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9" r:id="rId8"/>
    <p:sldId id="280" r:id="rId9"/>
    <p:sldId id="281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1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1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3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7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0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4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6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2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3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49AF-9B26-44A4-9C85-25C2E4D558A5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C4E5-BFB2-4F3E-8A09-DC5BA4A7D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51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5FF30-0585-472E-B57B-EDDCC26F8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群论初步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7A7E4-01DC-F93B-DE09-F94526E71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东营市第一中学 张瑞熙</a:t>
            </a:r>
          </a:p>
        </p:txBody>
      </p:sp>
    </p:spTree>
    <p:extLst>
      <p:ext uri="{BB962C8B-B14F-4D97-AF65-F5344CB8AC3E}">
        <p14:creationId xmlns:p14="http://schemas.microsoft.com/office/powerpoint/2010/main" val="361091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3ACC0-606C-7C8C-9593-1DCFC991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05B4A5-8BBF-AC8E-DA44-C0C4530D4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,∙</m:t>
                        </m:r>
                      </m:e>
                    </m:d>
                  </m:oMath>
                </a14:m>
                <a:r>
                  <a:rPr lang="zh-CN" altLang="en-US" dirty="0"/>
                  <a:t> 中任意一个元素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均可以被表示为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就为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的生成元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为剩余系，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也称为</a:t>
                </a:r>
                <a:r>
                  <a:rPr lang="zh-CN" altLang="en-US" b="1" dirty="0"/>
                  <a:t>原根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被称为以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的离散对数，记作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的阶就是群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的阶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/>
                  <a:t>问题：实数的生成元？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05B4A5-8BBF-AC8E-DA44-C0C4530D4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3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AB21-2DD0-07C7-9403-F9F8B68B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6FD6E-2060-BC01-6932-398B4537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6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F71D-27E0-0F6E-4763-A6BDA61B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什么是群？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00B93D-FB2C-98F7-0518-E685A4C8D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群是一种代数结构。</a:t>
                </a:r>
                <a:endParaRPr lang="en-US" altLang="zh-CN" dirty="0"/>
              </a:p>
              <a:p>
                <a:r>
                  <a:rPr lang="zh-CN" altLang="en-US" dirty="0"/>
                  <a:t>一个群是由一个集合和一个二元运算符组成的。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</a:t>
                </a:r>
                <a:r>
                  <a:rPr lang="en-US" altLang="zh-CN" dirty="0"/>
                  <a:t>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zh-CN" altLang="en-US" dirty="0"/>
                  <a:t> 描述的是对于整数集合的加法运算。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00B93D-FB2C-98F7-0518-E685A4C8D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2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7E31-D21B-433F-5244-660BACAA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8CD6D9-29E3-7072-0145-9D5B3F758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封闭性：对于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,∙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结合律：对于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,∙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单位元：对于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,∙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成立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逆元：    对于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,∙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8CD6D9-29E3-7072-0145-9D5B3F758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7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C9B70-0E49-1CE2-395A-E33D1C1D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A6688-212F-5464-7ACD-079E20C92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dirty="0"/>
                  <a:t>单位元为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一个整数的逆元就是其相反数。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A6688-212F-5464-7ACD-079E20C92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B99ED-64CB-1A25-CBB1-8FEAB97C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群的衍生结构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CDF0F-5E4D-3322-2EC8-1740D644C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若代数结构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,∙)</m:t>
                    </m:r>
                  </m:oMath>
                </a14:m>
                <a:r>
                  <a:rPr lang="zh-CN" altLang="en-US" dirty="0"/>
                  <a:t> 满足封闭性、结合律，则其为半群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若半群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,∙)</m:t>
                    </m:r>
                  </m:oMath>
                </a14:m>
                <a:r>
                  <a:rPr lang="zh-CN" altLang="en-US" dirty="0"/>
                  <a:t> 满足单位元性质，则为幺半群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若群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,∙)</m:t>
                    </m:r>
                  </m:oMath>
                </a14:m>
                <a:r>
                  <a:rPr lang="zh-CN" altLang="en-US" dirty="0"/>
                  <a:t> 满足交换律，即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则构成阿贝尔群（交换群）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CDF0F-5E4D-3322-2EC8-1740D644C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1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FF24C-9A47-C9DB-4467-D25BBAEF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29C96-862B-1778-385D-736ABA1F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如果一个集合关于四则运算封闭，则构成域。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9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E2BB-A2E7-AD99-65A0-E9E0F4E7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F5FD8-D625-3734-1799-790BF0C8C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中元素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的阶，是指存在最小的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对于有限群，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一定存在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不难发现，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F5FD8-D625-3734-1799-790BF0C8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272CA-622B-A069-FAD3-E72548B5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F799F-BD49-68FC-595E-99F3D6877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由欧拉定理：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满足同余式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的最小正整数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F799F-BD49-68FC-595E-99F3D6877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A636B-D65D-5669-4934-9041E11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优美性质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D843A-024F-3716-7C9E-C829368F4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两两不同余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D843A-024F-3716-7C9E-C829368F4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406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</vt:lpstr>
      <vt:lpstr>Office Theme</vt:lpstr>
      <vt:lpstr>群论初步</vt:lpstr>
      <vt:lpstr>什么是群？</vt:lpstr>
      <vt:lpstr>性质</vt:lpstr>
      <vt:lpstr>比如……</vt:lpstr>
      <vt:lpstr>群的衍生结构</vt:lpstr>
      <vt:lpstr>域</vt:lpstr>
      <vt:lpstr>阶</vt:lpstr>
      <vt:lpstr>阶</vt:lpstr>
      <vt:lpstr>优美性质</vt:lpstr>
      <vt:lpstr>循环群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群论初步</dc:title>
  <dc:creator>KONG KONG</dc:creator>
  <cp:lastModifiedBy>KONG KONG</cp:lastModifiedBy>
  <cp:revision>111</cp:revision>
  <dcterms:created xsi:type="dcterms:W3CDTF">2022-11-03T12:26:46Z</dcterms:created>
  <dcterms:modified xsi:type="dcterms:W3CDTF">2022-11-05T05:41:47Z</dcterms:modified>
</cp:coreProperties>
</file>