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81" d="100"/>
          <a:sy n="81" d="100"/>
        </p:scale>
        <p:origin x="31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2DA1C-FAF3-4B5A-B0DB-6F31478B193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21152-B1DD-438D-BC4E-9524F12A8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5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5C0A6A-4481-4591-9FFF-0397E01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BD60DD-2CA0-48DE-9CBC-E16EC6AD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F1B438-484E-4FEB-9A25-8F621BB8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E3F8-858A-4105-914C-50DAE730DF5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0DB78D-96D1-4FC4-A706-1635AF83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A5EE4C-B7EB-4FC9-9B1E-CB962043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9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3DBCC7-8E8B-488D-80B1-CFB16BC4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B3BF0E9-E5F6-4C3A-9211-30EE66705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09A18D-7980-44E5-9BA5-F4CE484D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77C5-4834-44EB-A7CA-04DFC6314B4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09EC3C-B059-4723-92FD-50E71529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2B879E-196D-43CE-88DD-179E12E6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5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4F7D39A-6B8A-440E-98F0-DC6542724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50FCADA-C342-4887-A410-79DFD789C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41B68C-1CA3-49FF-8397-B80D793E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E442-E4A3-4B67-80C9-57C248B446A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85CB57-C808-421A-90AB-F59F80D7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A53485-CAE5-4174-A338-5FA16760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A51577-6BDA-4052-815F-DF1ACB24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698972-0D89-4452-AD26-A0FCB317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856"/>
            <a:ext cx="10515600" cy="486778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37D866-C810-4894-909A-13BB4EE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BE9C-288E-4102-A032-5B85080C1F4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1B4719-C795-4DCA-8D84-EC4DA5A4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D85F49-B573-467A-BA90-C4065F85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13DD4A-1730-4C6D-A2CA-55605995A2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0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43D8D8-1753-41C0-89E7-D29E8037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FF2D279-5D8F-43D1-BC99-324A1929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1172EE-5D84-4AB4-B0A9-63142A36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2F45-D4B7-4FEB-AE85-60FA3198844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F9DE8B-691F-4F72-8D06-D77303E7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DB215F-9CDA-4A3D-9834-2B2CF6DE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1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995184-8BCD-4DD1-BADB-68C077CC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61A42C-1B59-4CAF-85DC-949421C1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16FE24-9775-4A26-9C45-8A9D852E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3BF5F7-0D43-4977-9207-4708827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9E7-7AF3-4C81-94EB-40CE143AB67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1527E61-5C8A-4AE5-BA13-D0614349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1C67A5E-EE26-4504-B5DB-7329EC80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563E22-2FF1-4EAF-BCB9-6A1DBB89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743565-998C-45E3-83E1-CD81C05A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CBECE63-B8C8-4CD4-BA5C-A1DF13A7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EC6539E-7A1C-47C1-B2A1-8F9B1915F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A6B064B-37E1-40F0-938F-A23309149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AEB82A3-729B-4375-AA33-93510A5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32BF-21F7-4DD7-9458-CE1178318920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AE5E110-991A-457E-82EA-602D6E6B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413CC1A-3FE1-4ABF-8A21-080FF294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F3F571-9B44-4104-87EA-71A425E3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2314A3C-FD4A-4C9D-A15F-94957EB9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0499-DF6F-4352-974E-E97646BE96FC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81FBEF0-7B25-4651-B13F-5ED672C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01804A3-62F9-4181-A04E-82845083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00D7265-1E42-4669-9086-C541DDF9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0E98-CF05-4F7D-AF65-0F295AABCB41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E8089-4E2F-440B-8CEA-86B406E6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7CF5CBB-9B05-4DE5-B356-F088F20C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ABC440-BE08-4ECF-A024-B2EFF44B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EF5017-9934-4624-8FED-BE09B86B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C593A27-05F6-4F1C-8E19-B7B45BEF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AEB5E8-6F7D-4A40-A8AE-B1BBD809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ABC7-7E7C-4B94-9ADB-02115E3CEFA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535248E-B9E7-498E-B3D1-0BC81660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9D89CD-DCEA-489F-9392-382C0517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0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A51C0A-ABEF-4E09-BC0F-E9B05D6E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81FE27C-F29F-40F5-BA29-988133B4D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80AA639-3B2D-42A4-9FC3-C5BBD027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0D0BB18-DE7B-49FD-8B6B-1CB72AD2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9946-0A61-44E1-A48F-EC7AFB75285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A7E4585-F192-4DE0-B3A0-2770CE70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1AF582-B22F-4054-B047-CC2A88D6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2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CB9EF8E-168A-4766-8C8A-F4363DE7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120B5E-BA22-42DD-94C9-937EACF6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9280"/>
            <a:ext cx="10515600" cy="4931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B7CC6F-EE8D-4738-BF08-32DE45EA0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83A1-BD6E-4904-BBE1-03C3BBDFA0D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9A3323-B02F-404D-A3B8-F93FE1E06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971B47-CCFF-4F4C-B8C1-E7D30063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013DD4A-1730-4C6D-A2CA-55605995A2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7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나눔바른고딕" panose="020B0603020101020101" pitchFamily="50" charset="-127"/>
        <a:buChar char="–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index/index.do" TargetMode="External"/><Relationship Id="rId2" Type="http://schemas.openxmlformats.org/officeDocument/2006/relationships/hyperlink" Target="https://kostat.go.kr/portal/korea/index.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i.kostat.go.kr/coresti/site/main.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A30EC9-2D74-4724-B68C-1152F2F7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강의 자</a:t>
            </a:r>
            <a:r>
              <a:rPr lang="ko-KR" altLang="en-US" dirty="0" smtClean="0"/>
              <a:t>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F97158-C4F7-4379-A74D-D92E4F6C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4067B9-BAD4-4B13-A632-3728AAF2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 수업은 자율학습으로 다음 사항을 웹 검색을 통하여 학습 함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통계청</a:t>
            </a:r>
            <a:r>
              <a:rPr lang="en-US" altLang="ko-KR" dirty="0" smtClean="0"/>
              <a:t>(</a:t>
            </a:r>
            <a:r>
              <a:rPr lang="ko-KR" altLang="en-US" dirty="0">
                <a:hlinkClick r:id="rId2"/>
              </a:rPr>
              <a:t>통계청 </a:t>
            </a:r>
            <a:r>
              <a:rPr lang="en-US" altLang="ko-KR" dirty="0">
                <a:hlinkClick r:id="rId2"/>
              </a:rPr>
              <a:t>(kostat.go.kr</a:t>
            </a:r>
            <a:r>
              <a:rPr lang="en-US" altLang="ko-KR" dirty="0" smtClean="0">
                <a:hlinkClick r:id="rId2"/>
              </a:rPr>
              <a:t>)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관련 기관과 각 기관에서 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제공 되는 자료 조사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통계청의 </a:t>
            </a:r>
            <a:r>
              <a:rPr lang="en-US" altLang="ko-KR" dirty="0" smtClean="0"/>
              <a:t>MDIS, SDC, </a:t>
            </a:r>
            <a:r>
              <a:rPr lang="en-US" altLang="ko-KR" dirty="0" err="1" smtClean="0"/>
              <a:t>Nowcast</a:t>
            </a:r>
            <a:r>
              <a:rPr lang="en-US" altLang="ko-KR" dirty="0" smtClean="0"/>
              <a:t>, SGIS </a:t>
            </a:r>
            <a:r>
              <a:rPr lang="ko-KR" altLang="en-US" dirty="0" smtClean="0"/>
              <a:t>등에 대한 조사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통계청 국가 통계 포털 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3"/>
              </a:rPr>
              <a:t>KOSIS </a:t>
            </a:r>
            <a:r>
              <a:rPr lang="ko-KR" altLang="en-US" dirty="0" smtClean="0">
                <a:hlinkClick r:id="rId3"/>
              </a:rPr>
              <a:t>국가통계포털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얻을 수 있는 자료가 무엇인지</a:t>
            </a:r>
            <a:r>
              <a:rPr lang="en-US" altLang="ko-KR" dirty="0" smtClean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어떻게 자료를 확보할 수 있는지</a:t>
            </a:r>
            <a:r>
              <a:rPr lang="en-US" altLang="ko-KR" dirty="0"/>
              <a:t> </a:t>
            </a:r>
            <a:r>
              <a:rPr lang="ko-KR" altLang="en-US" dirty="0" smtClean="0"/>
              <a:t>등 조사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통계청 통계교육원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4"/>
              </a:rPr>
              <a:t>kostat.go.kr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어떤 통계관련 교육이 어떻게 진행되고 참여할 수 있는지 등 조사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 패키지의 종류 및 현황에 대한 조사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조사 활동을 통하여 통계 자료 활용 방법을 학습함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F786BDF-C5C7-410D-8A08-2EE9EFC1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DD4A-1730-4C6D-A2CA-55605995A2C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5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98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Arial</vt:lpstr>
      <vt:lpstr>Wingdings</vt:lpstr>
      <vt:lpstr>Office 테마</vt:lpstr>
      <vt:lpstr> 12월 19일 강의 자료 </vt:lpstr>
      <vt:lpstr>학습 내용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ie gram_29</dc:creator>
  <cp:lastModifiedBy>Wsoh</cp:lastModifiedBy>
  <cp:revision>764</cp:revision>
  <dcterms:created xsi:type="dcterms:W3CDTF">2020-12-20T07:09:48Z</dcterms:created>
  <dcterms:modified xsi:type="dcterms:W3CDTF">2022-12-13T08:12:30Z</dcterms:modified>
</cp:coreProperties>
</file>