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D92A35-8049-498C-839F-1634D2AAA2A3}" v="11" dt="2025-01-31T17:48:28.7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55" autoAdjust="0"/>
  </p:normalViewPr>
  <p:slideViewPr>
    <p:cSldViewPr snapToGrid="0">
      <p:cViewPr varScale="1">
        <p:scale>
          <a:sx n="105" d="100"/>
          <a:sy n="105" d="100"/>
        </p:scale>
        <p:origin x="79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bo Li" userId="f61f9e8b-a15f-4adf-8c3c-9bc0646ae984" providerId="ADAL" clId="{ACD92A35-8049-498C-839F-1634D2AAA2A3}"/>
    <pc:docChg chg="custSel addSld delSld modSld sldOrd">
      <pc:chgData name="Dongbo Li" userId="f61f9e8b-a15f-4adf-8c3c-9bc0646ae984" providerId="ADAL" clId="{ACD92A35-8049-498C-839F-1634D2AAA2A3}" dt="2025-01-31T17:56:49.883" v="2630" actId="12"/>
      <pc:docMkLst>
        <pc:docMk/>
      </pc:docMkLst>
      <pc:sldChg chg="del">
        <pc:chgData name="Dongbo Li" userId="f61f9e8b-a15f-4adf-8c3c-9bc0646ae984" providerId="ADAL" clId="{ACD92A35-8049-498C-839F-1634D2AAA2A3}" dt="2025-01-31T17:08:35.167" v="0" actId="2696"/>
        <pc:sldMkLst>
          <pc:docMk/>
          <pc:sldMk cId="1516778929" sldId="258"/>
        </pc:sldMkLst>
      </pc:sldChg>
      <pc:sldChg chg="addSp delSp modSp mod ord">
        <pc:chgData name="Dongbo Li" userId="f61f9e8b-a15f-4adf-8c3c-9bc0646ae984" providerId="ADAL" clId="{ACD92A35-8049-498C-839F-1634D2AAA2A3}" dt="2025-01-31T17:32:30.806" v="1382" actId="207"/>
        <pc:sldMkLst>
          <pc:docMk/>
          <pc:sldMk cId="3295118206" sldId="259"/>
        </pc:sldMkLst>
        <pc:spChg chg="add mod">
          <ac:chgData name="Dongbo Li" userId="f61f9e8b-a15f-4adf-8c3c-9bc0646ae984" providerId="ADAL" clId="{ACD92A35-8049-498C-839F-1634D2AAA2A3}" dt="2025-01-31T17:11:18.770" v="174" actId="1076"/>
          <ac:spMkLst>
            <pc:docMk/>
            <pc:sldMk cId="3295118206" sldId="259"/>
            <ac:spMk id="2" creationId="{19CB1A93-DF82-F5FC-ADCE-2D97903850A9}"/>
          </ac:spMkLst>
        </pc:spChg>
        <pc:spChg chg="add mod">
          <ac:chgData name="Dongbo Li" userId="f61f9e8b-a15f-4adf-8c3c-9bc0646ae984" providerId="ADAL" clId="{ACD92A35-8049-498C-839F-1634D2AAA2A3}" dt="2025-01-31T17:11:18.770" v="174" actId="1076"/>
          <ac:spMkLst>
            <pc:docMk/>
            <pc:sldMk cId="3295118206" sldId="259"/>
            <ac:spMk id="3" creationId="{F1E5763C-350A-8E6C-01B1-844E36358634}"/>
          </ac:spMkLst>
        </pc:spChg>
        <pc:spChg chg="mod">
          <ac:chgData name="Dongbo Li" userId="f61f9e8b-a15f-4adf-8c3c-9bc0646ae984" providerId="ADAL" clId="{ACD92A35-8049-498C-839F-1634D2AAA2A3}" dt="2025-01-31T17:17:32.739" v="180" actId="20577"/>
          <ac:spMkLst>
            <pc:docMk/>
            <pc:sldMk cId="3295118206" sldId="259"/>
            <ac:spMk id="4" creationId="{E0FF98E3-94BF-4F0F-DF6F-8CD6AF82D396}"/>
          </ac:spMkLst>
        </pc:spChg>
        <pc:spChg chg="mod">
          <ac:chgData name="Dongbo Li" userId="f61f9e8b-a15f-4adf-8c3c-9bc0646ae984" providerId="ADAL" clId="{ACD92A35-8049-498C-839F-1634D2AAA2A3}" dt="2025-01-31T17:32:30.806" v="1382" actId="207"/>
          <ac:spMkLst>
            <pc:docMk/>
            <pc:sldMk cId="3295118206" sldId="259"/>
            <ac:spMk id="6" creationId="{AF48B29E-36F1-8161-81A8-CBF68806915F}"/>
          </ac:spMkLst>
        </pc:spChg>
        <pc:spChg chg="del">
          <ac:chgData name="Dongbo Li" userId="f61f9e8b-a15f-4adf-8c3c-9bc0646ae984" providerId="ADAL" clId="{ACD92A35-8049-498C-839F-1634D2AAA2A3}" dt="2025-01-31T17:08:59.716" v="9" actId="478"/>
          <ac:spMkLst>
            <pc:docMk/>
            <pc:sldMk cId="3295118206" sldId="259"/>
            <ac:spMk id="7" creationId="{BD81728E-B9B7-9C12-7C41-7C269B62C6E4}"/>
          </ac:spMkLst>
        </pc:spChg>
        <pc:spChg chg="del">
          <ac:chgData name="Dongbo Li" userId="f61f9e8b-a15f-4adf-8c3c-9bc0646ae984" providerId="ADAL" clId="{ACD92A35-8049-498C-839F-1634D2AAA2A3}" dt="2025-01-31T17:09:00.869" v="10" actId="478"/>
          <ac:spMkLst>
            <pc:docMk/>
            <pc:sldMk cId="3295118206" sldId="259"/>
            <ac:spMk id="8" creationId="{B8A117E5-1EE2-7E61-4102-ADB9195638C2}"/>
          </ac:spMkLst>
        </pc:spChg>
        <pc:spChg chg="del">
          <ac:chgData name="Dongbo Li" userId="f61f9e8b-a15f-4adf-8c3c-9bc0646ae984" providerId="ADAL" clId="{ACD92A35-8049-498C-839F-1634D2AAA2A3}" dt="2025-01-31T17:09:01.948" v="11" actId="478"/>
          <ac:spMkLst>
            <pc:docMk/>
            <pc:sldMk cId="3295118206" sldId="259"/>
            <ac:spMk id="9" creationId="{FB5320DD-01DF-BAF6-5319-0629DC02AE9A}"/>
          </ac:spMkLst>
        </pc:spChg>
        <pc:spChg chg="del">
          <ac:chgData name="Dongbo Li" userId="f61f9e8b-a15f-4adf-8c3c-9bc0646ae984" providerId="ADAL" clId="{ACD92A35-8049-498C-839F-1634D2AAA2A3}" dt="2025-01-31T17:09:03.194" v="12" actId="478"/>
          <ac:spMkLst>
            <pc:docMk/>
            <pc:sldMk cId="3295118206" sldId="259"/>
            <ac:spMk id="10" creationId="{70883AF1-53D3-B10D-532D-FB192CA7802A}"/>
          </ac:spMkLst>
        </pc:spChg>
        <pc:spChg chg="del">
          <ac:chgData name="Dongbo Li" userId="f61f9e8b-a15f-4adf-8c3c-9bc0646ae984" providerId="ADAL" clId="{ACD92A35-8049-498C-839F-1634D2AAA2A3}" dt="2025-01-31T17:09:04.234" v="13" actId="478"/>
          <ac:spMkLst>
            <pc:docMk/>
            <pc:sldMk cId="3295118206" sldId="259"/>
            <ac:spMk id="11" creationId="{D066ADAC-CF26-C98B-0EA7-6A759566DA9E}"/>
          </ac:spMkLst>
        </pc:spChg>
        <pc:spChg chg="del">
          <ac:chgData name="Dongbo Li" userId="f61f9e8b-a15f-4adf-8c3c-9bc0646ae984" providerId="ADAL" clId="{ACD92A35-8049-498C-839F-1634D2AAA2A3}" dt="2025-01-31T17:09:05.678" v="14" actId="478"/>
          <ac:spMkLst>
            <pc:docMk/>
            <pc:sldMk cId="3295118206" sldId="259"/>
            <ac:spMk id="12" creationId="{7E8B3AD3-0965-7452-99DF-630C7D894AF8}"/>
          </ac:spMkLst>
        </pc:spChg>
        <pc:spChg chg="del">
          <ac:chgData name="Dongbo Li" userId="f61f9e8b-a15f-4adf-8c3c-9bc0646ae984" providerId="ADAL" clId="{ACD92A35-8049-498C-839F-1634D2AAA2A3}" dt="2025-01-31T17:09:07.269" v="15" actId="478"/>
          <ac:spMkLst>
            <pc:docMk/>
            <pc:sldMk cId="3295118206" sldId="259"/>
            <ac:spMk id="14" creationId="{63D5813A-E077-8250-236C-39C842FDA6F3}"/>
          </ac:spMkLst>
        </pc:spChg>
        <pc:spChg chg="del">
          <ac:chgData name="Dongbo Li" userId="f61f9e8b-a15f-4adf-8c3c-9bc0646ae984" providerId="ADAL" clId="{ACD92A35-8049-498C-839F-1634D2AAA2A3}" dt="2025-01-31T17:09:08.693" v="16" actId="478"/>
          <ac:spMkLst>
            <pc:docMk/>
            <pc:sldMk cId="3295118206" sldId="259"/>
            <ac:spMk id="15" creationId="{79C20D10-524E-DC9D-6F2E-56A0CABEEC7E}"/>
          </ac:spMkLst>
        </pc:spChg>
        <pc:spChg chg="del">
          <ac:chgData name="Dongbo Li" userId="f61f9e8b-a15f-4adf-8c3c-9bc0646ae984" providerId="ADAL" clId="{ACD92A35-8049-498C-839F-1634D2AAA2A3}" dt="2025-01-31T17:09:10.076" v="17" actId="478"/>
          <ac:spMkLst>
            <pc:docMk/>
            <pc:sldMk cId="3295118206" sldId="259"/>
            <ac:spMk id="16" creationId="{9B455ECB-9A6E-306F-D411-0AF1ADAFBCB1}"/>
          </ac:spMkLst>
        </pc:spChg>
      </pc:sldChg>
      <pc:sldChg chg="delSp new del mod">
        <pc:chgData name="Dongbo Li" userId="f61f9e8b-a15f-4adf-8c3c-9bc0646ae984" providerId="ADAL" clId="{ACD92A35-8049-498C-839F-1634D2AAA2A3}" dt="2025-01-31T17:33:22.152" v="1391" actId="47"/>
        <pc:sldMkLst>
          <pc:docMk/>
          <pc:sldMk cId="263963359" sldId="260"/>
        </pc:sldMkLst>
        <pc:spChg chg="del">
          <ac:chgData name="Dongbo Li" userId="f61f9e8b-a15f-4adf-8c3c-9bc0646ae984" providerId="ADAL" clId="{ACD92A35-8049-498C-839F-1634D2AAA2A3}" dt="2025-01-31T17:17:22.605" v="177" actId="478"/>
          <ac:spMkLst>
            <pc:docMk/>
            <pc:sldMk cId="263963359" sldId="260"/>
            <ac:spMk id="2" creationId="{D0BE1D42-5483-DD42-07CB-DA6BAB2795D7}"/>
          </ac:spMkLst>
        </pc:spChg>
        <pc:spChg chg="del">
          <ac:chgData name="Dongbo Li" userId="f61f9e8b-a15f-4adf-8c3c-9bc0646ae984" providerId="ADAL" clId="{ACD92A35-8049-498C-839F-1634D2AAA2A3}" dt="2025-01-31T17:17:24.118" v="178" actId="478"/>
          <ac:spMkLst>
            <pc:docMk/>
            <pc:sldMk cId="263963359" sldId="260"/>
            <ac:spMk id="3" creationId="{930D2C3C-FC82-D3D3-A4CA-C1E3E6EDBE10}"/>
          </ac:spMkLst>
        </pc:spChg>
      </pc:sldChg>
      <pc:sldChg chg="new del ord">
        <pc:chgData name="Dongbo Li" userId="f61f9e8b-a15f-4adf-8c3c-9bc0646ae984" providerId="ADAL" clId="{ACD92A35-8049-498C-839F-1634D2AAA2A3}" dt="2025-01-31T17:08:53.568" v="7" actId="47"/>
        <pc:sldMkLst>
          <pc:docMk/>
          <pc:sldMk cId="1990497002" sldId="260"/>
        </pc:sldMkLst>
      </pc:sldChg>
      <pc:sldChg chg="add del">
        <pc:chgData name="Dongbo Li" userId="f61f9e8b-a15f-4adf-8c3c-9bc0646ae984" providerId="ADAL" clId="{ACD92A35-8049-498C-839F-1634D2AAA2A3}" dt="2025-01-31T17:16:25.517" v="175" actId="47"/>
        <pc:sldMkLst>
          <pc:docMk/>
          <pc:sldMk cId="2107035265" sldId="261"/>
        </pc:sldMkLst>
      </pc:sldChg>
      <pc:sldChg chg="addSp delSp modSp add mod">
        <pc:chgData name="Dongbo Li" userId="f61f9e8b-a15f-4adf-8c3c-9bc0646ae984" providerId="ADAL" clId="{ACD92A35-8049-498C-839F-1634D2AAA2A3}" dt="2025-01-31T17:25:00.397" v="756" actId="20577"/>
        <pc:sldMkLst>
          <pc:docMk/>
          <pc:sldMk cId="2956054581" sldId="261"/>
        </pc:sldMkLst>
        <pc:spChg chg="del">
          <ac:chgData name="Dongbo Li" userId="f61f9e8b-a15f-4adf-8c3c-9bc0646ae984" providerId="ADAL" clId="{ACD92A35-8049-498C-839F-1634D2AAA2A3}" dt="2025-01-31T17:18:05.763" v="193" actId="478"/>
          <ac:spMkLst>
            <pc:docMk/>
            <pc:sldMk cId="2956054581" sldId="261"/>
            <ac:spMk id="2" creationId="{19CB1A93-DF82-F5FC-ADCE-2D97903850A9}"/>
          </ac:spMkLst>
        </pc:spChg>
        <pc:spChg chg="mod">
          <ac:chgData name="Dongbo Li" userId="f61f9e8b-a15f-4adf-8c3c-9bc0646ae984" providerId="ADAL" clId="{ACD92A35-8049-498C-839F-1634D2AAA2A3}" dt="2025-01-31T17:20:07.018" v="330" actId="14100"/>
          <ac:spMkLst>
            <pc:docMk/>
            <pc:sldMk cId="2956054581" sldId="261"/>
            <ac:spMk id="3" creationId="{F1E5763C-350A-8E6C-01B1-844E36358634}"/>
          </ac:spMkLst>
        </pc:spChg>
        <pc:spChg chg="mod">
          <ac:chgData name="Dongbo Li" userId="f61f9e8b-a15f-4adf-8c3c-9bc0646ae984" providerId="ADAL" clId="{ACD92A35-8049-498C-839F-1634D2AAA2A3}" dt="2025-01-31T17:18:02.134" v="192" actId="207"/>
          <ac:spMkLst>
            <pc:docMk/>
            <pc:sldMk cId="2956054581" sldId="261"/>
            <ac:spMk id="4" creationId="{E0FF98E3-94BF-4F0F-DF6F-8CD6AF82D396}"/>
          </ac:spMkLst>
        </pc:spChg>
        <pc:spChg chg="add mod">
          <ac:chgData name="Dongbo Li" userId="f61f9e8b-a15f-4adf-8c3c-9bc0646ae984" providerId="ADAL" clId="{ACD92A35-8049-498C-839F-1634D2AAA2A3}" dt="2025-01-31T17:21:09.988" v="441" actId="1076"/>
          <ac:spMkLst>
            <pc:docMk/>
            <pc:sldMk cId="2956054581" sldId="261"/>
            <ac:spMk id="5" creationId="{AA7251F0-0B16-9B31-14CE-0D0C4F06921B}"/>
          </ac:spMkLst>
        </pc:spChg>
        <pc:spChg chg="mod">
          <ac:chgData name="Dongbo Li" userId="f61f9e8b-a15f-4adf-8c3c-9bc0646ae984" providerId="ADAL" clId="{ACD92A35-8049-498C-839F-1634D2AAA2A3}" dt="2025-01-31T17:18:44.306" v="253" actId="20577"/>
          <ac:spMkLst>
            <pc:docMk/>
            <pc:sldMk cId="2956054581" sldId="261"/>
            <ac:spMk id="6" creationId="{AF48B29E-36F1-8161-81A8-CBF68806915F}"/>
          </ac:spMkLst>
        </pc:spChg>
        <pc:spChg chg="add mod">
          <ac:chgData name="Dongbo Li" userId="f61f9e8b-a15f-4adf-8c3c-9bc0646ae984" providerId="ADAL" clId="{ACD92A35-8049-498C-839F-1634D2AAA2A3}" dt="2025-01-31T17:22:12.707" v="473" actId="1076"/>
          <ac:spMkLst>
            <pc:docMk/>
            <pc:sldMk cId="2956054581" sldId="261"/>
            <ac:spMk id="7" creationId="{93B689D2-8643-08FE-AD96-CA4C26AC09B8}"/>
          </ac:spMkLst>
        </pc:spChg>
        <pc:spChg chg="add mod">
          <ac:chgData name="Dongbo Li" userId="f61f9e8b-a15f-4adf-8c3c-9bc0646ae984" providerId="ADAL" clId="{ACD92A35-8049-498C-839F-1634D2AAA2A3}" dt="2025-01-31T17:24:10.310" v="655" actId="20577"/>
          <ac:spMkLst>
            <pc:docMk/>
            <pc:sldMk cId="2956054581" sldId="261"/>
            <ac:spMk id="8" creationId="{A019B861-CD62-F198-673B-CFF7F5960C6B}"/>
          </ac:spMkLst>
        </pc:spChg>
        <pc:spChg chg="add mod">
          <ac:chgData name="Dongbo Li" userId="f61f9e8b-a15f-4adf-8c3c-9bc0646ae984" providerId="ADAL" clId="{ACD92A35-8049-498C-839F-1634D2AAA2A3}" dt="2025-01-31T17:25:00.397" v="756" actId="20577"/>
          <ac:spMkLst>
            <pc:docMk/>
            <pc:sldMk cId="2956054581" sldId="261"/>
            <ac:spMk id="9" creationId="{0DBCFFA0-824F-8437-16EA-2436B3DCB47E}"/>
          </ac:spMkLst>
        </pc:spChg>
      </pc:sldChg>
      <pc:sldChg chg="modSp add mod">
        <pc:chgData name="Dongbo Li" userId="f61f9e8b-a15f-4adf-8c3c-9bc0646ae984" providerId="ADAL" clId="{ACD92A35-8049-498C-839F-1634D2AAA2A3}" dt="2025-01-31T17:31:40.523" v="1381" actId="20577"/>
        <pc:sldMkLst>
          <pc:docMk/>
          <pc:sldMk cId="440445915" sldId="262"/>
        </pc:sldMkLst>
        <pc:spChg chg="mod">
          <ac:chgData name="Dongbo Li" userId="f61f9e8b-a15f-4adf-8c3c-9bc0646ae984" providerId="ADAL" clId="{ACD92A35-8049-498C-839F-1634D2AAA2A3}" dt="2025-01-31T17:27:06.139" v="909" actId="20577"/>
          <ac:spMkLst>
            <pc:docMk/>
            <pc:sldMk cId="440445915" sldId="262"/>
            <ac:spMk id="3" creationId="{F1E5763C-350A-8E6C-01B1-844E36358634}"/>
          </ac:spMkLst>
        </pc:spChg>
        <pc:spChg chg="mod">
          <ac:chgData name="Dongbo Li" userId="f61f9e8b-a15f-4adf-8c3c-9bc0646ae984" providerId="ADAL" clId="{ACD92A35-8049-498C-839F-1634D2AAA2A3}" dt="2025-01-31T17:28:25.081" v="1010" actId="20577"/>
          <ac:spMkLst>
            <pc:docMk/>
            <pc:sldMk cId="440445915" sldId="262"/>
            <ac:spMk id="5" creationId="{AA7251F0-0B16-9B31-14CE-0D0C4F06921B}"/>
          </ac:spMkLst>
        </pc:spChg>
        <pc:spChg chg="mod">
          <ac:chgData name="Dongbo Li" userId="f61f9e8b-a15f-4adf-8c3c-9bc0646ae984" providerId="ADAL" clId="{ACD92A35-8049-498C-839F-1634D2AAA2A3}" dt="2025-01-31T17:25:46.874" v="806" actId="20577"/>
          <ac:spMkLst>
            <pc:docMk/>
            <pc:sldMk cId="440445915" sldId="262"/>
            <ac:spMk id="6" creationId="{AF48B29E-36F1-8161-81A8-CBF68806915F}"/>
          </ac:spMkLst>
        </pc:spChg>
        <pc:spChg chg="mod">
          <ac:chgData name="Dongbo Li" userId="f61f9e8b-a15f-4adf-8c3c-9bc0646ae984" providerId="ADAL" clId="{ACD92A35-8049-498C-839F-1634D2AAA2A3}" dt="2025-01-31T17:29:37.290" v="1149" actId="313"/>
          <ac:spMkLst>
            <pc:docMk/>
            <pc:sldMk cId="440445915" sldId="262"/>
            <ac:spMk id="7" creationId="{93B689D2-8643-08FE-AD96-CA4C26AC09B8}"/>
          </ac:spMkLst>
        </pc:spChg>
        <pc:spChg chg="mod">
          <ac:chgData name="Dongbo Li" userId="f61f9e8b-a15f-4adf-8c3c-9bc0646ae984" providerId="ADAL" clId="{ACD92A35-8049-498C-839F-1634D2AAA2A3}" dt="2025-01-31T17:30:14.182" v="1255" actId="20577"/>
          <ac:spMkLst>
            <pc:docMk/>
            <pc:sldMk cId="440445915" sldId="262"/>
            <ac:spMk id="8" creationId="{A019B861-CD62-F198-673B-CFF7F5960C6B}"/>
          </ac:spMkLst>
        </pc:spChg>
        <pc:spChg chg="mod">
          <ac:chgData name="Dongbo Li" userId="f61f9e8b-a15f-4adf-8c3c-9bc0646ae984" providerId="ADAL" clId="{ACD92A35-8049-498C-839F-1634D2AAA2A3}" dt="2025-01-31T17:31:40.523" v="1381" actId="20577"/>
          <ac:spMkLst>
            <pc:docMk/>
            <pc:sldMk cId="440445915" sldId="262"/>
            <ac:spMk id="9" creationId="{0DBCFFA0-824F-8437-16EA-2436B3DCB47E}"/>
          </ac:spMkLst>
        </pc:spChg>
      </pc:sldChg>
      <pc:sldChg chg="modSp add mod ord">
        <pc:chgData name="Dongbo Li" userId="f61f9e8b-a15f-4adf-8c3c-9bc0646ae984" providerId="ADAL" clId="{ACD92A35-8049-498C-839F-1634D2AAA2A3}" dt="2025-01-31T17:32:51.628" v="1387" actId="207"/>
        <pc:sldMkLst>
          <pc:docMk/>
          <pc:sldMk cId="1116131601" sldId="263"/>
        </pc:sldMkLst>
        <pc:spChg chg="mod">
          <ac:chgData name="Dongbo Li" userId="f61f9e8b-a15f-4adf-8c3c-9bc0646ae984" providerId="ADAL" clId="{ACD92A35-8049-498C-839F-1634D2AAA2A3}" dt="2025-01-31T17:32:51.628" v="1387" actId="207"/>
          <ac:spMkLst>
            <pc:docMk/>
            <pc:sldMk cId="1116131601" sldId="263"/>
            <ac:spMk id="2" creationId="{19CB1A93-DF82-F5FC-ADCE-2D97903850A9}"/>
          </ac:spMkLst>
        </pc:spChg>
        <pc:spChg chg="mod">
          <ac:chgData name="Dongbo Li" userId="f61f9e8b-a15f-4adf-8c3c-9bc0646ae984" providerId="ADAL" clId="{ACD92A35-8049-498C-839F-1634D2AAA2A3}" dt="2025-01-31T17:32:48.589" v="1386" actId="207"/>
          <ac:spMkLst>
            <pc:docMk/>
            <pc:sldMk cId="1116131601" sldId="263"/>
            <ac:spMk id="6" creationId="{AF48B29E-36F1-8161-81A8-CBF68806915F}"/>
          </ac:spMkLst>
        </pc:spChg>
      </pc:sldChg>
      <pc:sldChg chg="modSp add mod">
        <pc:chgData name="Dongbo Li" userId="f61f9e8b-a15f-4adf-8c3c-9bc0646ae984" providerId="ADAL" clId="{ACD92A35-8049-498C-839F-1634D2AAA2A3}" dt="2025-01-31T17:33:18.614" v="1390" actId="207"/>
        <pc:sldMkLst>
          <pc:docMk/>
          <pc:sldMk cId="4200420114" sldId="264"/>
        </pc:sldMkLst>
        <pc:spChg chg="mod">
          <ac:chgData name="Dongbo Li" userId="f61f9e8b-a15f-4adf-8c3c-9bc0646ae984" providerId="ADAL" clId="{ACD92A35-8049-498C-839F-1634D2AAA2A3}" dt="2025-01-31T17:33:14.273" v="1389" actId="207"/>
          <ac:spMkLst>
            <pc:docMk/>
            <pc:sldMk cId="4200420114" sldId="264"/>
            <ac:spMk id="2" creationId="{19CB1A93-DF82-F5FC-ADCE-2D97903850A9}"/>
          </ac:spMkLst>
        </pc:spChg>
        <pc:spChg chg="mod">
          <ac:chgData name="Dongbo Li" userId="f61f9e8b-a15f-4adf-8c3c-9bc0646ae984" providerId="ADAL" clId="{ACD92A35-8049-498C-839F-1634D2AAA2A3}" dt="2025-01-31T17:33:18.614" v="1390" actId="207"/>
          <ac:spMkLst>
            <pc:docMk/>
            <pc:sldMk cId="4200420114" sldId="264"/>
            <ac:spMk id="3" creationId="{F1E5763C-350A-8E6C-01B1-844E36358634}"/>
          </ac:spMkLst>
        </pc:spChg>
      </pc:sldChg>
      <pc:sldChg chg="addSp delSp modSp add mod ord">
        <pc:chgData name="Dongbo Li" userId="f61f9e8b-a15f-4adf-8c3c-9bc0646ae984" providerId="ADAL" clId="{ACD92A35-8049-498C-839F-1634D2AAA2A3}" dt="2025-01-31T17:49:24.940" v="1971" actId="20577"/>
        <pc:sldMkLst>
          <pc:docMk/>
          <pc:sldMk cId="1723220385" sldId="265"/>
        </pc:sldMkLst>
        <pc:spChg chg="add mod">
          <ac:chgData name="Dongbo Li" userId="f61f9e8b-a15f-4adf-8c3c-9bc0646ae984" providerId="ADAL" clId="{ACD92A35-8049-498C-839F-1634D2AAA2A3}" dt="2025-01-31T17:47:10.875" v="1744" actId="1076"/>
          <ac:spMkLst>
            <pc:docMk/>
            <pc:sldMk cId="1723220385" sldId="265"/>
            <ac:spMk id="2" creationId="{B58E9181-E861-167F-2A89-7C22ECAD4B5C}"/>
          </ac:spMkLst>
        </pc:spChg>
        <pc:spChg chg="mod">
          <ac:chgData name="Dongbo Li" userId="f61f9e8b-a15f-4adf-8c3c-9bc0646ae984" providerId="ADAL" clId="{ACD92A35-8049-498C-839F-1634D2AAA2A3}" dt="2025-01-31T17:46:53.484" v="1727" actId="12"/>
          <ac:spMkLst>
            <pc:docMk/>
            <pc:sldMk cId="1723220385" sldId="265"/>
            <ac:spMk id="3" creationId="{F1E5763C-350A-8E6C-01B1-844E36358634}"/>
          </ac:spMkLst>
        </pc:spChg>
        <pc:spChg chg="mod">
          <ac:chgData name="Dongbo Li" userId="f61f9e8b-a15f-4adf-8c3c-9bc0646ae984" providerId="ADAL" clId="{ACD92A35-8049-498C-839F-1634D2AAA2A3}" dt="2025-01-31T17:42:29.420" v="1416" actId="20577"/>
          <ac:spMkLst>
            <pc:docMk/>
            <pc:sldMk cId="1723220385" sldId="265"/>
            <ac:spMk id="4" creationId="{E0FF98E3-94BF-4F0F-DF6F-8CD6AF82D396}"/>
          </ac:spMkLst>
        </pc:spChg>
        <pc:spChg chg="mod">
          <ac:chgData name="Dongbo Li" userId="f61f9e8b-a15f-4adf-8c3c-9bc0646ae984" providerId="ADAL" clId="{ACD92A35-8049-498C-839F-1634D2AAA2A3}" dt="2025-01-31T17:47:01.643" v="1732" actId="1076"/>
          <ac:spMkLst>
            <pc:docMk/>
            <pc:sldMk cId="1723220385" sldId="265"/>
            <ac:spMk id="5" creationId="{AA7251F0-0B16-9B31-14CE-0D0C4F06921B}"/>
          </ac:spMkLst>
        </pc:spChg>
        <pc:spChg chg="mod">
          <ac:chgData name="Dongbo Li" userId="f61f9e8b-a15f-4adf-8c3c-9bc0646ae984" providerId="ADAL" clId="{ACD92A35-8049-498C-839F-1634D2AAA2A3}" dt="2025-01-31T17:42:44.069" v="1460" actId="20577"/>
          <ac:spMkLst>
            <pc:docMk/>
            <pc:sldMk cId="1723220385" sldId="265"/>
            <ac:spMk id="6" creationId="{AF48B29E-36F1-8161-81A8-CBF68806915F}"/>
          </ac:spMkLst>
        </pc:spChg>
        <pc:spChg chg="del">
          <ac:chgData name="Dongbo Li" userId="f61f9e8b-a15f-4adf-8c3c-9bc0646ae984" providerId="ADAL" clId="{ACD92A35-8049-498C-839F-1634D2AAA2A3}" dt="2025-01-31T17:43:21.191" v="1481" actId="478"/>
          <ac:spMkLst>
            <pc:docMk/>
            <pc:sldMk cId="1723220385" sldId="265"/>
            <ac:spMk id="7" creationId="{93B689D2-8643-08FE-AD96-CA4C26AC09B8}"/>
          </ac:spMkLst>
        </pc:spChg>
        <pc:spChg chg="del">
          <ac:chgData name="Dongbo Li" userId="f61f9e8b-a15f-4adf-8c3c-9bc0646ae984" providerId="ADAL" clId="{ACD92A35-8049-498C-839F-1634D2AAA2A3}" dt="2025-01-31T17:46:36.759" v="1717" actId="478"/>
          <ac:spMkLst>
            <pc:docMk/>
            <pc:sldMk cId="1723220385" sldId="265"/>
            <ac:spMk id="8" creationId="{A019B861-CD62-F198-673B-CFF7F5960C6B}"/>
          </ac:spMkLst>
        </pc:spChg>
        <pc:spChg chg="del">
          <ac:chgData name="Dongbo Li" userId="f61f9e8b-a15f-4adf-8c3c-9bc0646ae984" providerId="ADAL" clId="{ACD92A35-8049-498C-839F-1634D2AAA2A3}" dt="2025-01-31T17:46:37.581" v="1718" actId="478"/>
          <ac:spMkLst>
            <pc:docMk/>
            <pc:sldMk cId="1723220385" sldId="265"/>
            <ac:spMk id="9" creationId="{0DBCFFA0-824F-8437-16EA-2436B3DCB47E}"/>
          </ac:spMkLst>
        </pc:spChg>
        <pc:spChg chg="add del mod">
          <ac:chgData name="Dongbo Li" userId="f61f9e8b-a15f-4adf-8c3c-9bc0646ae984" providerId="ADAL" clId="{ACD92A35-8049-498C-839F-1634D2AAA2A3}" dt="2025-01-31T17:46:54.246" v="1729"/>
          <ac:spMkLst>
            <pc:docMk/>
            <pc:sldMk cId="1723220385" sldId="265"/>
            <ac:spMk id="10" creationId="{4D9AED97-3A0C-5875-3C2A-0D0A4245A22B}"/>
          </ac:spMkLst>
        </pc:spChg>
        <pc:spChg chg="add mod">
          <ac:chgData name="Dongbo Li" userId="f61f9e8b-a15f-4adf-8c3c-9bc0646ae984" providerId="ADAL" clId="{ACD92A35-8049-498C-839F-1634D2AAA2A3}" dt="2025-01-31T17:48:32.600" v="1856" actId="20577"/>
          <ac:spMkLst>
            <pc:docMk/>
            <pc:sldMk cId="1723220385" sldId="265"/>
            <ac:spMk id="11" creationId="{33BD04BD-1AF0-BB5D-E888-43F4C7D6C96B}"/>
          </ac:spMkLst>
        </pc:spChg>
        <pc:spChg chg="add mod">
          <ac:chgData name="Dongbo Li" userId="f61f9e8b-a15f-4adf-8c3c-9bc0646ae984" providerId="ADAL" clId="{ACD92A35-8049-498C-839F-1634D2AAA2A3}" dt="2025-01-31T17:48:17.013" v="1853" actId="20577"/>
          <ac:spMkLst>
            <pc:docMk/>
            <pc:sldMk cId="1723220385" sldId="265"/>
            <ac:spMk id="12" creationId="{324D75F2-0FEF-5CDC-CA96-70B66DE55798}"/>
          </ac:spMkLst>
        </pc:spChg>
        <pc:spChg chg="add mod">
          <ac:chgData name="Dongbo Li" userId="f61f9e8b-a15f-4adf-8c3c-9bc0646ae984" providerId="ADAL" clId="{ACD92A35-8049-498C-839F-1634D2AAA2A3}" dt="2025-01-31T17:49:24.940" v="1971" actId="20577"/>
          <ac:spMkLst>
            <pc:docMk/>
            <pc:sldMk cId="1723220385" sldId="265"/>
            <ac:spMk id="13" creationId="{C6D1E5FF-13E8-503D-0F1A-322A52890AAF}"/>
          </ac:spMkLst>
        </pc:spChg>
      </pc:sldChg>
      <pc:sldChg chg="delSp modSp add mod">
        <pc:chgData name="Dongbo Li" userId="f61f9e8b-a15f-4adf-8c3c-9bc0646ae984" providerId="ADAL" clId="{ACD92A35-8049-498C-839F-1634D2AAA2A3}" dt="2025-01-31T17:56:49.883" v="2630" actId="12"/>
        <pc:sldMkLst>
          <pc:docMk/>
          <pc:sldMk cId="788271967" sldId="266"/>
        </pc:sldMkLst>
        <pc:spChg chg="del mod">
          <ac:chgData name="Dongbo Li" userId="f61f9e8b-a15f-4adf-8c3c-9bc0646ae984" providerId="ADAL" clId="{ACD92A35-8049-498C-839F-1634D2AAA2A3}" dt="2025-01-31T17:52:43.094" v="2279"/>
          <ac:spMkLst>
            <pc:docMk/>
            <pc:sldMk cId="788271967" sldId="266"/>
            <ac:spMk id="2" creationId="{B58E9181-E861-167F-2A89-7C22ECAD4B5C}"/>
          </ac:spMkLst>
        </pc:spChg>
        <pc:spChg chg="mod">
          <ac:chgData name="Dongbo Li" userId="f61f9e8b-a15f-4adf-8c3c-9bc0646ae984" providerId="ADAL" clId="{ACD92A35-8049-498C-839F-1634D2AAA2A3}" dt="2025-01-31T17:56:47.349" v="2629" actId="12"/>
          <ac:spMkLst>
            <pc:docMk/>
            <pc:sldMk cId="788271967" sldId="266"/>
            <ac:spMk id="3" creationId="{F1E5763C-350A-8E6C-01B1-844E36358634}"/>
          </ac:spMkLst>
        </pc:spChg>
        <pc:spChg chg="mod">
          <ac:chgData name="Dongbo Li" userId="f61f9e8b-a15f-4adf-8c3c-9bc0646ae984" providerId="ADAL" clId="{ACD92A35-8049-498C-839F-1634D2AAA2A3}" dt="2025-01-31T17:56:42.506" v="2628" actId="1076"/>
          <ac:spMkLst>
            <pc:docMk/>
            <pc:sldMk cId="788271967" sldId="266"/>
            <ac:spMk id="5" creationId="{AA7251F0-0B16-9B31-14CE-0D0C4F06921B}"/>
          </ac:spMkLst>
        </pc:spChg>
        <pc:spChg chg="mod">
          <ac:chgData name="Dongbo Li" userId="f61f9e8b-a15f-4adf-8c3c-9bc0646ae984" providerId="ADAL" clId="{ACD92A35-8049-498C-839F-1634D2AAA2A3}" dt="2025-01-31T17:49:47.942" v="2025" actId="20577"/>
          <ac:spMkLst>
            <pc:docMk/>
            <pc:sldMk cId="788271967" sldId="266"/>
            <ac:spMk id="6" creationId="{AF48B29E-36F1-8161-81A8-CBF68806915F}"/>
          </ac:spMkLst>
        </pc:spChg>
        <pc:spChg chg="mod">
          <ac:chgData name="Dongbo Li" userId="f61f9e8b-a15f-4adf-8c3c-9bc0646ae984" providerId="ADAL" clId="{ACD92A35-8049-498C-839F-1634D2AAA2A3}" dt="2025-01-31T17:56:49.883" v="2630" actId="12"/>
          <ac:spMkLst>
            <pc:docMk/>
            <pc:sldMk cId="788271967" sldId="266"/>
            <ac:spMk id="11" creationId="{33BD04BD-1AF0-BB5D-E888-43F4C7D6C96B}"/>
          </ac:spMkLst>
        </pc:spChg>
        <pc:spChg chg="mod">
          <ac:chgData name="Dongbo Li" userId="f61f9e8b-a15f-4adf-8c3c-9bc0646ae984" providerId="ADAL" clId="{ACD92A35-8049-498C-839F-1634D2AAA2A3}" dt="2025-01-31T17:55:20.501" v="2512" actId="1076"/>
          <ac:spMkLst>
            <pc:docMk/>
            <pc:sldMk cId="788271967" sldId="266"/>
            <ac:spMk id="12" creationId="{324D75F2-0FEF-5CDC-CA96-70B66DE55798}"/>
          </ac:spMkLst>
        </pc:spChg>
        <pc:spChg chg="mod">
          <ac:chgData name="Dongbo Li" userId="f61f9e8b-a15f-4adf-8c3c-9bc0646ae984" providerId="ADAL" clId="{ACD92A35-8049-498C-839F-1634D2AAA2A3}" dt="2025-01-31T17:56:04.845" v="2598" actId="20577"/>
          <ac:spMkLst>
            <pc:docMk/>
            <pc:sldMk cId="788271967" sldId="266"/>
            <ac:spMk id="13" creationId="{C6D1E5FF-13E8-503D-0F1A-322A52890AAF}"/>
          </ac:spMkLst>
        </pc:spChg>
      </pc:sldChg>
    </pc:docChg>
  </pc:docChgLst>
  <pc:docChgLst>
    <pc:chgData name="Dongbo Li" userId="f61f9e8b-a15f-4adf-8c3c-9bc0646ae984" providerId="ADAL" clId="{0C3A78DD-1519-4453-85C3-219FF6C1B3C9}"/>
    <pc:docChg chg="custSel modSld">
      <pc:chgData name="Dongbo Li" userId="f61f9e8b-a15f-4adf-8c3c-9bc0646ae984" providerId="ADAL" clId="{0C3A78DD-1519-4453-85C3-219FF6C1B3C9}" dt="2023-06-26T23:16:36.838" v="22" actId="1076"/>
      <pc:docMkLst>
        <pc:docMk/>
      </pc:docMkLst>
      <pc:sldChg chg="addSp delSp modSp mod">
        <pc:chgData name="Dongbo Li" userId="f61f9e8b-a15f-4adf-8c3c-9bc0646ae984" providerId="ADAL" clId="{0C3A78DD-1519-4453-85C3-219FF6C1B3C9}" dt="2023-06-26T22:24:52.218" v="7" actId="478"/>
        <pc:sldMkLst>
          <pc:docMk/>
          <pc:sldMk cId="1516778929" sldId="258"/>
        </pc:sldMkLst>
        <pc:spChg chg="mod">
          <ac:chgData name="Dongbo Li" userId="f61f9e8b-a15f-4adf-8c3c-9bc0646ae984" providerId="ADAL" clId="{0C3A78DD-1519-4453-85C3-219FF6C1B3C9}" dt="2023-06-26T22:22:26.122" v="0" actId="1076"/>
          <ac:spMkLst>
            <pc:docMk/>
            <pc:sldMk cId="1516778929" sldId="258"/>
            <ac:spMk id="5" creationId="{7D30DA46-0339-B649-6D62-219FA93D1CB5}"/>
          </ac:spMkLst>
        </pc:spChg>
        <pc:spChg chg="mod">
          <ac:chgData name="Dongbo Li" userId="f61f9e8b-a15f-4adf-8c3c-9bc0646ae984" providerId="ADAL" clId="{0C3A78DD-1519-4453-85C3-219FF6C1B3C9}" dt="2023-06-26T22:23:31.655" v="3" actId="1076"/>
          <ac:spMkLst>
            <pc:docMk/>
            <pc:sldMk cId="1516778929" sldId="258"/>
            <ac:spMk id="23" creationId="{9A6B6D70-61D6-FB1C-1F4E-D5AB05DC16E7}"/>
          </ac:spMkLst>
        </pc:spChg>
        <pc:spChg chg="mod">
          <ac:chgData name="Dongbo Li" userId="f61f9e8b-a15f-4adf-8c3c-9bc0646ae984" providerId="ADAL" clId="{0C3A78DD-1519-4453-85C3-219FF6C1B3C9}" dt="2023-06-26T22:23:00.103" v="2" actId="1076"/>
          <ac:spMkLst>
            <pc:docMk/>
            <pc:sldMk cId="1516778929" sldId="258"/>
            <ac:spMk id="54" creationId="{8CD998D4-0C8B-5D29-74EA-597D62F4957E}"/>
          </ac:spMkLst>
        </pc:spChg>
        <pc:spChg chg="mod">
          <ac:chgData name="Dongbo Li" userId="f61f9e8b-a15f-4adf-8c3c-9bc0646ae984" providerId="ADAL" clId="{0C3A78DD-1519-4453-85C3-219FF6C1B3C9}" dt="2023-06-26T22:24:09.196" v="4" actId="1076"/>
          <ac:spMkLst>
            <pc:docMk/>
            <pc:sldMk cId="1516778929" sldId="258"/>
            <ac:spMk id="95" creationId="{7B44E79E-49AB-1F96-915B-4C6718C2FD6F}"/>
          </ac:spMkLst>
        </pc:spChg>
        <pc:cxnChg chg="add del mod">
          <ac:chgData name="Dongbo Li" userId="f61f9e8b-a15f-4adf-8c3c-9bc0646ae984" providerId="ADAL" clId="{0C3A78DD-1519-4453-85C3-219FF6C1B3C9}" dt="2023-06-26T22:24:52.218" v="7" actId="478"/>
          <ac:cxnSpMkLst>
            <pc:docMk/>
            <pc:sldMk cId="1516778929" sldId="258"/>
            <ac:cxnSpMk id="3" creationId="{8C9BB12F-76DE-AC25-95A6-0E19447CF4F3}"/>
          </ac:cxnSpMkLst>
        </pc:cxnChg>
      </pc:sldChg>
      <pc:sldChg chg="modSp mod">
        <pc:chgData name="Dongbo Li" userId="f61f9e8b-a15f-4adf-8c3c-9bc0646ae984" providerId="ADAL" clId="{0C3A78DD-1519-4453-85C3-219FF6C1B3C9}" dt="2023-06-26T22:25:09.880" v="8" actId="14100"/>
        <pc:sldMkLst>
          <pc:docMk/>
          <pc:sldMk cId="3818554747" sldId="264"/>
        </pc:sldMkLst>
        <pc:cxnChg chg="mod">
          <ac:chgData name="Dongbo Li" userId="f61f9e8b-a15f-4adf-8c3c-9bc0646ae984" providerId="ADAL" clId="{0C3A78DD-1519-4453-85C3-219FF6C1B3C9}" dt="2023-06-26T22:25:09.880" v="8" actId="14100"/>
          <ac:cxnSpMkLst>
            <pc:docMk/>
            <pc:sldMk cId="3818554747" sldId="264"/>
            <ac:cxnSpMk id="97" creationId="{50DB8049-C814-95AB-7EF0-CF15698F8074}"/>
          </ac:cxnSpMkLst>
        </pc:cxnChg>
      </pc:sldChg>
      <pc:sldChg chg="addSp delSp modSp mod">
        <pc:chgData name="Dongbo Li" userId="f61f9e8b-a15f-4adf-8c3c-9bc0646ae984" providerId="ADAL" clId="{0C3A78DD-1519-4453-85C3-219FF6C1B3C9}" dt="2023-06-26T23:16:36.838" v="22" actId="1076"/>
        <pc:sldMkLst>
          <pc:docMk/>
          <pc:sldMk cId="780043339" sldId="266"/>
        </pc:sldMkLst>
        <pc:picChg chg="add mod">
          <ac:chgData name="Dongbo Li" userId="f61f9e8b-a15f-4adf-8c3c-9bc0646ae984" providerId="ADAL" clId="{0C3A78DD-1519-4453-85C3-219FF6C1B3C9}" dt="2023-06-26T23:16:36.838" v="22" actId="1076"/>
          <ac:picMkLst>
            <pc:docMk/>
            <pc:sldMk cId="780043339" sldId="266"/>
            <ac:picMk id="2" creationId="{3742B650-A832-E362-BBCC-C8A09B645936}"/>
          </ac:picMkLst>
        </pc:picChg>
        <pc:picChg chg="del mod">
          <ac:chgData name="Dongbo Li" userId="f61f9e8b-a15f-4adf-8c3c-9bc0646ae984" providerId="ADAL" clId="{0C3A78DD-1519-4453-85C3-219FF6C1B3C9}" dt="2023-06-26T23:16:32.263" v="19" actId="478"/>
          <ac:picMkLst>
            <pc:docMk/>
            <pc:sldMk cId="780043339" sldId="266"/>
            <ac:picMk id="7" creationId="{815A66B1-BBDB-5384-C2D0-A7CFEABD335E}"/>
          </ac:picMkLst>
        </pc:picChg>
      </pc:sldChg>
    </pc:docChg>
  </pc:docChgLst>
  <pc:docChgLst>
    <pc:chgData name="Dongbo Li" userId="f61f9e8b-a15f-4adf-8c3c-9bc0646ae984" providerId="ADAL" clId="{007C1103-1001-4422-AC59-5E01BA3F87A5}"/>
    <pc:docChg chg="undo custSel addSld delSld modSld">
      <pc:chgData name="Dongbo Li" userId="f61f9e8b-a15f-4adf-8c3c-9bc0646ae984" providerId="ADAL" clId="{007C1103-1001-4422-AC59-5E01BA3F87A5}" dt="2023-06-27T09:34:40.813" v="4302" actId="20577"/>
      <pc:docMkLst>
        <pc:docMk/>
      </pc:docMkLst>
      <pc:sldChg chg="addSp delSp new add del mod">
        <pc:chgData name="Dongbo Li" userId="f61f9e8b-a15f-4adf-8c3c-9bc0646ae984" providerId="ADAL" clId="{007C1103-1001-4422-AC59-5E01BA3F87A5}" dt="2023-06-26T15:59:24.719" v="3789" actId="2696"/>
        <pc:sldMkLst>
          <pc:docMk/>
          <pc:sldMk cId="4006062845" sldId="256"/>
        </pc:sldMkLst>
        <pc:spChg chg="add del">
          <ac:chgData name="Dongbo Li" userId="f61f9e8b-a15f-4adf-8c3c-9bc0646ae984" providerId="ADAL" clId="{007C1103-1001-4422-AC59-5E01BA3F87A5}" dt="2023-06-26T15:16:48.483" v="3716" actId="478"/>
          <ac:spMkLst>
            <pc:docMk/>
            <pc:sldMk cId="4006062845" sldId="256"/>
            <ac:spMk id="2" creationId="{F446CF5F-9BE0-D28F-02AF-14DA9A991F58}"/>
          </ac:spMkLst>
        </pc:spChg>
        <pc:spChg chg="add del">
          <ac:chgData name="Dongbo Li" userId="f61f9e8b-a15f-4adf-8c3c-9bc0646ae984" providerId="ADAL" clId="{007C1103-1001-4422-AC59-5E01BA3F87A5}" dt="2023-06-26T15:16:47.972" v="3715" actId="478"/>
          <ac:spMkLst>
            <pc:docMk/>
            <pc:sldMk cId="4006062845" sldId="256"/>
            <ac:spMk id="3" creationId="{C3E454B6-A243-9189-9621-D35A49966384}"/>
          </ac:spMkLst>
        </pc:spChg>
      </pc:sldChg>
      <pc:sldChg chg="addSp delSp modSp new mod">
        <pc:chgData name="Dongbo Li" userId="f61f9e8b-a15f-4adf-8c3c-9bc0646ae984" providerId="ADAL" clId="{007C1103-1001-4422-AC59-5E01BA3F87A5}" dt="2023-06-26T15:16:58.154" v="3721" actId="20577"/>
        <pc:sldMkLst>
          <pc:docMk/>
          <pc:sldMk cId="2099423373" sldId="257"/>
        </pc:sldMkLst>
        <pc:spChg chg="del">
          <ac:chgData name="Dongbo Li" userId="f61f9e8b-a15f-4adf-8c3c-9bc0646ae984" providerId="ADAL" clId="{007C1103-1001-4422-AC59-5E01BA3F87A5}" dt="2023-06-26T08:36:03.921" v="2" actId="478"/>
          <ac:spMkLst>
            <pc:docMk/>
            <pc:sldMk cId="2099423373" sldId="257"/>
            <ac:spMk id="2" creationId="{99B9E769-C246-D8D6-16C0-7D9380284995}"/>
          </ac:spMkLst>
        </pc:spChg>
        <pc:spChg chg="del">
          <ac:chgData name="Dongbo Li" userId="f61f9e8b-a15f-4adf-8c3c-9bc0646ae984" providerId="ADAL" clId="{007C1103-1001-4422-AC59-5E01BA3F87A5}" dt="2023-06-26T08:36:04.969" v="3" actId="478"/>
          <ac:spMkLst>
            <pc:docMk/>
            <pc:sldMk cId="2099423373" sldId="257"/>
            <ac:spMk id="3" creationId="{4CF6226D-D1E2-87AE-3642-2A991B6EA1A3}"/>
          </ac:spMkLst>
        </pc:spChg>
        <pc:spChg chg="add mod">
          <ac:chgData name="Dongbo Li" userId="f61f9e8b-a15f-4adf-8c3c-9bc0646ae984" providerId="ADAL" clId="{007C1103-1001-4422-AC59-5E01BA3F87A5}" dt="2023-06-26T08:40:58.498" v="270" actId="207"/>
          <ac:spMkLst>
            <pc:docMk/>
            <pc:sldMk cId="2099423373" sldId="257"/>
            <ac:spMk id="8" creationId="{34E713C9-6D2D-9C73-E16C-FCBDBE917D90}"/>
          </ac:spMkLst>
        </pc:spChg>
        <pc:spChg chg="add mod">
          <ac:chgData name="Dongbo Li" userId="f61f9e8b-a15f-4adf-8c3c-9bc0646ae984" providerId="ADAL" clId="{007C1103-1001-4422-AC59-5E01BA3F87A5}" dt="2023-06-26T08:39:48.236" v="216" actId="403"/>
          <ac:spMkLst>
            <pc:docMk/>
            <pc:sldMk cId="2099423373" sldId="257"/>
            <ac:spMk id="9" creationId="{699AD3F0-3386-13C5-4DF1-04D21CB72285}"/>
          </ac:spMkLst>
        </pc:spChg>
        <pc:spChg chg="add mod">
          <ac:chgData name="Dongbo Li" userId="f61f9e8b-a15f-4adf-8c3c-9bc0646ae984" providerId="ADAL" clId="{007C1103-1001-4422-AC59-5E01BA3F87A5}" dt="2023-06-26T13:01:41.098" v="2342" actId="20577"/>
          <ac:spMkLst>
            <pc:docMk/>
            <pc:sldMk cId="2099423373" sldId="257"/>
            <ac:spMk id="10" creationId="{F056DD01-4CC0-91EF-41A8-B356D8348319}"/>
          </ac:spMkLst>
        </pc:spChg>
        <pc:spChg chg="add del mod">
          <ac:chgData name="Dongbo Li" userId="f61f9e8b-a15f-4adf-8c3c-9bc0646ae984" providerId="ADAL" clId="{007C1103-1001-4422-AC59-5E01BA3F87A5}" dt="2023-06-26T15:16:58.154" v="3721" actId="20577"/>
          <ac:spMkLst>
            <pc:docMk/>
            <pc:sldMk cId="2099423373" sldId="257"/>
            <ac:spMk id="11" creationId="{A6882954-4378-558E-0B6C-964C612FE1CE}"/>
          </ac:spMkLst>
        </pc:spChg>
        <pc:cxnChg chg="add del mod">
          <ac:chgData name="Dongbo Li" userId="f61f9e8b-a15f-4adf-8c3c-9bc0646ae984" providerId="ADAL" clId="{007C1103-1001-4422-AC59-5E01BA3F87A5}" dt="2023-06-26T08:37:01.802" v="9" actId="478"/>
          <ac:cxnSpMkLst>
            <pc:docMk/>
            <pc:sldMk cId="2099423373" sldId="257"/>
            <ac:cxnSpMk id="5" creationId="{263B6959-4010-9625-3AAD-0F3B0653DF65}"/>
          </ac:cxnSpMkLst>
        </pc:cxnChg>
      </pc:sldChg>
      <pc:sldChg chg="addSp delSp modSp new mod">
        <pc:chgData name="Dongbo Li" userId="f61f9e8b-a15f-4adf-8c3c-9bc0646ae984" providerId="ADAL" clId="{007C1103-1001-4422-AC59-5E01BA3F87A5}" dt="2023-06-27T08:49:01.951" v="4155" actId="1076"/>
        <pc:sldMkLst>
          <pc:docMk/>
          <pc:sldMk cId="1516778929" sldId="258"/>
        </pc:sldMkLst>
        <pc:spChg chg="del">
          <ac:chgData name="Dongbo Li" userId="f61f9e8b-a15f-4adf-8c3c-9bc0646ae984" providerId="ADAL" clId="{007C1103-1001-4422-AC59-5E01BA3F87A5}" dt="2023-06-26T08:40:28.251" v="227" actId="478"/>
          <ac:spMkLst>
            <pc:docMk/>
            <pc:sldMk cId="1516778929" sldId="258"/>
            <ac:spMk id="2" creationId="{2D1BDF24-A440-5B09-CE28-802D8855CC3A}"/>
          </ac:spMkLst>
        </pc:spChg>
        <pc:spChg chg="add mod">
          <ac:chgData name="Dongbo Li" userId="f61f9e8b-a15f-4adf-8c3c-9bc0646ae984" providerId="ADAL" clId="{007C1103-1001-4422-AC59-5E01BA3F87A5}" dt="2023-06-27T08:34:34.032" v="3958" actId="1076"/>
          <ac:spMkLst>
            <pc:docMk/>
            <pc:sldMk cId="1516778929" sldId="258"/>
            <ac:spMk id="3" creationId="{39C2A1C3-171A-2DF4-E042-1B3CD2A9FFF2}"/>
          </ac:spMkLst>
        </pc:spChg>
        <pc:spChg chg="del">
          <ac:chgData name="Dongbo Li" userId="f61f9e8b-a15f-4adf-8c3c-9bc0646ae984" providerId="ADAL" clId="{007C1103-1001-4422-AC59-5E01BA3F87A5}" dt="2023-06-26T08:40:30.025" v="228" actId="478"/>
          <ac:spMkLst>
            <pc:docMk/>
            <pc:sldMk cId="1516778929" sldId="258"/>
            <ac:spMk id="3" creationId="{43270831-1EA9-2F5E-79FF-7B99D14ACC0C}"/>
          </ac:spMkLst>
        </pc:spChg>
        <pc:spChg chg="add mod">
          <ac:chgData name="Dongbo Li" userId="f61f9e8b-a15f-4adf-8c3c-9bc0646ae984" providerId="ADAL" clId="{007C1103-1001-4422-AC59-5E01BA3F87A5}" dt="2023-06-26T08:41:02.884" v="271" actId="207"/>
          <ac:spMkLst>
            <pc:docMk/>
            <pc:sldMk cId="1516778929" sldId="258"/>
            <ac:spMk id="4" creationId="{C787176C-2866-4AE8-7247-03E8FBCAA525}"/>
          </ac:spMkLst>
        </pc:spChg>
        <pc:spChg chg="add mod">
          <ac:chgData name="Dongbo Li" userId="f61f9e8b-a15f-4adf-8c3c-9bc0646ae984" providerId="ADAL" clId="{007C1103-1001-4422-AC59-5E01BA3F87A5}" dt="2023-06-27T08:37:52.287" v="4040" actId="1076"/>
          <ac:spMkLst>
            <pc:docMk/>
            <pc:sldMk cId="1516778929" sldId="258"/>
            <ac:spMk id="5" creationId="{7D30DA46-0339-B649-6D62-219FA93D1CB5}"/>
          </ac:spMkLst>
        </pc:spChg>
        <pc:spChg chg="add mod">
          <ac:chgData name="Dongbo Li" userId="f61f9e8b-a15f-4adf-8c3c-9bc0646ae984" providerId="ADAL" clId="{007C1103-1001-4422-AC59-5E01BA3F87A5}" dt="2023-06-27T08:34:09.382" v="3951" actId="1076"/>
          <ac:spMkLst>
            <pc:docMk/>
            <pc:sldMk cId="1516778929" sldId="258"/>
            <ac:spMk id="6" creationId="{AC565D25-950D-B989-AB1F-B93950CBCD63}"/>
          </ac:spMkLst>
        </pc:spChg>
        <pc:spChg chg="add mod">
          <ac:chgData name="Dongbo Li" userId="f61f9e8b-a15f-4adf-8c3c-9bc0646ae984" providerId="ADAL" clId="{007C1103-1001-4422-AC59-5E01BA3F87A5}" dt="2023-06-27T08:26:28.882" v="3836" actId="207"/>
          <ac:spMkLst>
            <pc:docMk/>
            <pc:sldMk cId="1516778929" sldId="258"/>
            <ac:spMk id="7" creationId="{F5FC68D0-8929-59CA-B356-44C07959D09B}"/>
          </ac:spMkLst>
        </pc:spChg>
        <pc:spChg chg="add mod">
          <ac:chgData name="Dongbo Li" userId="f61f9e8b-a15f-4adf-8c3c-9bc0646ae984" providerId="ADAL" clId="{007C1103-1001-4422-AC59-5E01BA3F87A5}" dt="2023-06-27T08:29:53.927" v="3867" actId="1076"/>
          <ac:spMkLst>
            <pc:docMk/>
            <pc:sldMk cId="1516778929" sldId="258"/>
            <ac:spMk id="8" creationId="{4E2BB7F8-759C-E5AA-4262-B3DFA1E65A4B}"/>
          </ac:spMkLst>
        </pc:spChg>
        <pc:spChg chg="add del mod">
          <ac:chgData name="Dongbo Li" userId="f61f9e8b-a15f-4adf-8c3c-9bc0646ae984" providerId="ADAL" clId="{007C1103-1001-4422-AC59-5E01BA3F87A5}" dt="2023-06-27T08:30:05.570" v="3870" actId="478"/>
          <ac:spMkLst>
            <pc:docMk/>
            <pc:sldMk cId="1516778929" sldId="258"/>
            <ac:spMk id="13" creationId="{621CBAA4-7D0D-01FE-AFB3-8D3C6E321896}"/>
          </ac:spMkLst>
        </pc:spChg>
        <pc:spChg chg="add del mod">
          <ac:chgData name="Dongbo Li" userId="f61f9e8b-a15f-4adf-8c3c-9bc0646ae984" providerId="ADAL" clId="{007C1103-1001-4422-AC59-5E01BA3F87A5}" dt="2023-06-26T13:04:28.971" v="2375"/>
          <ac:spMkLst>
            <pc:docMk/>
            <pc:sldMk cId="1516778929" sldId="258"/>
            <ac:spMk id="14" creationId="{0E745680-D81E-DF33-692D-66CB8278F6D8}"/>
          </ac:spMkLst>
        </pc:spChg>
        <pc:spChg chg="add mod">
          <ac:chgData name="Dongbo Li" userId="f61f9e8b-a15f-4adf-8c3c-9bc0646ae984" providerId="ADAL" clId="{007C1103-1001-4422-AC59-5E01BA3F87A5}" dt="2023-06-27T08:30:35.656" v="3896" actId="1076"/>
          <ac:spMkLst>
            <pc:docMk/>
            <pc:sldMk cId="1516778929" sldId="258"/>
            <ac:spMk id="14" creationId="{CB4B40C2-C573-D6F8-C18A-95E1A1A4AB9C}"/>
          </ac:spMkLst>
        </pc:spChg>
        <pc:spChg chg="add mod">
          <ac:chgData name="Dongbo Li" userId="f61f9e8b-a15f-4adf-8c3c-9bc0646ae984" providerId="ADAL" clId="{007C1103-1001-4422-AC59-5E01BA3F87A5}" dt="2023-06-27T08:48:54.823" v="4153" actId="1076"/>
          <ac:spMkLst>
            <pc:docMk/>
            <pc:sldMk cId="1516778929" sldId="258"/>
            <ac:spMk id="15" creationId="{4F7DFFB5-44D9-0DF6-86F6-0E28EC44AB4E}"/>
          </ac:spMkLst>
        </pc:spChg>
        <pc:spChg chg="add mod">
          <ac:chgData name="Dongbo Li" userId="f61f9e8b-a15f-4adf-8c3c-9bc0646ae984" providerId="ADAL" clId="{007C1103-1001-4422-AC59-5E01BA3F87A5}" dt="2023-06-27T08:47:42.752" v="4133" actId="20577"/>
          <ac:spMkLst>
            <pc:docMk/>
            <pc:sldMk cId="1516778929" sldId="258"/>
            <ac:spMk id="16" creationId="{48BDE939-D359-3B0B-56A6-719DAC89E23A}"/>
          </ac:spMkLst>
        </pc:spChg>
        <pc:spChg chg="add mod">
          <ac:chgData name="Dongbo Li" userId="f61f9e8b-a15f-4adf-8c3c-9bc0646ae984" providerId="ADAL" clId="{007C1103-1001-4422-AC59-5E01BA3F87A5}" dt="2023-06-27T08:32:59.496" v="3950" actId="14100"/>
          <ac:spMkLst>
            <pc:docMk/>
            <pc:sldMk cId="1516778929" sldId="258"/>
            <ac:spMk id="18" creationId="{81DB1841-3DBE-1EF2-7C5C-8FFF3E3EC4CE}"/>
          </ac:spMkLst>
        </pc:spChg>
        <pc:spChg chg="add mod">
          <ac:chgData name="Dongbo Li" userId="f61f9e8b-a15f-4adf-8c3c-9bc0646ae984" providerId="ADAL" clId="{007C1103-1001-4422-AC59-5E01BA3F87A5}" dt="2023-06-27T08:34:36.735" v="3959" actId="1076"/>
          <ac:spMkLst>
            <pc:docMk/>
            <pc:sldMk cId="1516778929" sldId="258"/>
            <ac:spMk id="19" creationId="{C725A88F-3804-A47F-39F2-5AC06095ED8A}"/>
          </ac:spMkLst>
        </pc:spChg>
        <pc:spChg chg="add mod">
          <ac:chgData name="Dongbo Li" userId="f61f9e8b-a15f-4adf-8c3c-9bc0646ae984" providerId="ADAL" clId="{007C1103-1001-4422-AC59-5E01BA3F87A5}" dt="2023-06-27T08:34:53.471" v="3968" actId="1076"/>
          <ac:spMkLst>
            <pc:docMk/>
            <pc:sldMk cId="1516778929" sldId="258"/>
            <ac:spMk id="22" creationId="{5123FBB8-4F7F-5F5F-06B8-6DBA7E5CF79E}"/>
          </ac:spMkLst>
        </pc:spChg>
        <pc:spChg chg="add mod">
          <ac:chgData name="Dongbo Li" userId="f61f9e8b-a15f-4adf-8c3c-9bc0646ae984" providerId="ADAL" clId="{007C1103-1001-4422-AC59-5E01BA3F87A5}" dt="2023-06-26T13:27:25.894" v="2720" actId="20577"/>
          <ac:spMkLst>
            <pc:docMk/>
            <pc:sldMk cId="1516778929" sldId="258"/>
            <ac:spMk id="23" creationId="{9A6B6D70-61D6-FB1C-1F4E-D5AB05DC16E7}"/>
          </ac:spMkLst>
        </pc:spChg>
        <pc:spChg chg="add mod">
          <ac:chgData name="Dongbo Li" userId="f61f9e8b-a15f-4adf-8c3c-9bc0646ae984" providerId="ADAL" clId="{007C1103-1001-4422-AC59-5E01BA3F87A5}" dt="2023-06-26T13:23:47.952" v="2683" actId="20577"/>
          <ac:spMkLst>
            <pc:docMk/>
            <pc:sldMk cId="1516778929" sldId="258"/>
            <ac:spMk id="24" creationId="{D22AFBBC-7052-0EF8-6F7A-C1E54CEF0035}"/>
          </ac:spMkLst>
        </pc:spChg>
        <pc:spChg chg="add mod">
          <ac:chgData name="Dongbo Li" userId="f61f9e8b-a15f-4adf-8c3c-9bc0646ae984" providerId="ADAL" clId="{007C1103-1001-4422-AC59-5E01BA3F87A5}" dt="2023-06-26T13:12:16.191" v="2532" actId="1076"/>
          <ac:spMkLst>
            <pc:docMk/>
            <pc:sldMk cId="1516778929" sldId="258"/>
            <ac:spMk id="25" creationId="{4299EA86-76C6-D008-95B9-1640414DA5DD}"/>
          </ac:spMkLst>
        </pc:spChg>
        <pc:spChg chg="add del mod">
          <ac:chgData name="Dongbo Li" userId="f61f9e8b-a15f-4adf-8c3c-9bc0646ae984" providerId="ADAL" clId="{007C1103-1001-4422-AC59-5E01BA3F87A5}" dt="2023-06-26T13:15:32.257" v="2556" actId="478"/>
          <ac:spMkLst>
            <pc:docMk/>
            <pc:sldMk cId="1516778929" sldId="258"/>
            <ac:spMk id="27" creationId="{31DF7283-3350-F6D0-1DC1-A0D27DD4D896}"/>
          </ac:spMkLst>
        </pc:spChg>
        <pc:spChg chg="add mod">
          <ac:chgData name="Dongbo Li" userId="f61f9e8b-a15f-4adf-8c3c-9bc0646ae984" providerId="ADAL" clId="{007C1103-1001-4422-AC59-5E01BA3F87A5}" dt="2023-06-27T08:39:19.839" v="4054" actId="1076"/>
          <ac:spMkLst>
            <pc:docMk/>
            <pc:sldMk cId="1516778929" sldId="258"/>
            <ac:spMk id="27" creationId="{EAABDDFD-8730-F52E-5F51-5B17CC0894F3}"/>
          </ac:spMkLst>
        </pc:spChg>
        <pc:spChg chg="add mod">
          <ac:chgData name="Dongbo Li" userId="f61f9e8b-a15f-4adf-8c3c-9bc0646ae984" providerId="ADAL" clId="{007C1103-1001-4422-AC59-5E01BA3F87A5}" dt="2023-06-26T13:27:23.907" v="2719" actId="20577"/>
          <ac:spMkLst>
            <pc:docMk/>
            <pc:sldMk cId="1516778929" sldId="258"/>
            <ac:spMk id="28" creationId="{DA9F345B-7255-2A36-5A67-C712BC1FEC38}"/>
          </ac:spMkLst>
        </pc:spChg>
        <pc:spChg chg="add mod">
          <ac:chgData name="Dongbo Li" userId="f61f9e8b-a15f-4adf-8c3c-9bc0646ae984" providerId="ADAL" clId="{007C1103-1001-4422-AC59-5E01BA3F87A5}" dt="2023-06-27T08:39:19.839" v="4054" actId="1076"/>
          <ac:spMkLst>
            <pc:docMk/>
            <pc:sldMk cId="1516778929" sldId="258"/>
            <ac:spMk id="30" creationId="{499675F8-FB45-B73A-5372-F6942F5F5A8B}"/>
          </ac:spMkLst>
        </pc:spChg>
        <pc:spChg chg="add mod">
          <ac:chgData name="Dongbo Li" userId="f61f9e8b-a15f-4adf-8c3c-9bc0646ae984" providerId="ADAL" clId="{007C1103-1001-4422-AC59-5E01BA3F87A5}" dt="2023-06-26T13:23:53.315" v="2687" actId="20577"/>
          <ac:spMkLst>
            <pc:docMk/>
            <pc:sldMk cId="1516778929" sldId="258"/>
            <ac:spMk id="32" creationId="{0A55CFBC-3F22-7230-08CB-97BEC885C1CE}"/>
          </ac:spMkLst>
        </pc:spChg>
        <pc:spChg chg="add mod ord">
          <ac:chgData name="Dongbo Li" userId="f61f9e8b-a15f-4adf-8c3c-9bc0646ae984" providerId="ADAL" clId="{007C1103-1001-4422-AC59-5E01BA3F87A5}" dt="2023-06-27T08:41:48.895" v="4055" actId="1076"/>
          <ac:spMkLst>
            <pc:docMk/>
            <pc:sldMk cId="1516778929" sldId="258"/>
            <ac:spMk id="33" creationId="{F06F543D-616C-9617-AF1C-D754015F40B7}"/>
          </ac:spMkLst>
        </pc:spChg>
        <pc:spChg chg="add del mod">
          <ac:chgData name="Dongbo Li" userId="f61f9e8b-a15f-4adf-8c3c-9bc0646ae984" providerId="ADAL" clId="{007C1103-1001-4422-AC59-5E01BA3F87A5}" dt="2023-06-26T13:18:16.338" v="2612" actId="478"/>
          <ac:spMkLst>
            <pc:docMk/>
            <pc:sldMk cId="1516778929" sldId="258"/>
            <ac:spMk id="33" creationId="{F37C6860-1D9F-2FA0-F0DD-7A55387ECD48}"/>
          </ac:spMkLst>
        </pc:spChg>
        <pc:spChg chg="add mod">
          <ac:chgData name="Dongbo Li" userId="f61f9e8b-a15f-4adf-8c3c-9bc0646ae984" providerId="ADAL" clId="{007C1103-1001-4422-AC59-5E01BA3F87A5}" dt="2023-06-26T13:27:17.820" v="2718" actId="20577"/>
          <ac:spMkLst>
            <pc:docMk/>
            <pc:sldMk cId="1516778929" sldId="258"/>
            <ac:spMk id="34" creationId="{CD0FC19B-C751-87EC-986E-67D8D758E11D}"/>
          </ac:spMkLst>
        </pc:spChg>
        <pc:spChg chg="add mod">
          <ac:chgData name="Dongbo Li" userId="f61f9e8b-a15f-4adf-8c3c-9bc0646ae984" providerId="ADAL" clId="{007C1103-1001-4422-AC59-5E01BA3F87A5}" dt="2023-06-27T08:43:18.360" v="4123" actId="1076"/>
          <ac:spMkLst>
            <pc:docMk/>
            <pc:sldMk cId="1516778929" sldId="258"/>
            <ac:spMk id="35" creationId="{8D2B77F7-6E4D-2F06-3B35-36C28551731A}"/>
          </ac:spMkLst>
        </pc:spChg>
        <pc:spChg chg="add mod">
          <ac:chgData name="Dongbo Li" userId="f61f9e8b-a15f-4adf-8c3c-9bc0646ae984" providerId="ADAL" clId="{007C1103-1001-4422-AC59-5E01BA3F87A5}" dt="2023-06-27T08:43:16.103" v="4122" actId="1076"/>
          <ac:spMkLst>
            <pc:docMk/>
            <pc:sldMk cId="1516778929" sldId="258"/>
            <ac:spMk id="36" creationId="{4D423C12-73F3-B45A-A6B8-9EDE840414E2}"/>
          </ac:spMkLst>
        </pc:spChg>
        <pc:spChg chg="add mod">
          <ac:chgData name="Dongbo Li" userId="f61f9e8b-a15f-4adf-8c3c-9bc0646ae984" providerId="ADAL" clId="{007C1103-1001-4422-AC59-5E01BA3F87A5}" dt="2023-06-26T13:18:20.654" v="2614" actId="1076"/>
          <ac:spMkLst>
            <pc:docMk/>
            <pc:sldMk cId="1516778929" sldId="258"/>
            <ac:spMk id="37" creationId="{E1B6A5B7-AB16-1CE7-65A3-8419843C1E12}"/>
          </ac:spMkLst>
        </pc:spChg>
        <pc:spChg chg="add mod">
          <ac:chgData name="Dongbo Li" userId="f61f9e8b-a15f-4adf-8c3c-9bc0646ae984" providerId="ADAL" clId="{007C1103-1001-4422-AC59-5E01BA3F87A5}" dt="2023-06-27T08:43:33.383" v="4126" actId="1076"/>
          <ac:spMkLst>
            <pc:docMk/>
            <pc:sldMk cId="1516778929" sldId="258"/>
            <ac:spMk id="38" creationId="{165BD8D8-6EDF-EFB3-4BBE-F582D4A9E5E3}"/>
          </ac:spMkLst>
        </pc:spChg>
        <pc:spChg chg="add mod">
          <ac:chgData name="Dongbo Li" userId="f61f9e8b-a15f-4adf-8c3c-9bc0646ae984" providerId="ADAL" clId="{007C1103-1001-4422-AC59-5E01BA3F87A5}" dt="2023-06-27T08:43:43.895" v="4129" actId="1076"/>
          <ac:spMkLst>
            <pc:docMk/>
            <pc:sldMk cId="1516778929" sldId="258"/>
            <ac:spMk id="39" creationId="{D249916B-3FDF-3D37-758B-D1CD01416193}"/>
          </ac:spMkLst>
        </pc:spChg>
        <pc:spChg chg="add mod">
          <ac:chgData name="Dongbo Li" userId="f61f9e8b-a15f-4adf-8c3c-9bc0646ae984" providerId="ADAL" clId="{007C1103-1001-4422-AC59-5E01BA3F87A5}" dt="2023-06-27T08:49:01.951" v="4155" actId="1076"/>
          <ac:spMkLst>
            <pc:docMk/>
            <pc:sldMk cId="1516778929" sldId="258"/>
            <ac:spMk id="41" creationId="{A2D525F0-7C2A-7283-D055-4FD5910336CF}"/>
          </ac:spMkLst>
        </pc:spChg>
        <pc:spChg chg="add del mod">
          <ac:chgData name="Dongbo Li" userId="f61f9e8b-a15f-4adf-8c3c-9bc0646ae984" providerId="ADAL" clId="{007C1103-1001-4422-AC59-5E01BA3F87A5}" dt="2023-06-26T13:29:43.727" v="2780" actId="478"/>
          <ac:spMkLst>
            <pc:docMk/>
            <pc:sldMk cId="1516778929" sldId="258"/>
            <ac:spMk id="43" creationId="{0DCBD711-3C1B-4794-886F-76935B258870}"/>
          </ac:spMkLst>
        </pc:spChg>
        <pc:spChg chg="add mod">
          <ac:chgData name="Dongbo Li" userId="f61f9e8b-a15f-4adf-8c3c-9bc0646ae984" providerId="ADAL" clId="{007C1103-1001-4422-AC59-5E01BA3F87A5}" dt="2023-06-26T13:26:17.495" v="2697" actId="1076"/>
          <ac:spMkLst>
            <pc:docMk/>
            <pc:sldMk cId="1516778929" sldId="258"/>
            <ac:spMk id="44" creationId="{05C77C4D-37A8-8CFB-73E7-8646629B59EF}"/>
          </ac:spMkLst>
        </pc:spChg>
        <pc:spChg chg="add mod">
          <ac:chgData name="Dongbo Li" userId="f61f9e8b-a15f-4adf-8c3c-9bc0646ae984" providerId="ADAL" clId="{007C1103-1001-4422-AC59-5E01BA3F87A5}" dt="2023-06-26T13:23:44.206" v="2682" actId="1076"/>
          <ac:spMkLst>
            <pc:docMk/>
            <pc:sldMk cId="1516778929" sldId="258"/>
            <ac:spMk id="46" creationId="{FB6CED15-A316-864F-AB22-E09A47225BE4}"/>
          </ac:spMkLst>
        </pc:spChg>
        <pc:spChg chg="add mod">
          <ac:chgData name="Dongbo Li" userId="f61f9e8b-a15f-4adf-8c3c-9bc0646ae984" providerId="ADAL" clId="{007C1103-1001-4422-AC59-5E01BA3F87A5}" dt="2023-06-26T13:54:54.846" v="3065" actId="20577"/>
          <ac:spMkLst>
            <pc:docMk/>
            <pc:sldMk cId="1516778929" sldId="258"/>
            <ac:spMk id="47" creationId="{676E4040-F594-6C90-8C5C-80C20E5E1078}"/>
          </ac:spMkLst>
        </pc:spChg>
        <pc:spChg chg="add mod">
          <ac:chgData name="Dongbo Li" userId="f61f9e8b-a15f-4adf-8c3c-9bc0646ae984" providerId="ADAL" clId="{007C1103-1001-4422-AC59-5E01BA3F87A5}" dt="2023-06-26T13:29:30.874" v="2778" actId="20577"/>
          <ac:spMkLst>
            <pc:docMk/>
            <pc:sldMk cId="1516778929" sldId="258"/>
            <ac:spMk id="48" creationId="{B81EAD63-C97C-EFA2-4346-3C6510E4993C}"/>
          </ac:spMkLst>
        </pc:spChg>
        <pc:spChg chg="add mod">
          <ac:chgData name="Dongbo Li" userId="f61f9e8b-a15f-4adf-8c3c-9bc0646ae984" providerId="ADAL" clId="{007C1103-1001-4422-AC59-5E01BA3F87A5}" dt="2023-06-27T08:32:29.039" v="3929" actId="207"/>
          <ac:spMkLst>
            <pc:docMk/>
            <pc:sldMk cId="1516778929" sldId="258"/>
            <ac:spMk id="52" creationId="{B5987BFB-93AB-478E-CDF8-9AFB03B3E78E}"/>
          </ac:spMkLst>
        </pc:spChg>
        <pc:spChg chg="add mod">
          <ac:chgData name="Dongbo Li" userId="f61f9e8b-a15f-4adf-8c3c-9bc0646ae984" providerId="ADAL" clId="{007C1103-1001-4422-AC59-5E01BA3F87A5}" dt="2023-06-26T13:30:42.008" v="2785" actId="13822"/>
          <ac:spMkLst>
            <pc:docMk/>
            <pc:sldMk cId="1516778929" sldId="258"/>
            <ac:spMk id="54" creationId="{8CD998D4-0C8B-5D29-74EA-597D62F4957E}"/>
          </ac:spMkLst>
        </pc:spChg>
        <pc:spChg chg="add mod">
          <ac:chgData name="Dongbo Li" userId="f61f9e8b-a15f-4adf-8c3c-9bc0646ae984" providerId="ADAL" clId="{007C1103-1001-4422-AC59-5E01BA3F87A5}" dt="2023-06-27T08:32:45.519" v="3939" actId="1076"/>
          <ac:spMkLst>
            <pc:docMk/>
            <pc:sldMk cId="1516778929" sldId="258"/>
            <ac:spMk id="55" creationId="{6C3B3812-5D95-AC81-05C3-2E619B1C1BC6}"/>
          </ac:spMkLst>
        </pc:spChg>
        <pc:spChg chg="add mod">
          <ac:chgData name="Dongbo Li" userId="f61f9e8b-a15f-4adf-8c3c-9bc0646ae984" providerId="ADAL" clId="{007C1103-1001-4422-AC59-5E01BA3F87A5}" dt="2023-06-27T08:31:07.087" v="3906" actId="1076"/>
          <ac:spMkLst>
            <pc:docMk/>
            <pc:sldMk cId="1516778929" sldId="258"/>
            <ac:spMk id="59" creationId="{76C89F3F-0C33-1F98-35E9-D1F33BCE4420}"/>
          </ac:spMkLst>
        </pc:spChg>
        <pc:spChg chg="add mod">
          <ac:chgData name="Dongbo Li" userId="f61f9e8b-a15f-4adf-8c3c-9bc0646ae984" providerId="ADAL" clId="{007C1103-1001-4422-AC59-5E01BA3F87A5}" dt="2023-06-26T13:46:08.631" v="2882" actId="1076"/>
          <ac:spMkLst>
            <pc:docMk/>
            <pc:sldMk cId="1516778929" sldId="258"/>
            <ac:spMk id="60" creationId="{25905762-89D0-B0BF-41DD-AEA3225EDB39}"/>
          </ac:spMkLst>
        </pc:spChg>
        <pc:spChg chg="add mod">
          <ac:chgData name="Dongbo Li" userId="f61f9e8b-a15f-4adf-8c3c-9bc0646ae984" providerId="ADAL" clId="{007C1103-1001-4422-AC59-5E01BA3F87A5}" dt="2023-06-26T13:47:01.799" v="2910" actId="1076"/>
          <ac:spMkLst>
            <pc:docMk/>
            <pc:sldMk cId="1516778929" sldId="258"/>
            <ac:spMk id="61" creationId="{0BCDCD10-9F87-5280-543B-F8C0D6FEE3E2}"/>
          </ac:spMkLst>
        </pc:spChg>
        <pc:spChg chg="add mod">
          <ac:chgData name="Dongbo Li" userId="f61f9e8b-a15f-4adf-8c3c-9bc0646ae984" providerId="ADAL" clId="{007C1103-1001-4422-AC59-5E01BA3F87A5}" dt="2023-06-26T13:47:05.279" v="2912" actId="1076"/>
          <ac:spMkLst>
            <pc:docMk/>
            <pc:sldMk cId="1516778929" sldId="258"/>
            <ac:spMk id="62" creationId="{9BE81736-2782-632E-4B7A-532E5D311AFA}"/>
          </ac:spMkLst>
        </pc:spChg>
        <pc:spChg chg="add mod">
          <ac:chgData name="Dongbo Li" userId="f61f9e8b-a15f-4adf-8c3c-9bc0646ae984" providerId="ADAL" clId="{007C1103-1001-4422-AC59-5E01BA3F87A5}" dt="2023-06-26T13:47:14.065" v="2920" actId="20577"/>
          <ac:spMkLst>
            <pc:docMk/>
            <pc:sldMk cId="1516778929" sldId="258"/>
            <ac:spMk id="63" creationId="{A925426A-D4CA-3F82-732D-BC7712357B5D}"/>
          </ac:spMkLst>
        </pc:spChg>
        <pc:spChg chg="add mod">
          <ac:chgData name="Dongbo Li" userId="f61f9e8b-a15f-4adf-8c3c-9bc0646ae984" providerId="ADAL" clId="{007C1103-1001-4422-AC59-5E01BA3F87A5}" dt="2023-06-26T13:51:59.431" v="3038" actId="1076"/>
          <ac:spMkLst>
            <pc:docMk/>
            <pc:sldMk cId="1516778929" sldId="258"/>
            <ac:spMk id="64" creationId="{6B60D93D-7EB5-CE17-3DC8-A46EC1DA123A}"/>
          </ac:spMkLst>
        </pc:spChg>
        <pc:spChg chg="add mod">
          <ac:chgData name="Dongbo Li" userId="f61f9e8b-a15f-4adf-8c3c-9bc0646ae984" providerId="ADAL" clId="{007C1103-1001-4422-AC59-5E01BA3F87A5}" dt="2023-06-26T13:51:55.944" v="3037" actId="1076"/>
          <ac:spMkLst>
            <pc:docMk/>
            <pc:sldMk cId="1516778929" sldId="258"/>
            <ac:spMk id="65" creationId="{C43608F0-8BA5-6DA3-8455-FF2018856BA8}"/>
          </ac:spMkLst>
        </pc:spChg>
        <pc:spChg chg="add mod">
          <ac:chgData name="Dongbo Li" userId="f61f9e8b-a15f-4adf-8c3c-9bc0646ae984" providerId="ADAL" clId="{007C1103-1001-4422-AC59-5E01BA3F87A5}" dt="2023-06-26T13:47:59.724" v="2949" actId="20577"/>
          <ac:spMkLst>
            <pc:docMk/>
            <pc:sldMk cId="1516778929" sldId="258"/>
            <ac:spMk id="66" creationId="{0A84EE95-F078-DEBD-A9A4-04E5492399BF}"/>
          </ac:spMkLst>
        </pc:spChg>
        <pc:spChg chg="add mod">
          <ac:chgData name="Dongbo Li" userId="f61f9e8b-a15f-4adf-8c3c-9bc0646ae984" providerId="ADAL" clId="{007C1103-1001-4422-AC59-5E01BA3F87A5}" dt="2023-06-26T13:48:06.679" v="2962" actId="1076"/>
          <ac:spMkLst>
            <pc:docMk/>
            <pc:sldMk cId="1516778929" sldId="258"/>
            <ac:spMk id="67" creationId="{34F1E079-4915-489D-358F-5E596EABD1B3}"/>
          </ac:spMkLst>
        </pc:spChg>
        <pc:spChg chg="add mod">
          <ac:chgData name="Dongbo Li" userId="f61f9e8b-a15f-4adf-8c3c-9bc0646ae984" providerId="ADAL" clId="{007C1103-1001-4422-AC59-5E01BA3F87A5}" dt="2023-06-26T13:52:00.823" v="3039" actId="1076"/>
          <ac:spMkLst>
            <pc:docMk/>
            <pc:sldMk cId="1516778929" sldId="258"/>
            <ac:spMk id="68" creationId="{5ED8BD43-FE29-5249-10EF-0CA2DA27C767}"/>
          </ac:spMkLst>
        </pc:spChg>
        <pc:spChg chg="add mod">
          <ac:chgData name="Dongbo Li" userId="f61f9e8b-a15f-4adf-8c3c-9bc0646ae984" providerId="ADAL" clId="{007C1103-1001-4422-AC59-5E01BA3F87A5}" dt="2023-06-26T13:52:02.023" v="3040" actId="1076"/>
          <ac:spMkLst>
            <pc:docMk/>
            <pc:sldMk cId="1516778929" sldId="258"/>
            <ac:spMk id="69" creationId="{8AFA16C8-78C6-777B-14B8-AC017FB71599}"/>
          </ac:spMkLst>
        </pc:spChg>
        <pc:spChg chg="add mod">
          <ac:chgData name="Dongbo Li" userId="f61f9e8b-a15f-4adf-8c3c-9bc0646ae984" providerId="ADAL" clId="{007C1103-1001-4422-AC59-5E01BA3F87A5}" dt="2023-06-26T13:51:54.231" v="3036" actId="1076"/>
          <ac:spMkLst>
            <pc:docMk/>
            <pc:sldMk cId="1516778929" sldId="258"/>
            <ac:spMk id="70" creationId="{BC161E5A-8742-29B3-AADC-61FEF69D6F0D}"/>
          </ac:spMkLst>
        </pc:spChg>
        <pc:spChg chg="add mod">
          <ac:chgData name="Dongbo Li" userId="f61f9e8b-a15f-4adf-8c3c-9bc0646ae984" providerId="ADAL" clId="{007C1103-1001-4422-AC59-5E01BA3F87A5}" dt="2023-06-26T13:51:52.431" v="3035" actId="1076"/>
          <ac:spMkLst>
            <pc:docMk/>
            <pc:sldMk cId="1516778929" sldId="258"/>
            <ac:spMk id="71" creationId="{CF9B3183-BDA1-3954-8DA0-10AC7EAD01BB}"/>
          </ac:spMkLst>
        </pc:spChg>
        <pc:spChg chg="add mod">
          <ac:chgData name="Dongbo Li" userId="f61f9e8b-a15f-4adf-8c3c-9bc0646ae984" providerId="ADAL" clId="{007C1103-1001-4422-AC59-5E01BA3F87A5}" dt="2023-06-27T08:23:17.432" v="3802" actId="20577"/>
          <ac:spMkLst>
            <pc:docMk/>
            <pc:sldMk cId="1516778929" sldId="258"/>
            <ac:spMk id="72" creationId="{2B7910CD-2522-8AF2-EA05-BF5E918E036A}"/>
          </ac:spMkLst>
        </pc:spChg>
        <pc:spChg chg="add mod">
          <ac:chgData name="Dongbo Li" userId="f61f9e8b-a15f-4adf-8c3c-9bc0646ae984" providerId="ADAL" clId="{007C1103-1001-4422-AC59-5E01BA3F87A5}" dt="2023-06-27T08:23:38.053" v="3806" actId="20577"/>
          <ac:spMkLst>
            <pc:docMk/>
            <pc:sldMk cId="1516778929" sldId="258"/>
            <ac:spMk id="73" creationId="{02AA16DB-9E79-FF7E-AEC9-B1C65D2E034B}"/>
          </ac:spMkLst>
        </pc:spChg>
        <pc:spChg chg="add mod">
          <ac:chgData name="Dongbo Li" userId="f61f9e8b-a15f-4adf-8c3c-9bc0646ae984" providerId="ADAL" clId="{007C1103-1001-4422-AC59-5E01BA3F87A5}" dt="2023-06-26T13:52:03.375" v="3041" actId="1076"/>
          <ac:spMkLst>
            <pc:docMk/>
            <pc:sldMk cId="1516778929" sldId="258"/>
            <ac:spMk id="74" creationId="{2400F4A0-5D6A-532F-687E-757455DF308B}"/>
          </ac:spMkLst>
        </pc:spChg>
        <pc:spChg chg="add mod">
          <ac:chgData name="Dongbo Li" userId="f61f9e8b-a15f-4adf-8c3c-9bc0646ae984" providerId="ADAL" clId="{007C1103-1001-4422-AC59-5E01BA3F87A5}" dt="2023-06-26T13:52:04.839" v="3042" actId="1076"/>
          <ac:spMkLst>
            <pc:docMk/>
            <pc:sldMk cId="1516778929" sldId="258"/>
            <ac:spMk id="75" creationId="{C323D331-3327-987B-05D2-7B6EA83D2833}"/>
          </ac:spMkLst>
        </pc:spChg>
        <pc:spChg chg="add mod">
          <ac:chgData name="Dongbo Li" userId="f61f9e8b-a15f-4adf-8c3c-9bc0646ae984" providerId="ADAL" clId="{007C1103-1001-4422-AC59-5E01BA3F87A5}" dt="2023-06-26T13:49:44.865" v="3001" actId="1076"/>
          <ac:spMkLst>
            <pc:docMk/>
            <pc:sldMk cId="1516778929" sldId="258"/>
            <ac:spMk id="76" creationId="{B17EB7BF-D5A7-FD84-C033-D54964BE020C}"/>
          </ac:spMkLst>
        </pc:spChg>
        <pc:spChg chg="add mod">
          <ac:chgData name="Dongbo Li" userId="f61f9e8b-a15f-4adf-8c3c-9bc0646ae984" providerId="ADAL" clId="{007C1103-1001-4422-AC59-5E01BA3F87A5}" dt="2023-06-26T13:49:44.865" v="3001" actId="1076"/>
          <ac:spMkLst>
            <pc:docMk/>
            <pc:sldMk cId="1516778929" sldId="258"/>
            <ac:spMk id="77" creationId="{4B7D70D2-454F-8F9A-B4C1-C730D255188B}"/>
          </ac:spMkLst>
        </pc:spChg>
        <pc:spChg chg="add mod">
          <ac:chgData name="Dongbo Li" userId="f61f9e8b-a15f-4adf-8c3c-9bc0646ae984" providerId="ADAL" clId="{007C1103-1001-4422-AC59-5E01BA3F87A5}" dt="2023-06-27T08:23:40.345" v="3807" actId="20577"/>
          <ac:spMkLst>
            <pc:docMk/>
            <pc:sldMk cId="1516778929" sldId="258"/>
            <ac:spMk id="78" creationId="{56F0B3CE-8276-0AE7-189C-F785DD954DA7}"/>
          </ac:spMkLst>
        </pc:spChg>
        <pc:spChg chg="add mod">
          <ac:chgData name="Dongbo Li" userId="f61f9e8b-a15f-4adf-8c3c-9bc0646ae984" providerId="ADAL" clId="{007C1103-1001-4422-AC59-5E01BA3F87A5}" dt="2023-06-27T08:23:26.865" v="3805" actId="20577"/>
          <ac:spMkLst>
            <pc:docMk/>
            <pc:sldMk cId="1516778929" sldId="258"/>
            <ac:spMk id="79" creationId="{D1C04958-8835-0E9E-BD5F-D55CC70D70D7}"/>
          </ac:spMkLst>
        </pc:spChg>
        <pc:spChg chg="add mod">
          <ac:chgData name="Dongbo Li" userId="f61f9e8b-a15f-4adf-8c3c-9bc0646ae984" providerId="ADAL" clId="{007C1103-1001-4422-AC59-5E01BA3F87A5}" dt="2023-06-26T13:52:06.286" v="3043" actId="1076"/>
          <ac:spMkLst>
            <pc:docMk/>
            <pc:sldMk cId="1516778929" sldId="258"/>
            <ac:spMk id="80" creationId="{29B3875F-9CE7-3334-FCB4-8FB2D3FEF232}"/>
          </ac:spMkLst>
        </pc:spChg>
        <pc:spChg chg="add mod">
          <ac:chgData name="Dongbo Li" userId="f61f9e8b-a15f-4adf-8c3c-9bc0646ae984" providerId="ADAL" clId="{007C1103-1001-4422-AC59-5E01BA3F87A5}" dt="2023-06-26T13:52:07.567" v="3044" actId="1076"/>
          <ac:spMkLst>
            <pc:docMk/>
            <pc:sldMk cId="1516778929" sldId="258"/>
            <ac:spMk id="81" creationId="{EB79D313-BF07-37E1-4DA2-0FCA664F4974}"/>
          </ac:spMkLst>
        </pc:spChg>
        <pc:spChg chg="add mod">
          <ac:chgData name="Dongbo Li" userId="f61f9e8b-a15f-4adf-8c3c-9bc0646ae984" providerId="ADAL" clId="{007C1103-1001-4422-AC59-5E01BA3F87A5}" dt="2023-06-26T13:50:40.672" v="3013" actId="1076"/>
          <ac:spMkLst>
            <pc:docMk/>
            <pc:sldMk cId="1516778929" sldId="258"/>
            <ac:spMk id="82" creationId="{1F655530-716B-6F0C-C766-8E1259FEE2C9}"/>
          </ac:spMkLst>
        </pc:spChg>
        <pc:spChg chg="add mod">
          <ac:chgData name="Dongbo Li" userId="f61f9e8b-a15f-4adf-8c3c-9bc0646ae984" providerId="ADAL" clId="{007C1103-1001-4422-AC59-5E01BA3F87A5}" dt="2023-06-26T13:50:40.672" v="3013" actId="1076"/>
          <ac:spMkLst>
            <pc:docMk/>
            <pc:sldMk cId="1516778929" sldId="258"/>
            <ac:spMk id="83" creationId="{F18B5481-D49D-3FD1-1797-96841C6BB0AE}"/>
          </ac:spMkLst>
        </pc:spChg>
        <pc:spChg chg="add del mod">
          <ac:chgData name="Dongbo Li" userId="f61f9e8b-a15f-4adf-8c3c-9bc0646ae984" providerId="ADAL" clId="{007C1103-1001-4422-AC59-5E01BA3F87A5}" dt="2023-06-26T13:50:46.773" v="3016"/>
          <ac:spMkLst>
            <pc:docMk/>
            <pc:sldMk cId="1516778929" sldId="258"/>
            <ac:spMk id="85" creationId="{9A323331-FC6A-0372-09CE-F7E98160AB39}"/>
          </ac:spMkLst>
        </pc:spChg>
        <pc:spChg chg="add mod">
          <ac:chgData name="Dongbo Li" userId="f61f9e8b-a15f-4adf-8c3c-9bc0646ae984" providerId="ADAL" clId="{007C1103-1001-4422-AC59-5E01BA3F87A5}" dt="2023-06-26T13:51:11.759" v="3028" actId="1076"/>
          <ac:spMkLst>
            <pc:docMk/>
            <pc:sldMk cId="1516778929" sldId="258"/>
            <ac:spMk id="86" creationId="{0D65A3C6-41FF-9AB9-AF61-D8F51B13B9E8}"/>
          </ac:spMkLst>
        </pc:spChg>
        <pc:spChg chg="add mod">
          <ac:chgData name="Dongbo Li" userId="f61f9e8b-a15f-4adf-8c3c-9bc0646ae984" providerId="ADAL" clId="{007C1103-1001-4422-AC59-5E01BA3F87A5}" dt="2023-06-26T13:51:18.944" v="3030" actId="1076"/>
          <ac:spMkLst>
            <pc:docMk/>
            <pc:sldMk cId="1516778929" sldId="258"/>
            <ac:spMk id="87" creationId="{6A05F5E2-3DEB-43F9-41C5-89F05BD07F4F}"/>
          </ac:spMkLst>
        </pc:spChg>
        <pc:spChg chg="add del mod">
          <ac:chgData name="Dongbo Li" userId="f61f9e8b-a15f-4adf-8c3c-9bc0646ae984" providerId="ADAL" clId="{007C1103-1001-4422-AC59-5E01BA3F87A5}" dt="2023-06-26T13:53:07.072" v="3063"/>
          <ac:spMkLst>
            <pc:docMk/>
            <pc:sldMk cId="1516778929" sldId="258"/>
            <ac:spMk id="92" creationId="{88FD76F1-B206-E9CF-9BCA-B9A6C4A49751}"/>
          </ac:spMkLst>
        </pc:spChg>
        <pc:spChg chg="add del mod">
          <ac:chgData name="Dongbo Li" userId="f61f9e8b-a15f-4adf-8c3c-9bc0646ae984" providerId="ADAL" clId="{007C1103-1001-4422-AC59-5E01BA3F87A5}" dt="2023-06-26T13:53:05.300" v="3060"/>
          <ac:spMkLst>
            <pc:docMk/>
            <pc:sldMk cId="1516778929" sldId="258"/>
            <ac:spMk id="93" creationId="{3FD210FB-8D21-9BA9-3034-4B813D2077BB}"/>
          </ac:spMkLst>
        </pc:spChg>
        <pc:spChg chg="add mod">
          <ac:chgData name="Dongbo Li" userId="f61f9e8b-a15f-4adf-8c3c-9bc0646ae984" providerId="ADAL" clId="{007C1103-1001-4422-AC59-5E01BA3F87A5}" dt="2023-06-27T08:32:12.335" v="3924" actId="1076"/>
          <ac:spMkLst>
            <pc:docMk/>
            <pc:sldMk cId="1516778929" sldId="258"/>
            <ac:spMk id="94" creationId="{28C2AC9C-E9B9-86BE-CB70-6B8974609DC8}"/>
          </ac:spMkLst>
        </pc:spChg>
        <pc:spChg chg="add mod">
          <ac:chgData name="Dongbo Li" userId="f61f9e8b-a15f-4adf-8c3c-9bc0646ae984" providerId="ADAL" clId="{007C1103-1001-4422-AC59-5E01BA3F87A5}" dt="2023-06-26T15:08:16.626" v="3707" actId="1076"/>
          <ac:spMkLst>
            <pc:docMk/>
            <pc:sldMk cId="1516778929" sldId="258"/>
            <ac:spMk id="95" creationId="{7B44E79E-49AB-1F96-915B-4C6718C2FD6F}"/>
          </ac:spMkLst>
        </pc:spChg>
        <pc:picChg chg="add del mod">
          <ac:chgData name="Dongbo Li" userId="f61f9e8b-a15f-4adf-8c3c-9bc0646ae984" providerId="ADAL" clId="{007C1103-1001-4422-AC59-5E01BA3F87A5}" dt="2023-06-26T13:03:02.253" v="2361" actId="478"/>
          <ac:picMkLst>
            <pc:docMk/>
            <pc:sldMk cId="1516778929" sldId="258"/>
            <ac:picMk id="7" creationId="{777A1680-B472-53D0-D6FB-579C7C6ED592}"/>
          </ac:picMkLst>
        </pc:picChg>
        <pc:picChg chg="add mod">
          <ac:chgData name="Dongbo Li" userId="f61f9e8b-a15f-4adf-8c3c-9bc0646ae984" providerId="ADAL" clId="{007C1103-1001-4422-AC59-5E01BA3F87A5}" dt="2023-06-26T13:39:52.367" v="2822" actId="1076"/>
          <ac:picMkLst>
            <pc:docMk/>
            <pc:sldMk cId="1516778929" sldId="258"/>
            <ac:picMk id="53" creationId="{C97DF6A8-B829-09E1-4409-0464149220F3}"/>
          </ac:picMkLst>
        </pc:picChg>
        <pc:picChg chg="add del mod">
          <ac:chgData name="Dongbo Li" userId="f61f9e8b-a15f-4adf-8c3c-9bc0646ae984" providerId="ADAL" clId="{007C1103-1001-4422-AC59-5E01BA3F87A5}" dt="2023-06-26T13:50:29.674" v="3010" actId="478"/>
          <ac:picMkLst>
            <pc:docMk/>
            <pc:sldMk cId="1516778929" sldId="258"/>
            <ac:picMk id="84" creationId="{7ACD873D-092E-AB8D-0B78-66CCB297C2CC}"/>
          </ac:picMkLst>
        </pc:picChg>
        <pc:cxnChg chg="add mod">
          <ac:chgData name="Dongbo Li" userId="f61f9e8b-a15f-4adf-8c3c-9bc0646ae984" providerId="ADAL" clId="{007C1103-1001-4422-AC59-5E01BA3F87A5}" dt="2023-06-27T08:32:16.006" v="3926" actId="1076"/>
          <ac:cxnSpMkLst>
            <pc:docMk/>
            <pc:sldMk cId="1516778929" sldId="258"/>
            <ac:cxnSpMk id="2" creationId="{40B3C5DB-34E4-107B-CE38-5AD77199954C}"/>
          </ac:cxnSpMkLst>
        </pc:cxnChg>
        <pc:cxnChg chg="add mod">
          <ac:chgData name="Dongbo Li" userId="f61f9e8b-a15f-4adf-8c3c-9bc0646ae984" providerId="ADAL" clId="{007C1103-1001-4422-AC59-5E01BA3F87A5}" dt="2023-06-26T13:39:50.399" v="2821" actId="14100"/>
          <ac:cxnSpMkLst>
            <pc:docMk/>
            <pc:sldMk cId="1516778929" sldId="258"/>
            <ac:cxnSpMk id="9" creationId="{641A6C37-67FB-B378-1CCB-75DE9E2FCE41}"/>
          </ac:cxnSpMkLst>
        </pc:cxnChg>
        <pc:cxnChg chg="add mod">
          <ac:chgData name="Dongbo Li" userId="f61f9e8b-a15f-4adf-8c3c-9bc0646ae984" providerId="ADAL" clId="{007C1103-1001-4422-AC59-5E01BA3F87A5}" dt="2023-06-27T08:29:46.794" v="3866" actId="693"/>
          <ac:cxnSpMkLst>
            <pc:docMk/>
            <pc:sldMk cId="1516778929" sldId="258"/>
            <ac:cxnSpMk id="10" creationId="{59D86DB8-F0B6-A73A-5195-30731A09AE49}"/>
          </ac:cxnSpMkLst>
        </pc:cxnChg>
        <pc:cxnChg chg="add mod">
          <ac:chgData name="Dongbo Li" userId="f61f9e8b-a15f-4adf-8c3c-9bc0646ae984" providerId="ADAL" clId="{007C1103-1001-4422-AC59-5E01BA3F87A5}" dt="2023-06-27T08:48:52.472" v="4152" actId="1076"/>
          <ac:cxnSpMkLst>
            <pc:docMk/>
            <pc:sldMk cId="1516778929" sldId="258"/>
            <ac:cxnSpMk id="11" creationId="{D5893AAF-E51B-D74B-5ECF-D6C541FDF2B7}"/>
          </ac:cxnSpMkLst>
        </pc:cxnChg>
        <pc:cxnChg chg="add mod">
          <ac:chgData name="Dongbo Li" userId="f61f9e8b-a15f-4adf-8c3c-9bc0646ae984" providerId="ADAL" clId="{007C1103-1001-4422-AC59-5E01BA3F87A5}" dt="2023-06-27T08:34:38.559" v="3960" actId="14100"/>
          <ac:cxnSpMkLst>
            <pc:docMk/>
            <pc:sldMk cId="1516778929" sldId="258"/>
            <ac:cxnSpMk id="17" creationId="{70002611-A18C-4A5E-B842-0E797D7BB2F6}"/>
          </ac:cxnSpMkLst>
        </pc:cxnChg>
        <pc:cxnChg chg="add del mod">
          <ac:chgData name="Dongbo Li" userId="f61f9e8b-a15f-4adf-8c3c-9bc0646ae984" providerId="ADAL" clId="{007C1103-1001-4422-AC59-5E01BA3F87A5}" dt="2023-06-26T13:08:46.256" v="2445" actId="478"/>
          <ac:cxnSpMkLst>
            <pc:docMk/>
            <pc:sldMk cId="1516778929" sldId="258"/>
            <ac:cxnSpMk id="17" creationId="{7B88C980-9A55-D759-86EC-D850BC1E50CE}"/>
          </ac:cxnSpMkLst>
        </pc:cxnChg>
        <pc:cxnChg chg="add mod">
          <ac:chgData name="Dongbo Li" userId="f61f9e8b-a15f-4adf-8c3c-9bc0646ae984" providerId="ADAL" clId="{007C1103-1001-4422-AC59-5E01BA3F87A5}" dt="2023-06-26T13:09:10.071" v="2451" actId="1076"/>
          <ac:cxnSpMkLst>
            <pc:docMk/>
            <pc:sldMk cId="1516778929" sldId="258"/>
            <ac:cxnSpMk id="20" creationId="{55598B38-A7F8-332D-72A7-34BA72A6A089}"/>
          </ac:cxnSpMkLst>
        </pc:cxnChg>
        <pc:cxnChg chg="add mod">
          <ac:chgData name="Dongbo Li" userId="f61f9e8b-a15f-4adf-8c3c-9bc0646ae984" providerId="ADAL" clId="{007C1103-1001-4422-AC59-5E01BA3F87A5}" dt="2023-06-26T13:17:42.215" v="2605" actId="14100"/>
          <ac:cxnSpMkLst>
            <pc:docMk/>
            <pc:sldMk cId="1516778929" sldId="258"/>
            <ac:cxnSpMk id="26" creationId="{24476D5D-27FA-78E7-B8E9-8523EFBD1F47}"/>
          </ac:cxnSpMkLst>
        </pc:cxnChg>
        <pc:cxnChg chg="add mod">
          <ac:chgData name="Dongbo Li" userId="f61f9e8b-a15f-4adf-8c3c-9bc0646ae984" providerId="ADAL" clId="{007C1103-1001-4422-AC59-5E01BA3F87A5}" dt="2023-06-26T13:16:01.327" v="2562" actId="1076"/>
          <ac:cxnSpMkLst>
            <pc:docMk/>
            <pc:sldMk cId="1516778929" sldId="258"/>
            <ac:cxnSpMk id="29" creationId="{B5F012BB-AF8B-3B62-8B3D-9AD85699109F}"/>
          </ac:cxnSpMkLst>
        </pc:cxnChg>
        <pc:cxnChg chg="add del mod">
          <ac:chgData name="Dongbo Li" userId="f61f9e8b-a15f-4adf-8c3c-9bc0646ae984" providerId="ADAL" clId="{007C1103-1001-4422-AC59-5E01BA3F87A5}" dt="2023-06-27T08:38:08.040" v="4043" actId="478"/>
          <ac:cxnSpMkLst>
            <pc:docMk/>
            <pc:sldMk cId="1516778929" sldId="258"/>
            <ac:cxnSpMk id="31" creationId="{504C49A5-0063-8A0F-08FA-CE1E87775D53}"/>
          </ac:cxnSpMkLst>
        </pc:cxnChg>
        <pc:cxnChg chg="add del mod">
          <ac:chgData name="Dongbo Li" userId="f61f9e8b-a15f-4adf-8c3c-9bc0646ae984" providerId="ADAL" clId="{007C1103-1001-4422-AC59-5E01BA3F87A5}" dt="2023-06-26T13:29:42.367" v="2779" actId="478"/>
          <ac:cxnSpMkLst>
            <pc:docMk/>
            <pc:sldMk cId="1516778929" sldId="258"/>
            <ac:cxnSpMk id="39" creationId="{F5876744-35D0-6AEF-89CF-2B095F75C159}"/>
          </ac:cxnSpMkLst>
        </pc:cxnChg>
        <pc:cxnChg chg="add mod">
          <ac:chgData name="Dongbo Li" userId="f61f9e8b-a15f-4adf-8c3c-9bc0646ae984" providerId="ADAL" clId="{007C1103-1001-4422-AC59-5E01BA3F87A5}" dt="2023-06-27T08:48:51.256" v="4151" actId="1076"/>
          <ac:cxnSpMkLst>
            <pc:docMk/>
            <pc:sldMk cId="1516778929" sldId="258"/>
            <ac:cxnSpMk id="40" creationId="{E1125FDB-71C6-98EB-5998-93FAD8BF6C1A}"/>
          </ac:cxnSpMkLst>
        </pc:cxnChg>
        <pc:cxnChg chg="add mod">
          <ac:chgData name="Dongbo Li" userId="f61f9e8b-a15f-4adf-8c3c-9bc0646ae984" providerId="ADAL" clId="{007C1103-1001-4422-AC59-5E01BA3F87A5}" dt="2023-06-26T13:23:28.030" v="2672" actId="1076"/>
          <ac:cxnSpMkLst>
            <pc:docMk/>
            <pc:sldMk cId="1516778929" sldId="258"/>
            <ac:cxnSpMk id="45" creationId="{4C6FA07B-9988-CFA2-6469-DA3C843D3537}"/>
          </ac:cxnSpMkLst>
        </pc:cxnChg>
        <pc:cxnChg chg="add mod">
          <ac:chgData name="Dongbo Li" userId="f61f9e8b-a15f-4adf-8c3c-9bc0646ae984" providerId="ADAL" clId="{007C1103-1001-4422-AC59-5E01BA3F87A5}" dt="2023-06-26T13:27:46.576" v="2727" actId="14100"/>
          <ac:cxnSpMkLst>
            <pc:docMk/>
            <pc:sldMk cId="1516778929" sldId="258"/>
            <ac:cxnSpMk id="50" creationId="{495FD51D-2B59-FB10-1CB8-97D7E6DCF360}"/>
          </ac:cxnSpMkLst>
        </pc:cxnChg>
        <pc:cxnChg chg="add mod">
          <ac:chgData name="Dongbo Li" userId="f61f9e8b-a15f-4adf-8c3c-9bc0646ae984" providerId="ADAL" clId="{007C1103-1001-4422-AC59-5E01BA3F87A5}" dt="2023-06-27T08:32:36.151" v="3931" actId="1076"/>
          <ac:cxnSpMkLst>
            <pc:docMk/>
            <pc:sldMk cId="1516778929" sldId="258"/>
            <ac:cxnSpMk id="57" creationId="{C8E1CEB9-8504-9C4D-1742-2DBB68AFD5E1}"/>
          </ac:cxnSpMkLst>
        </pc:cxnChg>
        <pc:cxnChg chg="add mod">
          <ac:chgData name="Dongbo Li" userId="f61f9e8b-a15f-4adf-8c3c-9bc0646ae984" providerId="ADAL" clId="{007C1103-1001-4422-AC59-5E01BA3F87A5}" dt="2023-06-26T13:53:07.692" v="3064" actId="14100"/>
          <ac:cxnSpMkLst>
            <pc:docMk/>
            <pc:sldMk cId="1516778929" sldId="258"/>
            <ac:cxnSpMk id="89" creationId="{5E05E7C8-7262-DE1E-CA9F-3180A3AA8B2A}"/>
          </ac:cxnSpMkLst>
        </pc:cxnChg>
        <pc:cxnChg chg="add mod">
          <ac:chgData name="Dongbo Li" userId="f61f9e8b-a15f-4adf-8c3c-9bc0646ae984" providerId="ADAL" clId="{007C1103-1001-4422-AC59-5E01BA3F87A5}" dt="2023-06-26T13:51:46.193" v="3034" actId="1076"/>
          <ac:cxnSpMkLst>
            <pc:docMk/>
            <pc:sldMk cId="1516778929" sldId="258"/>
            <ac:cxnSpMk id="90" creationId="{5EB28EDE-9CD4-E94D-EF0A-7365ED9BB698}"/>
          </ac:cxnSpMkLst>
        </pc:cxnChg>
      </pc:sldChg>
      <pc:sldChg chg="add del">
        <pc:chgData name="Dongbo Li" userId="f61f9e8b-a15f-4adf-8c3c-9bc0646ae984" providerId="ADAL" clId="{007C1103-1001-4422-AC59-5E01BA3F87A5}" dt="2023-06-26T13:02:24.302" v="2345"/>
        <pc:sldMkLst>
          <pc:docMk/>
          <pc:sldMk cId="1347550358" sldId="259"/>
        </pc:sldMkLst>
      </pc:sldChg>
      <pc:sldChg chg="addSp delSp modSp new del mod">
        <pc:chgData name="Dongbo Li" userId="f61f9e8b-a15f-4adf-8c3c-9bc0646ae984" providerId="ADAL" clId="{007C1103-1001-4422-AC59-5E01BA3F87A5}" dt="2023-06-26T12:58:55.020" v="2331" actId="47"/>
        <pc:sldMkLst>
          <pc:docMk/>
          <pc:sldMk cId="2450399159" sldId="259"/>
        </pc:sldMkLst>
        <pc:spChg chg="del">
          <ac:chgData name="Dongbo Li" userId="f61f9e8b-a15f-4adf-8c3c-9bc0646ae984" providerId="ADAL" clId="{007C1103-1001-4422-AC59-5E01BA3F87A5}" dt="2023-06-26T08:41:40.233" v="273" actId="478"/>
          <ac:spMkLst>
            <pc:docMk/>
            <pc:sldMk cId="2450399159" sldId="259"/>
            <ac:spMk id="2" creationId="{8C4942A9-2AD5-5441-43AD-3F79BDC1E2E8}"/>
          </ac:spMkLst>
        </pc:spChg>
        <pc:spChg chg="del">
          <ac:chgData name="Dongbo Li" userId="f61f9e8b-a15f-4adf-8c3c-9bc0646ae984" providerId="ADAL" clId="{007C1103-1001-4422-AC59-5E01BA3F87A5}" dt="2023-06-26T08:41:41.217" v="274" actId="478"/>
          <ac:spMkLst>
            <pc:docMk/>
            <pc:sldMk cId="2450399159" sldId="259"/>
            <ac:spMk id="3" creationId="{91505A81-8109-47AA-CBAD-8217960AC01E}"/>
          </ac:spMkLst>
        </pc:spChg>
        <pc:spChg chg="add mod">
          <ac:chgData name="Dongbo Li" userId="f61f9e8b-a15f-4adf-8c3c-9bc0646ae984" providerId="ADAL" clId="{007C1103-1001-4422-AC59-5E01BA3F87A5}" dt="2023-06-26T08:43:00.999" v="359" actId="20577"/>
          <ac:spMkLst>
            <pc:docMk/>
            <pc:sldMk cId="2450399159" sldId="259"/>
            <ac:spMk id="4" creationId="{223A7782-07AC-FBC9-18D3-025556087CEC}"/>
          </ac:spMkLst>
        </pc:spChg>
        <pc:spChg chg="add mod">
          <ac:chgData name="Dongbo Li" userId="f61f9e8b-a15f-4adf-8c3c-9bc0646ae984" providerId="ADAL" clId="{007C1103-1001-4422-AC59-5E01BA3F87A5}" dt="2023-06-26T10:01:12.035" v="1046" actId="1076"/>
          <ac:spMkLst>
            <pc:docMk/>
            <pc:sldMk cId="2450399159" sldId="259"/>
            <ac:spMk id="5" creationId="{23709636-824E-6AB0-278B-46B6C38C56CE}"/>
          </ac:spMkLst>
        </pc:spChg>
        <pc:spChg chg="add del mod">
          <ac:chgData name="Dongbo Li" userId="f61f9e8b-a15f-4adf-8c3c-9bc0646ae984" providerId="ADAL" clId="{007C1103-1001-4422-AC59-5E01BA3F87A5}" dt="2023-06-26T09:13:23.426" v="467" actId="478"/>
          <ac:spMkLst>
            <pc:docMk/>
            <pc:sldMk cId="2450399159" sldId="259"/>
            <ac:spMk id="6" creationId="{E524DFCF-108D-519F-D437-6BA503840C36}"/>
          </ac:spMkLst>
        </pc:spChg>
        <pc:spChg chg="add mod">
          <ac:chgData name="Dongbo Li" userId="f61f9e8b-a15f-4adf-8c3c-9bc0646ae984" providerId="ADAL" clId="{007C1103-1001-4422-AC59-5E01BA3F87A5}" dt="2023-06-26T09:18:49.506" v="518" actId="14100"/>
          <ac:spMkLst>
            <pc:docMk/>
            <pc:sldMk cId="2450399159" sldId="259"/>
            <ac:spMk id="17" creationId="{DCDB4261-69AB-5D72-7B6E-0448E7E496C8}"/>
          </ac:spMkLst>
        </pc:spChg>
        <pc:spChg chg="add del">
          <ac:chgData name="Dongbo Li" userId="f61f9e8b-a15f-4adf-8c3c-9bc0646ae984" providerId="ADAL" clId="{007C1103-1001-4422-AC59-5E01BA3F87A5}" dt="2023-06-26T09:27:04.504" v="578" actId="478"/>
          <ac:spMkLst>
            <pc:docMk/>
            <pc:sldMk cId="2450399159" sldId="259"/>
            <ac:spMk id="76" creationId="{46FBA60E-F9B8-85CB-09AB-5E9246CAA03B}"/>
          </ac:spMkLst>
        </pc:spChg>
        <pc:spChg chg="add del">
          <ac:chgData name="Dongbo Li" userId="f61f9e8b-a15f-4adf-8c3c-9bc0646ae984" providerId="ADAL" clId="{007C1103-1001-4422-AC59-5E01BA3F87A5}" dt="2023-06-26T09:27:26.474" v="580" actId="478"/>
          <ac:spMkLst>
            <pc:docMk/>
            <pc:sldMk cId="2450399159" sldId="259"/>
            <ac:spMk id="77" creationId="{F65E5ADF-6843-8880-897A-FAE2E9C98734}"/>
          </ac:spMkLst>
        </pc:spChg>
        <pc:spChg chg="add mod">
          <ac:chgData name="Dongbo Li" userId="f61f9e8b-a15f-4adf-8c3c-9bc0646ae984" providerId="ADAL" clId="{007C1103-1001-4422-AC59-5E01BA3F87A5}" dt="2023-06-26T09:32:55.226" v="614" actId="1076"/>
          <ac:spMkLst>
            <pc:docMk/>
            <pc:sldMk cId="2450399159" sldId="259"/>
            <ac:spMk id="84" creationId="{4FD13160-7B45-724A-6D08-9C74D508FC56}"/>
          </ac:spMkLst>
        </pc:spChg>
        <pc:spChg chg="add mod">
          <ac:chgData name="Dongbo Li" userId="f61f9e8b-a15f-4adf-8c3c-9bc0646ae984" providerId="ADAL" clId="{007C1103-1001-4422-AC59-5E01BA3F87A5}" dt="2023-06-26T09:44:57.083" v="785" actId="1076"/>
          <ac:spMkLst>
            <pc:docMk/>
            <pc:sldMk cId="2450399159" sldId="259"/>
            <ac:spMk id="85" creationId="{87A71DEE-DACD-9CFB-721B-36E875920C74}"/>
          </ac:spMkLst>
        </pc:spChg>
        <pc:spChg chg="add mod">
          <ac:chgData name="Dongbo Li" userId="f61f9e8b-a15f-4adf-8c3c-9bc0646ae984" providerId="ADAL" clId="{007C1103-1001-4422-AC59-5E01BA3F87A5}" dt="2023-06-26T09:44:57.083" v="785" actId="1076"/>
          <ac:spMkLst>
            <pc:docMk/>
            <pc:sldMk cId="2450399159" sldId="259"/>
            <ac:spMk id="86" creationId="{8BEB566E-DAA9-2676-7F5B-DE9F77967639}"/>
          </ac:spMkLst>
        </pc:spChg>
        <pc:spChg chg="add mod">
          <ac:chgData name="Dongbo Li" userId="f61f9e8b-a15f-4adf-8c3c-9bc0646ae984" providerId="ADAL" clId="{007C1103-1001-4422-AC59-5E01BA3F87A5}" dt="2023-06-26T09:44:57.083" v="785" actId="1076"/>
          <ac:spMkLst>
            <pc:docMk/>
            <pc:sldMk cId="2450399159" sldId="259"/>
            <ac:spMk id="87" creationId="{143E92D2-4DFA-41EB-F8F7-36BCD9BE7D15}"/>
          </ac:spMkLst>
        </pc:spChg>
        <pc:spChg chg="add mod">
          <ac:chgData name="Dongbo Li" userId="f61f9e8b-a15f-4adf-8c3c-9bc0646ae984" providerId="ADAL" clId="{007C1103-1001-4422-AC59-5E01BA3F87A5}" dt="2023-06-26T09:44:57.083" v="785" actId="1076"/>
          <ac:spMkLst>
            <pc:docMk/>
            <pc:sldMk cId="2450399159" sldId="259"/>
            <ac:spMk id="88" creationId="{6E478948-C16D-8D98-88C6-F9DFD98CB515}"/>
          </ac:spMkLst>
        </pc:spChg>
        <pc:spChg chg="add mod">
          <ac:chgData name="Dongbo Li" userId="f61f9e8b-a15f-4adf-8c3c-9bc0646ae984" providerId="ADAL" clId="{007C1103-1001-4422-AC59-5E01BA3F87A5}" dt="2023-06-26T09:43:56.509" v="770" actId="114"/>
          <ac:spMkLst>
            <pc:docMk/>
            <pc:sldMk cId="2450399159" sldId="259"/>
            <ac:spMk id="101" creationId="{FFB7692C-26AF-EB2E-84C4-3993383100A6}"/>
          </ac:spMkLst>
        </pc:spChg>
        <pc:spChg chg="add mod">
          <ac:chgData name="Dongbo Li" userId="f61f9e8b-a15f-4adf-8c3c-9bc0646ae984" providerId="ADAL" clId="{007C1103-1001-4422-AC59-5E01BA3F87A5}" dt="2023-06-26T09:45:10.622" v="786" actId="1076"/>
          <ac:spMkLst>
            <pc:docMk/>
            <pc:sldMk cId="2450399159" sldId="259"/>
            <ac:spMk id="116" creationId="{7EF9D076-5A65-69F5-8945-5CC8417E3106}"/>
          </ac:spMkLst>
        </pc:spChg>
        <pc:spChg chg="add mod">
          <ac:chgData name="Dongbo Li" userId="f61f9e8b-a15f-4adf-8c3c-9bc0646ae984" providerId="ADAL" clId="{007C1103-1001-4422-AC59-5E01BA3F87A5}" dt="2023-06-26T09:45:10.622" v="786" actId="1076"/>
          <ac:spMkLst>
            <pc:docMk/>
            <pc:sldMk cId="2450399159" sldId="259"/>
            <ac:spMk id="117" creationId="{EE857D03-0563-DF77-26B6-221FFB00BF89}"/>
          </ac:spMkLst>
        </pc:spChg>
        <pc:spChg chg="add mod">
          <ac:chgData name="Dongbo Li" userId="f61f9e8b-a15f-4adf-8c3c-9bc0646ae984" providerId="ADAL" clId="{007C1103-1001-4422-AC59-5E01BA3F87A5}" dt="2023-06-26T09:54:34.430" v="904" actId="207"/>
          <ac:spMkLst>
            <pc:docMk/>
            <pc:sldMk cId="2450399159" sldId="259"/>
            <ac:spMk id="118" creationId="{22C7C21F-E3E7-FD4E-AF35-AC9C7B1F8516}"/>
          </ac:spMkLst>
        </pc:spChg>
        <pc:spChg chg="add mod">
          <ac:chgData name="Dongbo Li" userId="f61f9e8b-a15f-4adf-8c3c-9bc0646ae984" providerId="ADAL" clId="{007C1103-1001-4422-AC59-5E01BA3F87A5}" dt="2023-06-26T09:54:36.678" v="905" actId="207"/>
          <ac:spMkLst>
            <pc:docMk/>
            <pc:sldMk cId="2450399159" sldId="259"/>
            <ac:spMk id="119" creationId="{43048E89-08F1-BC64-2694-ADB0924081EE}"/>
          </ac:spMkLst>
        </pc:spChg>
        <pc:spChg chg="add mod">
          <ac:chgData name="Dongbo Li" userId="f61f9e8b-a15f-4adf-8c3c-9bc0646ae984" providerId="ADAL" clId="{007C1103-1001-4422-AC59-5E01BA3F87A5}" dt="2023-06-26T09:51:40.971" v="863" actId="1076"/>
          <ac:spMkLst>
            <pc:docMk/>
            <pc:sldMk cId="2450399159" sldId="259"/>
            <ac:spMk id="124" creationId="{8875AAF8-6131-1B6C-3D90-C552C8B28C07}"/>
          </ac:spMkLst>
        </pc:spChg>
        <pc:spChg chg="add del mod">
          <ac:chgData name="Dongbo Li" userId="f61f9e8b-a15f-4adf-8c3c-9bc0646ae984" providerId="ADAL" clId="{007C1103-1001-4422-AC59-5E01BA3F87A5}" dt="2023-06-26T09:45:39.850" v="789" actId="478"/>
          <ac:spMkLst>
            <pc:docMk/>
            <pc:sldMk cId="2450399159" sldId="259"/>
            <ac:spMk id="135" creationId="{980C3C5A-D1B9-4C13-CE16-725033F6FA53}"/>
          </ac:spMkLst>
        </pc:spChg>
        <pc:spChg chg="add mod">
          <ac:chgData name="Dongbo Li" userId="f61f9e8b-a15f-4adf-8c3c-9bc0646ae984" providerId="ADAL" clId="{007C1103-1001-4422-AC59-5E01BA3F87A5}" dt="2023-06-26T09:54:29.400" v="903" actId="207"/>
          <ac:spMkLst>
            <pc:docMk/>
            <pc:sldMk cId="2450399159" sldId="259"/>
            <ac:spMk id="140" creationId="{CC4D4CD3-2DD3-C95A-D50C-4E61664967B8}"/>
          </ac:spMkLst>
        </pc:spChg>
        <pc:spChg chg="add mod">
          <ac:chgData name="Dongbo Li" userId="f61f9e8b-a15f-4adf-8c3c-9bc0646ae984" providerId="ADAL" clId="{007C1103-1001-4422-AC59-5E01BA3F87A5}" dt="2023-06-26T09:59:45.595" v="995" actId="1076"/>
          <ac:spMkLst>
            <pc:docMk/>
            <pc:sldMk cId="2450399159" sldId="259"/>
            <ac:spMk id="182" creationId="{081EBB72-217F-7EF5-FD11-3BAD785E56C1}"/>
          </ac:spMkLst>
        </pc:spChg>
        <pc:spChg chg="add mod">
          <ac:chgData name="Dongbo Li" userId="f61f9e8b-a15f-4adf-8c3c-9bc0646ae984" providerId="ADAL" clId="{007C1103-1001-4422-AC59-5E01BA3F87A5}" dt="2023-06-26T10:01:52.606" v="1069" actId="14100"/>
          <ac:spMkLst>
            <pc:docMk/>
            <pc:sldMk cId="2450399159" sldId="259"/>
            <ac:spMk id="183" creationId="{10CB11EE-39BE-B2F9-A957-2F74DCEAEB65}"/>
          </ac:spMkLst>
        </pc:spChg>
        <pc:picChg chg="add mod">
          <ac:chgData name="Dongbo Li" userId="f61f9e8b-a15f-4adf-8c3c-9bc0646ae984" providerId="ADAL" clId="{007C1103-1001-4422-AC59-5E01BA3F87A5}" dt="2023-06-26T09:28:55.219" v="590" actId="14100"/>
          <ac:picMkLst>
            <pc:docMk/>
            <pc:sldMk cId="2450399159" sldId="259"/>
            <ac:picMk id="83" creationId="{D9F3C18E-DC37-964E-78A3-40A2CD8F0D48}"/>
          </ac:picMkLst>
        </pc:picChg>
        <pc:picChg chg="add mod">
          <ac:chgData name="Dongbo Li" userId="f61f9e8b-a15f-4adf-8c3c-9bc0646ae984" providerId="ADAL" clId="{007C1103-1001-4422-AC59-5E01BA3F87A5}" dt="2023-06-26T09:44:57.083" v="785" actId="1076"/>
          <ac:picMkLst>
            <pc:docMk/>
            <pc:sldMk cId="2450399159" sldId="259"/>
            <ac:picMk id="90" creationId="{CA1703DF-CFEC-4ED5-7877-9F5D121C11BF}"/>
          </ac:picMkLst>
        </pc:picChg>
        <pc:picChg chg="add mod">
          <ac:chgData name="Dongbo Li" userId="f61f9e8b-a15f-4adf-8c3c-9bc0646ae984" providerId="ADAL" clId="{007C1103-1001-4422-AC59-5E01BA3F87A5}" dt="2023-06-26T09:45:58.219" v="792" actId="14100"/>
          <ac:picMkLst>
            <pc:docMk/>
            <pc:sldMk cId="2450399159" sldId="259"/>
            <ac:picMk id="96" creationId="{3308CF68-842F-F121-F5B2-8904C8BE698F}"/>
          </ac:picMkLst>
        </pc:picChg>
        <pc:picChg chg="add mod">
          <ac:chgData name="Dongbo Li" userId="f61f9e8b-a15f-4adf-8c3c-9bc0646ae984" providerId="ADAL" clId="{007C1103-1001-4422-AC59-5E01BA3F87A5}" dt="2023-06-26T09:46:09.467" v="797" actId="1076"/>
          <ac:picMkLst>
            <pc:docMk/>
            <pc:sldMk cId="2450399159" sldId="259"/>
            <ac:picMk id="102" creationId="{F1D9E92F-932C-1F1D-436A-8588CEBBA95B}"/>
          </ac:picMkLst>
        </pc:picChg>
        <pc:picChg chg="add mod">
          <ac:chgData name="Dongbo Li" userId="f61f9e8b-a15f-4adf-8c3c-9bc0646ae984" providerId="ADAL" clId="{007C1103-1001-4422-AC59-5E01BA3F87A5}" dt="2023-06-26T09:46:10.547" v="798" actId="1076"/>
          <ac:picMkLst>
            <pc:docMk/>
            <pc:sldMk cId="2450399159" sldId="259"/>
            <ac:picMk id="104" creationId="{07B89174-2676-AF6D-C00D-F0ACAE91259F}"/>
          </ac:picMkLst>
        </pc:picChg>
        <pc:picChg chg="add mod">
          <ac:chgData name="Dongbo Li" userId="f61f9e8b-a15f-4adf-8c3c-9bc0646ae984" providerId="ADAL" clId="{007C1103-1001-4422-AC59-5E01BA3F87A5}" dt="2023-06-26T09:46:13.003" v="799" actId="1076"/>
          <ac:picMkLst>
            <pc:docMk/>
            <pc:sldMk cId="2450399159" sldId="259"/>
            <ac:picMk id="112" creationId="{EE2AEB79-16EB-F5D2-00BC-FD1E4EC7CB47}"/>
          </ac:picMkLst>
        </pc:picChg>
        <pc:picChg chg="add mod">
          <ac:chgData name="Dongbo Li" userId="f61f9e8b-a15f-4adf-8c3c-9bc0646ae984" providerId="ADAL" clId="{007C1103-1001-4422-AC59-5E01BA3F87A5}" dt="2023-06-26T09:41:35.155" v="742" actId="571"/>
          <ac:picMkLst>
            <pc:docMk/>
            <pc:sldMk cId="2450399159" sldId="259"/>
            <ac:picMk id="114" creationId="{FD493292-32D2-49B6-F215-0873D9146426}"/>
          </ac:picMkLst>
        </pc:picChg>
        <pc:picChg chg="add mod">
          <ac:chgData name="Dongbo Li" userId="f61f9e8b-a15f-4adf-8c3c-9bc0646ae984" providerId="ADAL" clId="{007C1103-1001-4422-AC59-5E01BA3F87A5}" dt="2023-06-26T09:41:35.155" v="742" actId="571"/>
          <ac:picMkLst>
            <pc:docMk/>
            <pc:sldMk cId="2450399159" sldId="259"/>
            <ac:picMk id="115" creationId="{54DD61BA-3613-DBD0-089F-4409EED57D4C}"/>
          </ac:picMkLst>
        </pc:picChg>
        <pc:picChg chg="add mod">
          <ac:chgData name="Dongbo Li" userId="f61f9e8b-a15f-4adf-8c3c-9bc0646ae984" providerId="ADAL" clId="{007C1103-1001-4422-AC59-5E01BA3F87A5}" dt="2023-06-26T09:45:10.622" v="786" actId="1076"/>
          <ac:picMkLst>
            <pc:docMk/>
            <pc:sldMk cId="2450399159" sldId="259"/>
            <ac:picMk id="120" creationId="{D1631FE5-01E0-C76A-AD0A-C7A02982088F}"/>
          </ac:picMkLst>
        </pc:picChg>
        <pc:picChg chg="add mod">
          <ac:chgData name="Dongbo Li" userId="f61f9e8b-a15f-4adf-8c3c-9bc0646ae984" providerId="ADAL" clId="{007C1103-1001-4422-AC59-5E01BA3F87A5}" dt="2023-06-26T09:51:42.779" v="864" actId="1076"/>
          <ac:picMkLst>
            <pc:docMk/>
            <pc:sldMk cId="2450399159" sldId="259"/>
            <ac:picMk id="123" creationId="{22AE0DB8-F287-E5BE-1133-DE467F47056D}"/>
          </ac:picMkLst>
        </pc:picChg>
        <pc:picChg chg="add mod">
          <ac:chgData name="Dongbo Li" userId="f61f9e8b-a15f-4adf-8c3c-9bc0646ae984" providerId="ADAL" clId="{007C1103-1001-4422-AC59-5E01BA3F87A5}" dt="2023-06-26T09:51:48.763" v="869" actId="1076"/>
          <ac:picMkLst>
            <pc:docMk/>
            <pc:sldMk cId="2450399159" sldId="259"/>
            <ac:picMk id="128" creationId="{B833A3EC-10DE-403B-8BAB-C0C17CE28999}"/>
          </ac:picMkLst>
        </pc:picChg>
        <pc:picChg chg="add mod">
          <ac:chgData name="Dongbo Li" userId="f61f9e8b-a15f-4adf-8c3c-9bc0646ae984" providerId="ADAL" clId="{007C1103-1001-4422-AC59-5E01BA3F87A5}" dt="2023-06-26T09:51:46.362" v="867" actId="1076"/>
          <ac:picMkLst>
            <pc:docMk/>
            <pc:sldMk cId="2450399159" sldId="259"/>
            <ac:picMk id="129" creationId="{32BF50EC-D4D9-9896-05FF-76476073A72F}"/>
          </ac:picMkLst>
        </pc:picChg>
        <pc:picChg chg="add mod">
          <ac:chgData name="Dongbo Li" userId="f61f9e8b-a15f-4adf-8c3c-9bc0646ae984" providerId="ADAL" clId="{007C1103-1001-4422-AC59-5E01BA3F87A5}" dt="2023-06-26T09:51:47.690" v="868" actId="1076"/>
          <ac:picMkLst>
            <pc:docMk/>
            <pc:sldMk cId="2450399159" sldId="259"/>
            <ac:picMk id="132" creationId="{358254B7-FBC6-9615-0DAB-7AF20DC24991}"/>
          </ac:picMkLst>
        </pc:picChg>
        <pc:picChg chg="add del mod">
          <ac:chgData name="Dongbo Li" userId="f61f9e8b-a15f-4adf-8c3c-9bc0646ae984" providerId="ADAL" clId="{007C1103-1001-4422-AC59-5E01BA3F87A5}" dt="2023-06-26T09:47:09.413" v="810" actId="478"/>
          <ac:picMkLst>
            <pc:docMk/>
            <pc:sldMk cId="2450399159" sldId="259"/>
            <ac:picMk id="137" creationId="{0A52B109-350A-6D42-A1B9-45AC9980FDA2}"/>
          </ac:picMkLst>
        </pc:picChg>
        <pc:picChg chg="add mod">
          <ac:chgData name="Dongbo Li" userId="f61f9e8b-a15f-4adf-8c3c-9bc0646ae984" providerId="ADAL" clId="{007C1103-1001-4422-AC59-5E01BA3F87A5}" dt="2023-06-26T09:51:49.923" v="870" actId="1076"/>
          <ac:picMkLst>
            <pc:docMk/>
            <pc:sldMk cId="2450399159" sldId="259"/>
            <ac:picMk id="139" creationId="{09DFB1A8-EB39-EFAF-79C7-4F36E8EEC92F}"/>
          </ac:picMkLst>
        </pc:picChg>
        <pc:picChg chg="add del mod">
          <ac:chgData name="Dongbo Li" userId="f61f9e8b-a15f-4adf-8c3c-9bc0646ae984" providerId="ADAL" clId="{007C1103-1001-4422-AC59-5E01BA3F87A5}" dt="2023-06-26T09:51:57.620" v="872" actId="478"/>
          <ac:picMkLst>
            <pc:docMk/>
            <pc:sldMk cId="2450399159" sldId="259"/>
            <ac:picMk id="145" creationId="{2E802944-7A36-E3A5-54D8-F4BD00FDAD8C}"/>
          </ac:picMkLst>
        </pc:picChg>
        <pc:picChg chg="add del mod">
          <ac:chgData name="Dongbo Li" userId="f61f9e8b-a15f-4adf-8c3c-9bc0646ae984" providerId="ADAL" clId="{007C1103-1001-4422-AC59-5E01BA3F87A5}" dt="2023-06-26T09:54:53.189" v="906" actId="478"/>
          <ac:picMkLst>
            <pc:docMk/>
            <pc:sldMk cId="2450399159" sldId="259"/>
            <ac:picMk id="158" creationId="{0670754A-A5D8-D9A8-7ED2-4399C8743A03}"/>
          </ac:picMkLst>
        </pc:picChg>
        <pc:picChg chg="add mod">
          <ac:chgData name="Dongbo Li" userId="f61f9e8b-a15f-4adf-8c3c-9bc0646ae984" providerId="ADAL" clId="{007C1103-1001-4422-AC59-5E01BA3F87A5}" dt="2023-06-26T09:56:29.322" v="932" actId="1076"/>
          <ac:picMkLst>
            <pc:docMk/>
            <pc:sldMk cId="2450399159" sldId="259"/>
            <ac:picMk id="168" creationId="{4A0A9248-72F1-05CE-B9A4-2DC2EF1FE5D2}"/>
          </ac:picMkLst>
        </pc:picChg>
        <pc:picChg chg="add mod">
          <ac:chgData name="Dongbo Li" userId="f61f9e8b-a15f-4adf-8c3c-9bc0646ae984" providerId="ADAL" clId="{007C1103-1001-4422-AC59-5E01BA3F87A5}" dt="2023-06-26T09:56:26.171" v="931" actId="1076"/>
          <ac:picMkLst>
            <pc:docMk/>
            <pc:sldMk cId="2450399159" sldId="259"/>
            <ac:picMk id="169" creationId="{4D9938F4-0EE7-CE5B-AD3B-D7437205CEBB}"/>
          </ac:picMkLst>
        </pc:picChg>
        <pc:picChg chg="add mod">
          <ac:chgData name="Dongbo Li" userId="f61f9e8b-a15f-4adf-8c3c-9bc0646ae984" providerId="ADAL" clId="{007C1103-1001-4422-AC59-5E01BA3F87A5}" dt="2023-06-26T10:00:46.011" v="1026" actId="1076"/>
          <ac:picMkLst>
            <pc:docMk/>
            <pc:sldMk cId="2450399159" sldId="259"/>
            <ac:picMk id="170" creationId="{ABC63979-F79B-90DF-398E-FCD647CB6F62}"/>
          </ac:picMkLst>
        </pc:picChg>
        <pc:picChg chg="add mod">
          <ac:chgData name="Dongbo Li" userId="f61f9e8b-a15f-4adf-8c3c-9bc0646ae984" providerId="ADAL" clId="{007C1103-1001-4422-AC59-5E01BA3F87A5}" dt="2023-06-26T09:57:39.011" v="944" actId="1076"/>
          <ac:picMkLst>
            <pc:docMk/>
            <pc:sldMk cId="2450399159" sldId="259"/>
            <ac:picMk id="172" creationId="{D5435968-814F-89A9-F5E4-3317D062F40C}"/>
          </ac:picMkLst>
        </pc:picChg>
        <pc:picChg chg="add mod">
          <ac:chgData name="Dongbo Li" userId="f61f9e8b-a15f-4adf-8c3c-9bc0646ae984" providerId="ADAL" clId="{007C1103-1001-4422-AC59-5E01BA3F87A5}" dt="2023-06-26T09:57:44.267" v="946" actId="1076"/>
          <ac:picMkLst>
            <pc:docMk/>
            <pc:sldMk cId="2450399159" sldId="259"/>
            <ac:picMk id="173" creationId="{27DB5947-64EB-99F5-B8EF-996BDF352CB7}"/>
          </ac:picMkLst>
        </pc:picChg>
        <pc:picChg chg="add mod">
          <ac:chgData name="Dongbo Li" userId="f61f9e8b-a15f-4adf-8c3c-9bc0646ae984" providerId="ADAL" clId="{007C1103-1001-4422-AC59-5E01BA3F87A5}" dt="2023-06-26T09:57:52.340" v="948" actId="1076"/>
          <ac:picMkLst>
            <pc:docMk/>
            <pc:sldMk cId="2450399159" sldId="259"/>
            <ac:picMk id="174" creationId="{AE8BEAC8-D0A0-DAEF-FE64-6E9C412FEADF}"/>
          </ac:picMkLst>
        </pc:picChg>
        <pc:picChg chg="add mod">
          <ac:chgData name="Dongbo Li" userId="f61f9e8b-a15f-4adf-8c3c-9bc0646ae984" providerId="ADAL" clId="{007C1103-1001-4422-AC59-5E01BA3F87A5}" dt="2023-06-26T09:57:56.444" v="950" actId="1076"/>
          <ac:picMkLst>
            <pc:docMk/>
            <pc:sldMk cId="2450399159" sldId="259"/>
            <ac:picMk id="175" creationId="{EDD22F5E-503F-F7A0-ACA5-323E52813AD8}"/>
          </ac:picMkLst>
        </pc:picChg>
        <pc:picChg chg="add mod">
          <ac:chgData name="Dongbo Li" userId="f61f9e8b-a15f-4adf-8c3c-9bc0646ae984" providerId="ADAL" clId="{007C1103-1001-4422-AC59-5E01BA3F87A5}" dt="2023-06-26T09:59:12.322" v="971" actId="1076"/>
          <ac:picMkLst>
            <pc:docMk/>
            <pc:sldMk cId="2450399159" sldId="259"/>
            <ac:picMk id="177" creationId="{65C9D517-5E62-2C5E-9F8E-4EDB976FA694}"/>
          </ac:picMkLst>
        </pc:picChg>
        <pc:picChg chg="add mod">
          <ac:chgData name="Dongbo Li" userId="f61f9e8b-a15f-4adf-8c3c-9bc0646ae984" providerId="ADAL" clId="{007C1103-1001-4422-AC59-5E01BA3F87A5}" dt="2023-06-26T09:59:22.635" v="974" actId="1076"/>
          <ac:picMkLst>
            <pc:docMk/>
            <pc:sldMk cId="2450399159" sldId="259"/>
            <ac:picMk id="179" creationId="{9052FD2E-1C7A-113A-B6A2-7F54C16B8467}"/>
          </ac:picMkLst>
        </pc:picChg>
        <pc:picChg chg="add mod">
          <ac:chgData name="Dongbo Li" userId="f61f9e8b-a15f-4adf-8c3c-9bc0646ae984" providerId="ADAL" clId="{007C1103-1001-4422-AC59-5E01BA3F87A5}" dt="2023-06-26T09:59:23.763" v="975" actId="1076"/>
          <ac:picMkLst>
            <pc:docMk/>
            <pc:sldMk cId="2450399159" sldId="259"/>
            <ac:picMk id="181" creationId="{62D6EF96-A02A-5B0E-A385-F6AF923C4C57}"/>
          </ac:picMkLst>
        </pc:picChg>
        <pc:cxnChg chg="add del mod">
          <ac:chgData name="Dongbo Li" userId="f61f9e8b-a15f-4adf-8c3c-9bc0646ae984" providerId="ADAL" clId="{007C1103-1001-4422-AC59-5E01BA3F87A5}" dt="2023-06-26T09:13:22.513" v="466" actId="478"/>
          <ac:cxnSpMkLst>
            <pc:docMk/>
            <pc:sldMk cId="2450399159" sldId="259"/>
            <ac:cxnSpMk id="8" creationId="{39676F79-47C3-D4A4-EC2F-919435467C37}"/>
          </ac:cxnSpMkLst>
        </pc:cxnChg>
        <pc:cxnChg chg="add del mod">
          <ac:chgData name="Dongbo Li" userId="f61f9e8b-a15f-4adf-8c3c-9bc0646ae984" providerId="ADAL" clId="{007C1103-1001-4422-AC59-5E01BA3F87A5}" dt="2023-06-26T09:12:38.730" v="452" actId="478"/>
          <ac:cxnSpMkLst>
            <pc:docMk/>
            <pc:sldMk cId="2450399159" sldId="259"/>
            <ac:cxnSpMk id="9" creationId="{0CBBDF70-26FF-8196-8170-43A3F7DEBDE0}"/>
          </ac:cxnSpMkLst>
        </pc:cxnChg>
        <pc:cxnChg chg="add del mod">
          <ac:chgData name="Dongbo Li" userId="f61f9e8b-a15f-4adf-8c3c-9bc0646ae984" providerId="ADAL" clId="{007C1103-1001-4422-AC59-5E01BA3F87A5}" dt="2023-06-26T09:13:21.915" v="465" actId="478"/>
          <ac:cxnSpMkLst>
            <pc:docMk/>
            <pc:sldMk cId="2450399159" sldId="259"/>
            <ac:cxnSpMk id="14" creationId="{D96A7B54-927D-A4AE-E354-5921AE6B1A90}"/>
          </ac:cxnSpMkLst>
        </pc:cxnChg>
        <pc:cxnChg chg="add del mod">
          <ac:chgData name="Dongbo Li" userId="f61f9e8b-a15f-4adf-8c3c-9bc0646ae984" providerId="ADAL" clId="{007C1103-1001-4422-AC59-5E01BA3F87A5}" dt="2023-06-26T09:13:21.266" v="464" actId="478"/>
          <ac:cxnSpMkLst>
            <pc:docMk/>
            <pc:sldMk cId="2450399159" sldId="259"/>
            <ac:cxnSpMk id="15" creationId="{6D6F80BF-F389-4187-30D2-E5D1209976D0}"/>
          </ac:cxnSpMkLst>
        </pc:cxnChg>
        <pc:cxnChg chg="add del mod">
          <ac:chgData name="Dongbo Li" userId="f61f9e8b-a15f-4adf-8c3c-9bc0646ae984" providerId="ADAL" clId="{007C1103-1001-4422-AC59-5E01BA3F87A5}" dt="2023-06-26T09:13:20.226" v="463" actId="478"/>
          <ac:cxnSpMkLst>
            <pc:docMk/>
            <pc:sldMk cId="2450399159" sldId="259"/>
            <ac:cxnSpMk id="16" creationId="{4DE818FC-B40A-1217-4D6D-01E537246880}"/>
          </ac:cxnSpMkLst>
        </pc:cxnChg>
        <pc:cxnChg chg="add del">
          <ac:chgData name="Dongbo Li" userId="f61f9e8b-a15f-4adf-8c3c-9bc0646ae984" providerId="ADAL" clId="{007C1103-1001-4422-AC59-5E01BA3F87A5}" dt="2023-06-26T09:14:13.389" v="472" actId="11529"/>
          <ac:cxnSpMkLst>
            <pc:docMk/>
            <pc:sldMk cId="2450399159" sldId="259"/>
            <ac:cxnSpMk id="19" creationId="{78D9AABE-5B5D-6C39-EE42-00464439E877}"/>
          </ac:cxnSpMkLst>
        </pc:cxnChg>
        <pc:cxnChg chg="add mod">
          <ac:chgData name="Dongbo Li" userId="f61f9e8b-a15f-4adf-8c3c-9bc0646ae984" providerId="ADAL" clId="{007C1103-1001-4422-AC59-5E01BA3F87A5}" dt="2023-06-26T09:24:42.002" v="553" actId="14100"/>
          <ac:cxnSpMkLst>
            <pc:docMk/>
            <pc:sldMk cId="2450399159" sldId="259"/>
            <ac:cxnSpMk id="21" creationId="{79C974F6-C9F5-FFDA-C185-7B40AA5ECCAD}"/>
          </ac:cxnSpMkLst>
        </pc:cxnChg>
        <pc:cxnChg chg="add del mod">
          <ac:chgData name="Dongbo Li" userId="f61f9e8b-a15f-4adf-8c3c-9bc0646ae984" providerId="ADAL" clId="{007C1103-1001-4422-AC59-5E01BA3F87A5}" dt="2023-06-26T09:22:35.338" v="531" actId="478"/>
          <ac:cxnSpMkLst>
            <pc:docMk/>
            <pc:sldMk cId="2450399159" sldId="259"/>
            <ac:cxnSpMk id="30" creationId="{24DAA2ED-2280-5C6A-04A0-BA28BFC2537E}"/>
          </ac:cxnSpMkLst>
        </pc:cxnChg>
        <pc:cxnChg chg="add mod">
          <ac:chgData name="Dongbo Li" userId="f61f9e8b-a15f-4adf-8c3c-9bc0646ae984" providerId="ADAL" clId="{007C1103-1001-4422-AC59-5E01BA3F87A5}" dt="2023-06-26T09:25:54.490" v="568" actId="14100"/>
          <ac:cxnSpMkLst>
            <pc:docMk/>
            <pc:sldMk cId="2450399159" sldId="259"/>
            <ac:cxnSpMk id="31" creationId="{EC245A9E-0CC9-EC66-AC1C-667B7DB6FFB5}"/>
          </ac:cxnSpMkLst>
        </pc:cxnChg>
        <pc:cxnChg chg="add mod">
          <ac:chgData name="Dongbo Li" userId="f61f9e8b-a15f-4adf-8c3c-9bc0646ae984" providerId="ADAL" clId="{007C1103-1001-4422-AC59-5E01BA3F87A5}" dt="2023-06-26T09:18:29.733" v="515" actId="1076"/>
          <ac:cxnSpMkLst>
            <pc:docMk/>
            <pc:sldMk cId="2450399159" sldId="259"/>
            <ac:cxnSpMk id="32" creationId="{322253A4-0E39-1231-24DD-9CC0000D1E82}"/>
          </ac:cxnSpMkLst>
        </pc:cxnChg>
        <pc:cxnChg chg="add mod">
          <ac:chgData name="Dongbo Li" userId="f61f9e8b-a15f-4adf-8c3c-9bc0646ae984" providerId="ADAL" clId="{007C1103-1001-4422-AC59-5E01BA3F87A5}" dt="2023-06-26T09:16:43.698" v="506" actId="1076"/>
          <ac:cxnSpMkLst>
            <pc:docMk/>
            <pc:sldMk cId="2450399159" sldId="259"/>
            <ac:cxnSpMk id="36" creationId="{96ADA76C-20A3-EF91-6088-9DE017E1771A}"/>
          </ac:cxnSpMkLst>
        </pc:cxnChg>
        <pc:cxnChg chg="add mod">
          <ac:chgData name="Dongbo Li" userId="f61f9e8b-a15f-4adf-8c3c-9bc0646ae984" providerId="ADAL" clId="{007C1103-1001-4422-AC59-5E01BA3F87A5}" dt="2023-06-26T09:16:42.068" v="505" actId="1076"/>
          <ac:cxnSpMkLst>
            <pc:docMk/>
            <pc:sldMk cId="2450399159" sldId="259"/>
            <ac:cxnSpMk id="37" creationId="{43601CD0-ED01-F586-9E24-12EE4CC75EE0}"/>
          </ac:cxnSpMkLst>
        </pc:cxnChg>
        <pc:cxnChg chg="add mod">
          <ac:chgData name="Dongbo Li" userId="f61f9e8b-a15f-4adf-8c3c-9bc0646ae984" providerId="ADAL" clId="{007C1103-1001-4422-AC59-5E01BA3F87A5}" dt="2023-06-26T09:21:55.090" v="525" actId="1076"/>
          <ac:cxnSpMkLst>
            <pc:docMk/>
            <pc:sldMk cId="2450399159" sldId="259"/>
            <ac:cxnSpMk id="38" creationId="{69AD448A-7462-F2AF-2EF1-C7535B298805}"/>
          </ac:cxnSpMkLst>
        </pc:cxnChg>
        <pc:cxnChg chg="add mod">
          <ac:chgData name="Dongbo Li" userId="f61f9e8b-a15f-4adf-8c3c-9bc0646ae984" providerId="ADAL" clId="{007C1103-1001-4422-AC59-5E01BA3F87A5}" dt="2023-06-26T09:25:06.370" v="559" actId="1076"/>
          <ac:cxnSpMkLst>
            <pc:docMk/>
            <pc:sldMk cId="2450399159" sldId="259"/>
            <ac:cxnSpMk id="39" creationId="{5DDB2E25-BDD9-1AD0-DD92-365E89537A84}"/>
          </ac:cxnSpMkLst>
        </pc:cxnChg>
        <pc:cxnChg chg="add mod">
          <ac:chgData name="Dongbo Li" userId="f61f9e8b-a15f-4adf-8c3c-9bc0646ae984" providerId="ADAL" clId="{007C1103-1001-4422-AC59-5E01BA3F87A5}" dt="2023-06-26T09:21:45.505" v="523" actId="571"/>
          <ac:cxnSpMkLst>
            <pc:docMk/>
            <pc:sldMk cId="2450399159" sldId="259"/>
            <ac:cxnSpMk id="44" creationId="{2E44C7C1-907E-FCF3-37BD-2714861E0440}"/>
          </ac:cxnSpMkLst>
        </pc:cxnChg>
        <pc:cxnChg chg="add del mod">
          <ac:chgData name="Dongbo Li" userId="f61f9e8b-a15f-4adf-8c3c-9bc0646ae984" providerId="ADAL" clId="{007C1103-1001-4422-AC59-5E01BA3F87A5}" dt="2023-06-26T09:22:48.701" v="534" actId="478"/>
          <ac:cxnSpMkLst>
            <pc:docMk/>
            <pc:sldMk cId="2450399159" sldId="259"/>
            <ac:cxnSpMk id="47" creationId="{0E1C0A08-6FE8-998B-272E-43622A13A9BC}"/>
          </ac:cxnSpMkLst>
        </pc:cxnChg>
        <pc:cxnChg chg="add del mod">
          <ac:chgData name="Dongbo Li" userId="f61f9e8b-a15f-4adf-8c3c-9bc0646ae984" providerId="ADAL" clId="{007C1103-1001-4422-AC59-5E01BA3F87A5}" dt="2023-06-26T09:23:03.698" v="537" actId="478"/>
          <ac:cxnSpMkLst>
            <pc:docMk/>
            <pc:sldMk cId="2450399159" sldId="259"/>
            <ac:cxnSpMk id="48" creationId="{2E181889-A03A-28CA-E8F8-AFCBA718F474}"/>
          </ac:cxnSpMkLst>
        </pc:cxnChg>
        <pc:cxnChg chg="add del mod">
          <ac:chgData name="Dongbo Li" userId="f61f9e8b-a15f-4adf-8c3c-9bc0646ae984" providerId="ADAL" clId="{007C1103-1001-4422-AC59-5E01BA3F87A5}" dt="2023-06-26T09:24:51.986" v="555" actId="478"/>
          <ac:cxnSpMkLst>
            <pc:docMk/>
            <pc:sldMk cId="2450399159" sldId="259"/>
            <ac:cxnSpMk id="49" creationId="{9B52B6E2-6386-6504-EE83-4C43ACCA6389}"/>
          </ac:cxnSpMkLst>
        </pc:cxnChg>
        <pc:cxnChg chg="add mod">
          <ac:chgData name="Dongbo Li" userId="f61f9e8b-a15f-4adf-8c3c-9bc0646ae984" providerId="ADAL" clId="{007C1103-1001-4422-AC59-5E01BA3F87A5}" dt="2023-06-26T09:24:10.531" v="548" actId="13822"/>
          <ac:cxnSpMkLst>
            <pc:docMk/>
            <pc:sldMk cId="2450399159" sldId="259"/>
            <ac:cxnSpMk id="58" creationId="{F89F16C1-7ED0-BF26-1932-462A30333DEA}"/>
          </ac:cxnSpMkLst>
        </pc:cxnChg>
        <pc:cxnChg chg="add mod">
          <ac:chgData name="Dongbo Li" userId="f61f9e8b-a15f-4adf-8c3c-9bc0646ae984" providerId="ADAL" clId="{007C1103-1001-4422-AC59-5E01BA3F87A5}" dt="2023-06-26T09:24:34.668" v="551" actId="1076"/>
          <ac:cxnSpMkLst>
            <pc:docMk/>
            <pc:sldMk cId="2450399159" sldId="259"/>
            <ac:cxnSpMk id="60" creationId="{1C890470-5BB2-948D-2BA0-787F6A078467}"/>
          </ac:cxnSpMkLst>
        </pc:cxnChg>
        <pc:cxnChg chg="add mod">
          <ac:chgData name="Dongbo Li" userId="f61f9e8b-a15f-4adf-8c3c-9bc0646ae984" providerId="ADAL" clId="{007C1103-1001-4422-AC59-5E01BA3F87A5}" dt="2023-06-26T09:24:57.722" v="557" actId="1076"/>
          <ac:cxnSpMkLst>
            <pc:docMk/>
            <pc:sldMk cId="2450399159" sldId="259"/>
            <ac:cxnSpMk id="64" creationId="{66507631-D275-24B9-35E0-D31DDC48544E}"/>
          </ac:cxnSpMkLst>
        </pc:cxnChg>
        <pc:cxnChg chg="add del mod">
          <ac:chgData name="Dongbo Li" userId="f61f9e8b-a15f-4adf-8c3c-9bc0646ae984" providerId="ADAL" clId="{007C1103-1001-4422-AC59-5E01BA3F87A5}" dt="2023-06-26T09:25:26.466" v="564" actId="478"/>
          <ac:cxnSpMkLst>
            <pc:docMk/>
            <pc:sldMk cId="2450399159" sldId="259"/>
            <ac:cxnSpMk id="66" creationId="{A3DD1C88-904C-063E-AB2B-3B8C784A5318}"/>
          </ac:cxnSpMkLst>
        </pc:cxnChg>
        <pc:cxnChg chg="add del mod">
          <ac:chgData name="Dongbo Li" userId="f61f9e8b-a15f-4adf-8c3c-9bc0646ae984" providerId="ADAL" clId="{007C1103-1001-4422-AC59-5E01BA3F87A5}" dt="2023-06-26T09:25:25.262" v="563" actId="478"/>
          <ac:cxnSpMkLst>
            <pc:docMk/>
            <pc:sldMk cId="2450399159" sldId="259"/>
            <ac:cxnSpMk id="67" creationId="{C12697F4-4AFA-13DD-389D-C3796B9944EC}"/>
          </ac:cxnSpMkLst>
        </pc:cxnChg>
        <pc:cxnChg chg="add mod">
          <ac:chgData name="Dongbo Li" userId="f61f9e8b-a15f-4adf-8c3c-9bc0646ae984" providerId="ADAL" clId="{007C1103-1001-4422-AC59-5E01BA3F87A5}" dt="2023-06-26T09:25:48.786" v="567" actId="1076"/>
          <ac:cxnSpMkLst>
            <pc:docMk/>
            <pc:sldMk cId="2450399159" sldId="259"/>
            <ac:cxnSpMk id="68" creationId="{BF677C9E-EFE6-F50C-123D-7A2DBFB08B52}"/>
          </ac:cxnSpMkLst>
        </pc:cxnChg>
        <pc:cxnChg chg="add mod">
          <ac:chgData name="Dongbo Li" userId="f61f9e8b-a15f-4adf-8c3c-9bc0646ae984" providerId="ADAL" clId="{007C1103-1001-4422-AC59-5E01BA3F87A5}" dt="2023-06-26T09:26:06.074" v="570" actId="1076"/>
          <ac:cxnSpMkLst>
            <pc:docMk/>
            <pc:sldMk cId="2450399159" sldId="259"/>
            <ac:cxnSpMk id="70" creationId="{513FA79B-F9B7-EF21-2140-F2BCC1CC3122}"/>
          </ac:cxnSpMkLst>
        </pc:cxnChg>
        <pc:cxnChg chg="add mod">
          <ac:chgData name="Dongbo Li" userId="f61f9e8b-a15f-4adf-8c3c-9bc0646ae984" providerId="ADAL" clId="{007C1103-1001-4422-AC59-5E01BA3F87A5}" dt="2023-06-26T09:26:33.045" v="576" actId="13822"/>
          <ac:cxnSpMkLst>
            <pc:docMk/>
            <pc:sldMk cId="2450399159" sldId="259"/>
            <ac:cxnSpMk id="72" creationId="{12FD3288-861E-1F74-6615-F88476168C26}"/>
          </ac:cxnSpMkLst>
        </pc:cxnChg>
        <pc:cxnChg chg="add del">
          <ac:chgData name="Dongbo Li" userId="f61f9e8b-a15f-4adf-8c3c-9bc0646ae984" providerId="ADAL" clId="{007C1103-1001-4422-AC59-5E01BA3F87A5}" dt="2023-06-26T09:27:36.163" v="582" actId="478"/>
          <ac:cxnSpMkLst>
            <pc:docMk/>
            <pc:sldMk cId="2450399159" sldId="259"/>
            <ac:cxnSpMk id="79" creationId="{5C9BF8E3-40F6-D32C-22C7-EB7017E44020}"/>
          </ac:cxnSpMkLst>
        </pc:cxnChg>
        <pc:cxnChg chg="add mod">
          <ac:chgData name="Dongbo Li" userId="f61f9e8b-a15f-4adf-8c3c-9bc0646ae984" providerId="ADAL" clId="{007C1103-1001-4422-AC59-5E01BA3F87A5}" dt="2023-06-26T09:27:45.356" v="584" actId="13822"/>
          <ac:cxnSpMkLst>
            <pc:docMk/>
            <pc:sldMk cId="2450399159" sldId="259"/>
            <ac:cxnSpMk id="81" creationId="{3A19BB6D-D109-ED73-78A3-1AF887D7743D}"/>
          </ac:cxnSpMkLst>
        </pc:cxnChg>
        <pc:cxnChg chg="add mod">
          <ac:chgData name="Dongbo Li" userId="f61f9e8b-a15f-4adf-8c3c-9bc0646ae984" providerId="ADAL" clId="{007C1103-1001-4422-AC59-5E01BA3F87A5}" dt="2023-06-26T09:49:18.851" v="846" actId="1076"/>
          <ac:cxnSpMkLst>
            <pc:docMk/>
            <pc:sldMk cId="2450399159" sldId="259"/>
            <ac:cxnSpMk id="92" creationId="{CDFE2C91-62A8-4281-ED60-78CB177E5A07}"/>
          </ac:cxnSpMkLst>
        </pc:cxnChg>
        <pc:cxnChg chg="add mod">
          <ac:chgData name="Dongbo Li" userId="f61f9e8b-a15f-4adf-8c3c-9bc0646ae984" providerId="ADAL" clId="{007C1103-1001-4422-AC59-5E01BA3F87A5}" dt="2023-06-26T09:43:30.514" v="759" actId="14100"/>
          <ac:cxnSpMkLst>
            <pc:docMk/>
            <pc:sldMk cId="2450399159" sldId="259"/>
            <ac:cxnSpMk id="97" creationId="{50DB8049-C814-95AB-7EF0-CF15698F8074}"/>
          </ac:cxnSpMkLst>
        </pc:cxnChg>
        <pc:cxnChg chg="add mod">
          <ac:chgData name="Dongbo Li" userId="f61f9e8b-a15f-4adf-8c3c-9bc0646ae984" providerId="ADAL" clId="{007C1103-1001-4422-AC59-5E01BA3F87A5}" dt="2023-06-26T09:46:06.547" v="795" actId="1076"/>
          <ac:cxnSpMkLst>
            <pc:docMk/>
            <pc:sldMk cId="2450399159" sldId="259"/>
            <ac:cxnSpMk id="106" creationId="{D7FBB0F6-F772-DA82-BBC2-28C3D6CBC511}"/>
          </ac:cxnSpMkLst>
        </pc:cxnChg>
        <pc:cxnChg chg="add mod">
          <ac:chgData name="Dongbo Li" userId="f61f9e8b-a15f-4adf-8c3c-9bc0646ae984" providerId="ADAL" clId="{007C1103-1001-4422-AC59-5E01BA3F87A5}" dt="2023-06-26T09:46:07.844" v="796" actId="1076"/>
          <ac:cxnSpMkLst>
            <pc:docMk/>
            <pc:sldMk cId="2450399159" sldId="259"/>
            <ac:cxnSpMk id="107" creationId="{AA959076-F6C5-2BE5-6E0A-C2328C216E94}"/>
          </ac:cxnSpMkLst>
        </pc:cxnChg>
        <pc:cxnChg chg="add mod">
          <ac:chgData name="Dongbo Li" userId="f61f9e8b-a15f-4adf-8c3c-9bc0646ae984" providerId="ADAL" clId="{007C1103-1001-4422-AC59-5E01BA3F87A5}" dt="2023-06-26T09:44:08.873" v="775" actId="1076"/>
          <ac:cxnSpMkLst>
            <pc:docMk/>
            <pc:sldMk cId="2450399159" sldId="259"/>
            <ac:cxnSpMk id="125" creationId="{94C5709A-EE7A-C17D-4FEA-3CBFABFAE509}"/>
          </ac:cxnSpMkLst>
        </pc:cxnChg>
        <pc:cxnChg chg="add mod">
          <ac:chgData name="Dongbo Li" userId="f61f9e8b-a15f-4adf-8c3c-9bc0646ae984" providerId="ADAL" clId="{007C1103-1001-4422-AC59-5E01BA3F87A5}" dt="2023-06-26T09:51:44.114" v="865" actId="1076"/>
          <ac:cxnSpMkLst>
            <pc:docMk/>
            <pc:sldMk cId="2450399159" sldId="259"/>
            <ac:cxnSpMk id="130" creationId="{2B7A7B2A-7ACD-4C9E-3ED1-D6CBCD45BAD9}"/>
          </ac:cxnSpMkLst>
        </pc:cxnChg>
        <pc:cxnChg chg="add mod">
          <ac:chgData name="Dongbo Li" userId="f61f9e8b-a15f-4adf-8c3c-9bc0646ae984" providerId="ADAL" clId="{007C1103-1001-4422-AC59-5E01BA3F87A5}" dt="2023-06-26T09:51:45.259" v="866" actId="1076"/>
          <ac:cxnSpMkLst>
            <pc:docMk/>
            <pc:sldMk cId="2450399159" sldId="259"/>
            <ac:cxnSpMk id="131" creationId="{C40602A7-F872-5058-B3EA-20750F52F8BB}"/>
          </ac:cxnSpMkLst>
        </pc:cxnChg>
        <pc:cxnChg chg="add del mod">
          <ac:chgData name="Dongbo Li" userId="f61f9e8b-a15f-4adf-8c3c-9bc0646ae984" providerId="ADAL" clId="{007C1103-1001-4422-AC59-5E01BA3F87A5}" dt="2023-06-26T09:49:46.083" v="850" actId="478"/>
          <ac:cxnSpMkLst>
            <pc:docMk/>
            <pc:sldMk cId="2450399159" sldId="259"/>
            <ac:cxnSpMk id="142" creationId="{61315DEC-BC3C-B59E-F121-8965C5786C8D}"/>
          </ac:cxnSpMkLst>
        </pc:cxnChg>
        <pc:cxnChg chg="add del mod">
          <ac:chgData name="Dongbo Li" userId="f61f9e8b-a15f-4adf-8c3c-9bc0646ae984" providerId="ADAL" clId="{007C1103-1001-4422-AC59-5E01BA3F87A5}" dt="2023-06-26T09:52:17.307" v="877" actId="478"/>
          <ac:cxnSpMkLst>
            <pc:docMk/>
            <pc:sldMk cId="2450399159" sldId="259"/>
            <ac:cxnSpMk id="147" creationId="{C8DC59F9-5604-C51F-4E61-F5085A9418E0}"/>
          </ac:cxnSpMkLst>
        </pc:cxnChg>
        <pc:cxnChg chg="add del mod">
          <ac:chgData name="Dongbo Li" userId="f61f9e8b-a15f-4adf-8c3c-9bc0646ae984" providerId="ADAL" clId="{007C1103-1001-4422-AC59-5E01BA3F87A5}" dt="2023-06-26T09:52:53.958" v="882" actId="478"/>
          <ac:cxnSpMkLst>
            <pc:docMk/>
            <pc:sldMk cId="2450399159" sldId="259"/>
            <ac:cxnSpMk id="152" creationId="{AF751FCC-C358-1E4D-523A-788803D79D99}"/>
          </ac:cxnSpMkLst>
        </pc:cxnChg>
        <pc:cxnChg chg="add del mod">
          <ac:chgData name="Dongbo Li" userId="f61f9e8b-a15f-4adf-8c3c-9bc0646ae984" providerId="ADAL" clId="{007C1103-1001-4422-AC59-5E01BA3F87A5}" dt="2023-06-26T09:53:26.746" v="892" actId="478"/>
          <ac:cxnSpMkLst>
            <pc:docMk/>
            <pc:sldMk cId="2450399159" sldId="259"/>
            <ac:cxnSpMk id="157" creationId="{F810D3C1-8B4F-EEF4-5E73-356DFC660A9F}"/>
          </ac:cxnSpMkLst>
        </pc:cxnChg>
        <pc:cxnChg chg="add mod">
          <ac:chgData name="Dongbo Li" userId="f61f9e8b-a15f-4adf-8c3c-9bc0646ae984" providerId="ADAL" clId="{007C1103-1001-4422-AC59-5E01BA3F87A5}" dt="2023-06-26T12:34:27.967" v="1974" actId="1076"/>
          <ac:cxnSpMkLst>
            <pc:docMk/>
            <pc:sldMk cId="2450399159" sldId="259"/>
            <ac:cxnSpMk id="160" creationId="{8927D652-1A8F-D88F-BAFA-67EAEC2FFEA4}"/>
          </ac:cxnSpMkLst>
        </pc:cxnChg>
        <pc:cxnChg chg="add mod">
          <ac:chgData name="Dongbo Li" userId="f61f9e8b-a15f-4adf-8c3c-9bc0646ae984" providerId="ADAL" clId="{007C1103-1001-4422-AC59-5E01BA3F87A5}" dt="2023-06-26T12:34:27.967" v="1974" actId="1076"/>
          <ac:cxnSpMkLst>
            <pc:docMk/>
            <pc:sldMk cId="2450399159" sldId="259"/>
            <ac:cxnSpMk id="161" creationId="{B534B254-7125-E22E-B816-237D6437402A}"/>
          </ac:cxnSpMkLst>
        </pc:cxnChg>
        <pc:cxnChg chg="add mod">
          <ac:chgData name="Dongbo Li" userId="f61f9e8b-a15f-4adf-8c3c-9bc0646ae984" providerId="ADAL" clId="{007C1103-1001-4422-AC59-5E01BA3F87A5}" dt="2023-06-26T12:34:27.967" v="1974" actId="1076"/>
          <ac:cxnSpMkLst>
            <pc:docMk/>
            <pc:sldMk cId="2450399159" sldId="259"/>
            <ac:cxnSpMk id="165" creationId="{CE675E0D-5EE0-B6C1-2CE1-2B675B568CFB}"/>
          </ac:cxnSpMkLst>
        </pc:cxnChg>
        <pc:cxnChg chg="add del mod">
          <ac:chgData name="Dongbo Li" userId="f61f9e8b-a15f-4adf-8c3c-9bc0646ae984" providerId="ADAL" clId="{007C1103-1001-4422-AC59-5E01BA3F87A5}" dt="2023-06-26T09:55:56.099" v="919" actId="11529"/>
          <ac:cxnSpMkLst>
            <pc:docMk/>
            <pc:sldMk cId="2450399159" sldId="259"/>
            <ac:cxnSpMk id="167" creationId="{5787EFE5-3693-438F-5A15-8F29F46D439D}"/>
          </ac:cxnSpMkLst>
        </pc:cxnChg>
      </pc:sldChg>
      <pc:sldChg chg="addSp delSp modSp add mod">
        <pc:chgData name="Dongbo Li" userId="f61f9e8b-a15f-4adf-8c3c-9bc0646ae984" providerId="ADAL" clId="{007C1103-1001-4422-AC59-5E01BA3F87A5}" dt="2023-06-26T12:22:20.150" v="1952" actId="1076"/>
        <pc:sldMkLst>
          <pc:docMk/>
          <pc:sldMk cId="41269505" sldId="260"/>
        </pc:sldMkLst>
        <pc:spChg chg="mod">
          <ac:chgData name="Dongbo Li" userId="f61f9e8b-a15f-4adf-8c3c-9bc0646ae984" providerId="ADAL" clId="{007C1103-1001-4422-AC59-5E01BA3F87A5}" dt="2023-06-26T12:21:59.870" v="1933" actId="1076"/>
          <ac:spMkLst>
            <pc:docMk/>
            <pc:sldMk cId="41269505" sldId="260"/>
            <ac:spMk id="5" creationId="{23709636-824E-6AB0-278B-46B6C38C56CE}"/>
          </ac:spMkLst>
        </pc:spChg>
        <pc:spChg chg="add mod">
          <ac:chgData name="Dongbo Li" userId="f61f9e8b-a15f-4adf-8c3c-9bc0646ae984" providerId="ADAL" clId="{007C1103-1001-4422-AC59-5E01BA3F87A5}" dt="2023-06-26T12:22:20.150" v="1952" actId="1076"/>
          <ac:spMkLst>
            <pc:docMk/>
            <pc:sldMk cId="41269505" sldId="260"/>
            <ac:spMk id="8" creationId="{3F55EC35-A52C-45B7-C72C-6B43C26631AC}"/>
          </ac:spMkLst>
        </pc:spChg>
        <pc:picChg chg="add del mod">
          <ac:chgData name="Dongbo Li" userId="f61f9e8b-a15f-4adf-8c3c-9bc0646ae984" providerId="ADAL" clId="{007C1103-1001-4422-AC59-5E01BA3F87A5}" dt="2023-06-26T10:23:26.979" v="1074" actId="478"/>
          <ac:picMkLst>
            <pc:docMk/>
            <pc:sldMk cId="41269505" sldId="260"/>
            <ac:picMk id="2" creationId="{C39270FE-0F72-51CB-A79B-23A19269C27B}"/>
          </ac:picMkLst>
        </pc:picChg>
        <pc:picChg chg="add del mod">
          <ac:chgData name="Dongbo Li" userId="f61f9e8b-a15f-4adf-8c3c-9bc0646ae984" providerId="ADAL" clId="{007C1103-1001-4422-AC59-5E01BA3F87A5}" dt="2023-06-26T10:40:39.056" v="1083" actId="478"/>
          <ac:picMkLst>
            <pc:docMk/>
            <pc:sldMk cId="41269505" sldId="260"/>
            <ac:picMk id="3" creationId="{13F4DF00-E9ED-99F5-22B3-93E590EABF28}"/>
          </ac:picMkLst>
        </pc:picChg>
        <pc:picChg chg="add mod">
          <ac:chgData name="Dongbo Li" userId="f61f9e8b-a15f-4adf-8c3c-9bc0646ae984" providerId="ADAL" clId="{007C1103-1001-4422-AC59-5E01BA3F87A5}" dt="2023-06-26T12:21:56.293" v="1931" actId="1076"/>
          <ac:picMkLst>
            <pc:docMk/>
            <pc:sldMk cId="41269505" sldId="260"/>
            <ac:picMk id="6" creationId="{4807267A-0F69-090C-469D-BDAEFB451CFF}"/>
          </ac:picMkLst>
        </pc:picChg>
        <pc:picChg chg="add mod">
          <ac:chgData name="Dongbo Li" userId="f61f9e8b-a15f-4adf-8c3c-9bc0646ae984" providerId="ADAL" clId="{007C1103-1001-4422-AC59-5E01BA3F87A5}" dt="2023-06-26T12:21:58.167" v="1932" actId="1076"/>
          <ac:picMkLst>
            <pc:docMk/>
            <pc:sldMk cId="41269505" sldId="260"/>
            <ac:picMk id="7" creationId="{9BF673FF-C193-2C77-7B14-8743BD6FA891}"/>
          </ac:picMkLst>
        </pc:picChg>
      </pc:sldChg>
      <pc:sldChg chg="addSp delSp modSp add mod">
        <pc:chgData name="Dongbo Li" userId="f61f9e8b-a15f-4adf-8c3c-9bc0646ae984" providerId="ADAL" clId="{007C1103-1001-4422-AC59-5E01BA3F87A5}" dt="2023-06-26T12:22:30.178" v="1956" actId="1076"/>
        <pc:sldMkLst>
          <pc:docMk/>
          <pc:sldMk cId="222783214" sldId="261"/>
        </pc:sldMkLst>
        <pc:spChg chg="add mod">
          <ac:chgData name="Dongbo Li" userId="f61f9e8b-a15f-4adf-8c3c-9bc0646ae984" providerId="ADAL" clId="{007C1103-1001-4422-AC59-5E01BA3F87A5}" dt="2023-06-26T12:22:28.526" v="1955" actId="1076"/>
          <ac:spMkLst>
            <pc:docMk/>
            <pc:sldMk cId="222783214" sldId="261"/>
            <ac:spMk id="3" creationId="{4FDD4E1C-196E-3588-E6DE-F5A6E4D4938C}"/>
          </ac:spMkLst>
        </pc:spChg>
        <pc:spChg chg="mod">
          <ac:chgData name="Dongbo Li" userId="f61f9e8b-a15f-4adf-8c3c-9bc0646ae984" providerId="ADAL" clId="{007C1103-1001-4422-AC59-5E01BA3F87A5}" dt="2023-06-26T12:22:30.178" v="1956" actId="1076"/>
          <ac:spMkLst>
            <pc:docMk/>
            <pc:sldMk cId="222783214" sldId="261"/>
            <ac:spMk id="5" creationId="{23709636-824E-6AB0-278B-46B6C38C56CE}"/>
          </ac:spMkLst>
        </pc:spChg>
        <pc:spChg chg="add mod">
          <ac:chgData name="Dongbo Li" userId="f61f9e8b-a15f-4adf-8c3c-9bc0646ae984" providerId="ADAL" clId="{007C1103-1001-4422-AC59-5E01BA3F87A5}" dt="2023-06-26T12:22:26.278" v="1954" actId="1076"/>
          <ac:spMkLst>
            <pc:docMk/>
            <pc:sldMk cId="222783214" sldId="261"/>
            <ac:spMk id="10" creationId="{5C97CCC5-AAFB-1181-E965-D9D1ACF6BA52}"/>
          </ac:spMkLst>
        </pc:spChg>
        <pc:spChg chg="add mod">
          <ac:chgData name="Dongbo Li" userId="f61f9e8b-a15f-4adf-8c3c-9bc0646ae984" providerId="ADAL" clId="{007C1103-1001-4422-AC59-5E01BA3F87A5}" dt="2023-06-26T12:22:23.730" v="1953"/>
          <ac:spMkLst>
            <pc:docMk/>
            <pc:sldMk cId="222783214" sldId="261"/>
            <ac:spMk id="11" creationId="{0E9690E0-323B-B830-BDB1-91CF75DCD4F7}"/>
          </ac:spMkLst>
        </pc:spChg>
        <pc:picChg chg="add mod">
          <ac:chgData name="Dongbo Li" userId="f61f9e8b-a15f-4adf-8c3c-9bc0646ae984" providerId="ADAL" clId="{007C1103-1001-4422-AC59-5E01BA3F87A5}" dt="2023-06-26T11:58:20.262" v="1316" actId="1076"/>
          <ac:picMkLst>
            <pc:docMk/>
            <pc:sldMk cId="222783214" sldId="261"/>
            <ac:picMk id="2" creationId="{9CA64DF3-B919-F2A4-C715-4276897F3499}"/>
          </ac:picMkLst>
        </pc:picChg>
        <pc:picChg chg="del">
          <ac:chgData name="Dongbo Li" userId="f61f9e8b-a15f-4adf-8c3c-9bc0646ae984" providerId="ADAL" clId="{007C1103-1001-4422-AC59-5E01BA3F87A5}" dt="2023-06-26T11:19:42.932" v="1103" actId="478"/>
          <ac:picMkLst>
            <pc:docMk/>
            <pc:sldMk cId="222783214" sldId="261"/>
            <ac:picMk id="6" creationId="{4807267A-0F69-090C-469D-BDAEFB451CFF}"/>
          </ac:picMkLst>
        </pc:picChg>
        <pc:picChg chg="del">
          <ac:chgData name="Dongbo Li" userId="f61f9e8b-a15f-4adf-8c3c-9bc0646ae984" providerId="ADAL" clId="{007C1103-1001-4422-AC59-5E01BA3F87A5}" dt="2023-06-26T11:19:43.645" v="1104" actId="478"/>
          <ac:picMkLst>
            <pc:docMk/>
            <pc:sldMk cId="222783214" sldId="261"/>
            <ac:picMk id="7" creationId="{9BF673FF-C193-2C77-7B14-8743BD6FA891}"/>
          </ac:picMkLst>
        </pc:picChg>
        <pc:picChg chg="add del mod">
          <ac:chgData name="Dongbo Li" userId="f61f9e8b-a15f-4adf-8c3c-9bc0646ae984" providerId="ADAL" clId="{007C1103-1001-4422-AC59-5E01BA3F87A5}" dt="2023-06-26T11:57:36.072" v="1302" actId="478"/>
          <ac:picMkLst>
            <pc:docMk/>
            <pc:sldMk cId="222783214" sldId="261"/>
            <ac:picMk id="8" creationId="{A061B633-0066-6A1B-61B3-61AFEFA971B0}"/>
          </ac:picMkLst>
        </pc:picChg>
        <pc:picChg chg="add mod">
          <ac:chgData name="Dongbo Li" userId="f61f9e8b-a15f-4adf-8c3c-9bc0646ae984" providerId="ADAL" clId="{007C1103-1001-4422-AC59-5E01BA3F87A5}" dt="2023-06-26T11:58:23.061" v="1317" actId="1076"/>
          <ac:picMkLst>
            <pc:docMk/>
            <pc:sldMk cId="222783214" sldId="261"/>
            <ac:picMk id="9" creationId="{CA81558F-A6E2-6A59-A7F4-E517CC9633C1}"/>
          </ac:picMkLst>
        </pc:picChg>
      </pc:sldChg>
      <pc:sldChg chg="addSp delSp modSp add mod">
        <pc:chgData name="Dongbo Li" userId="f61f9e8b-a15f-4adf-8c3c-9bc0646ae984" providerId="ADAL" clId="{007C1103-1001-4422-AC59-5E01BA3F87A5}" dt="2023-06-27T09:13:30.311" v="4207" actId="20577"/>
        <pc:sldMkLst>
          <pc:docMk/>
          <pc:sldMk cId="3769902752" sldId="262"/>
        </pc:sldMkLst>
        <pc:spChg chg="del">
          <ac:chgData name="Dongbo Li" userId="f61f9e8b-a15f-4adf-8c3c-9bc0646ae984" providerId="ADAL" clId="{007C1103-1001-4422-AC59-5E01BA3F87A5}" dt="2023-06-26T12:14:53.654" v="1710" actId="478"/>
          <ac:spMkLst>
            <pc:docMk/>
            <pc:sldMk cId="3769902752" sldId="262"/>
            <ac:spMk id="3" creationId="{4FDD4E1C-196E-3588-E6DE-F5A6E4D4938C}"/>
          </ac:spMkLst>
        </pc:spChg>
        <pc:spChg chg="mod">
          <ac:chgData name="Dongbo Li" userId="f61f9e8b-a15f-4adf-8c3c-9bc0646ae984" providerId="ADAL" clId="{007C1103-1001-4422-AC59-5E01BA3F87A5}" dt="2023-06-27T09:13:30.311" v="4207" actId="20577"/>
          <ac:spMkLst>
            <pc:docMk/>
            <pc:sldMk cId="3769902752" sldId="262"/>
            <ac:spMk id="5" creationId="{23709636-824E-6AB0-278B-46B6C38C56CE}"/>
          </ac:spMkLst>
        </pc:spChg>
        <pc:spChg chg="add mod">
          <ac:chgData name="Dongbo Li" userId="f61f9e8b-a15f-4adf-8c3c-9bc0646ae984" providerId="ADAL" clId="{007C1103-1001-4422-AC59-5E01BA3F87A5}" dt="2023-06-26T12:22:51.334" v="1964" actId="1076"/>
          <ac:spMkLst>
            <pc:docMk/>
            <pc:sldMk cId="3769902752" sldId="262"/>
            <ac:spMk id="7" creationId="{77AD5816-24ED-D105-5477-7EC120D17FB7}"/>
          </ac:spMkLst>
        </pc:spChg>
        <pc:spChg chg="add mod">
          <ac:chgData name="Dongbo Li" userId="f61f9e8b-a15f-4adf-8c3c-9bc0646ae984" providerId="ADAL" clId="{007C1103-1001-4422-AC59-5E01BA3F87A5}" dt="2023-06-26T12:22:48.199" v="1963" actId="1076"/>
          <ac:spMkLst>
            <pc:docMk/>
            <pc:sldMk cId="3769902752" sldId="262"/>
            <ac:spMk id="8" creationId="{0AEAE787-35B8-EA90-677B-B9B0691A8ADB}"/>
          </ac:spMkLst>
        </pc:spChg>
        <pc:spChg chg="del">
          <ac:chgData name="Dongbo Li" userId="f61f9e8b-a15f-4adf-8c3c-9bc0646ae984" providerId="ADAL" clId="{007C1103-1001-4422-AC59-5E01BA3F87A5}" dt="2023-06-26T12:14:52.551" v="1709" actId="478"/>
          <ac:spMkLst>
            <pc:docMk/>
            <pc:sldMk cId="3769902752" sldId="262"/>
            <ac:spMk id="10" creationId="{5C97CCC5-AAFB-1181-E965-D9D1ACF6BA52}"/>
          </ac:spMkLst>
        </pc:spChg>
        <pc:spChg chg="add mod">
          <ac:chgData name="Dongbo Li" userId="f61f9e8b-a15f-4adf-8c3c-9bc0646ae984" providerId="ADAL" clId="{007C1103-1001-4422-AC59-5E01BA3F87A5}" dt="2023-06-26T12:22:42.568" v="1961" actId="1076"/>
          <ac:spMkLst>
            <pc:docMk/>
            <pc:sldMk cId="3769902752" sldId="262"/>
            <ac:spMk id="11" creationId="{179059CB-B2F3-442A-47BA-E41D3F881B78}"/>
          </ac:spMkLst>
        </pc:spChg>
        <pc:picChg chg="del">
          <ac:chgData name="Dongbo Li" userId="f61f9e8b-a15f-4adf-8c3c-9bc0646ae984" providerId="ADAL" clId="{007C1103-1001-4422-AC59-5E01BA3F87A5}" dt="2023-06-26T12:14:49.735" v="1707" actId="478"/>
          <ac:picMkLst>
            <pc:docMk/>
            <pc:sldMk cId="3769902752" sldId="262"/>
            <ac:picMk id="2" creationId="{9CA64DF3-B919-F2A4-C715-4276897F3499}"/>
          </ac:picMkLst>
        </pc:picChg>
        <pc:picChg chg="add mod">
          <ac:chgData name="Dongbo Li" userId="f61f9e8b-a15f-4adf-8c3c-9bc0646ae984" providerId="ADAL" clId="{007C1103-1001-4422-AC59-5E01BA3F87A5}" dt="2023-06-26T12:22:46.309" v="1962" actId="1076"/>
          <ac:picMkLst>
            <pc:docMk/>
            <pc:sldMk cId="3769902752" sldId="262"/>
            <ac:picMk id="6" creationId="{65C92DF3-A216-DF2A-8C2D-2A3509C8D1DA}"/>
          </ac:picMkLst>
        </pc:picChg>
        <pc:picChg chg="del">
          <ac:chgData name="Dongbo Li" userId="f61f9e8b-a15f-4adf-8c3c-9bc0646ae984" providerId="ADAL" clId="{007C1103-1001-4422-AC59-5E01BA3F87A5}" dt="2023-06-26T12:14:50.437" v="1708" actId="478"/>
          <ac:picMkLst>
            <pc:docMk/>
            <pc:sldMk cId="3769902752" sldId="262"/>
            <ac:picMk id="9" creationId="{CA81558F-A6E2-6A59-A7F4-E517CC9633C1}"/>
          </ac:picMkLst>
        </pc:picChg>
      </pc:sldChg>
      <pc:sldChg chg="addSp delSp modSp add mod">
        <pc:chgData name="Dongbo Li" userId="f61f9e8b-a15f-4adf-8c3c-9bc0646ae984" providerId="ADAL" clId="{007C1103-1001-4422-AC59-5E01BA3F87A5}" dt="2023-06-27T08:53:50.727" v="4156" actId="1076"/>
        <pc:sldMkLst>
          <pc:docMk/>
          <pc:sldMk cId="1964669506" sldId="263"/>
        </pc:sldMkLst>
        <pc:spChg chg="mod">
          <ac:chgData name="Dongbo Li" userId="f61f9e8b-a15f-4adf-8c3c-9bc0646ae984" providerId="ADAL" clId="{007C1103-1001-4422-AC59-5E01BA3F87A5}" dt="2023-06-26T14:24:34.106" v="3119" actId="20577"/>
          <ac:spMkLst>
            <pc:docMk/>
            <pc:sldMk cId="1964669506" sldId="263"/>
            <ac:spMk id="5" creationId="{23709636-824E-6AB0-278B-46B6C38C56CE}"/>
          </ac:spMkLst>
        </pc:spChg>
        <pc:spChg chg="mod">
          <ac:chgData name="Dongbo Li" userId="f61f9e8b-a15f-4adf-8c3c-9bc0646ae984" providerId="ADAL" clId="{007C1103-1001-4422-AC59-5E01BA3F87A5}" dt="2023-06-26T14:27:02.586" v="3225" actId="20577"/>
          <ac:spMkLst>
            <pc:docMk/>
            <pc:sldMk cId="1964669506" sldId="263"/>
            <ac:spMk id="7" creationId="{77AD5816-24ED-D105-5477-7EC120D17FB7}"/>
          </ac:spMkLst>
        </pc:spChg>
        <pc:spChg chg="del">
          <ac:chgData name="Dongbo Li" userId="f61f9e8b-a15f-4adf-8c3c-9bc0646ae984" providerId="ADAL" clId="{007C1103-1001-4422-AC59-5E01BA3F87A5}" dt="2023-06-26T14:23:24.307" v="3076" actId="478"/>
          <ac:spMkLst>
            <pc:docMk/>
            <pc:sldMk cId="1964669506" sldId="263"/>
            <ac:spMk id="8" creationId="{0AEAE787-35B8-EA90-677B-B9B0691A8ADB}"/>
          </ac:spMkLst>
        </pc:spChg>
        <pc:spChg chg="add mod">
          <ac:chgData name="Dongbo Li" userId="f61f9e8b-a15f-4adf-8c3c-9bc0646ae984" providerId="ADAL" clId="{007C1103-1001-4422-AC59-5E01BA3F87A5}" dt="2023-06-26T14:27:49.923" v="3338" actId="20577"/>
          <ac:spMkLst>
            <pc:docMk/>
            <pc:sldMk cId="1964669506" sldId="263"/>
            <ac:spMk id="9" creationId="{6EDDC4F7-7DDF-7D85-3B67-012CBD50CACA}"/>
          </ac:spMkLst>
        </pc:spChg>
        <pc:spChg chg="mod">
          <ac:chgData name="Dongbo Li" userId="f61f9e8b-a15f-4adf-8c3c-9bc0646ae984" providerId="ADAL" clId="{007C1103-1001-4422-AC59-5E01BA3F87A5}" dt="2023-06-26T12:23:04.566" v="1971" actId="20577"/>
          <ac:spMkLst>
            <pc:docMk/>
            <pc:sldMk cId="1964669506" sldId="263"/>
            <ac:spMk id="11" creationId="{179059CB-B2F3-442A-47BA-E41D3F881B78}"/>
          </ac:spMkLst>
        </pc:spChg>
        <pc:picChg chg="add del mod">
          <ac:chgData name="Dongbo Li" userId="f61f9e8b-a15f-4adf-8c3c-9bc0646ae984" providerId="ADAL" clId="{007C1103-1001-4422-AC59-5E01BA3F87A5}" dt="2023-06-26T14:24:17.233" v="3082" actId="478"/>
          <ac:picMkLst>
            <pc:docMk/>
            <pc:sldMk cId="1964669506" sldId="263"/>
            <ac:picMk id="2" creationId="{819495D6-E253-CCBF-C826-EE2BC2320D59}"/>
          </ac:picMkLst>
        </pc:picChg>
        <pc:picChg chg="add mod">
          <ac:chgData name="Dongbo Li" userId="f61f9e8b-a15f-4adf-8c3c-9bc0646ae984" providerId="ADAL" clId="{007C1103-1001-4422-AC59-5E01BA3F87A5}" dt="2023-06-27T08:53:50.727" v="4156" actId="1076"/>
          <ac:picMkLst>
            <pc:docMk/>
            <pc:sldMk cId="1964669506" sldId="263"/>
            <ac:picMk id="3" creationId="{0EF16F1E-BD3B-A9E7-6FF0-A82A4013FD31}"/>
          </ac:picMkLst>
        </pc:picChg>
        <pc:picChg chg="del">
          <ac:chgData name="Dongbo Li" userId="f61f9e8b-a15f-4adf-8c3c-9bc0646ae984" providerId="ADAL" clId="{007C1103-1001-4422-AC59-5E01BA3F87A5}" dt="2023-06-26T12:23:06.544" v="1972" actId="478"/>
          <ac:picMkLst>
            <pc:docMk/>
            <pc:sldMk cId="1964669506" sldId="263"/>
            <ac:picMk id="6" creationId="{65C92DF3-A216-DF2A-8C2D-2A3509C8D1DA}"/>
          </ac:picMkLst>
        </pc:picChg>
        <pc:picChg chg="add del mod">
          <ac:chgData name="Dongbo Li" userId="f61f9e8b-a15f-4adf-8c3c-9bc0646ae984" providerId="ADAL" clId="{007C1103-1001-4422-AC59-5E01BA3F87A5}" dt="2023-06-26T14:51:06.278" v="3549" actId="21"/>
          <ac:picMkLst>
            <pc:docMk/>
            <pc:sldMk cId="1964669506" sldId="263"/>
            <ac:picMk id="10" creationId="{3D0B80BD-8159-606D-4F46-BD9DB2EF4BBE}"/>
          </ac:picMkLst>
        </pc:picChg>
      </pc:sldChg>
      <pc:sldChg chg="addSp delSp modSp add mod">
        <pc:chgData name="Dongbo Li" userId="f61f9e8b-a15f-4adf-8c3c-9bc0646ae984" providerId="ADAL" clId="{007C1103-1001-4422-AC59-5E01BA3F87A5}" dt="2023-06-26T13:01:55.752" v="2343" actId="207"/>
        <pc:sldMkLst>
          <pc:docMk/>
          <pc:sldMk cId="3818554747" sldId="264"/>
        </pc:sldMkLst>
        <pc:spChg chg="mod">
          <ac:chgData name="Dongbo Li" userId="f61f9e8b-a15f-4adf-8c3c-9bc0646ae984" providerId="ADAL" clId="{007C1103-1001-4422-AC59-5E01BA3F87A5}" dt="2023-06-26T13:01:55.752" v="2343" actId="207"/>
          <ac:spMkLst>
            <pc:docMk/>
            <pc:sldMk cId="3818554747" sldId="264"/>
            <ac:spMk id="5" creationId="{23709636-824E-6AB0-278B-46B6C38C56CE}"/>
          </ac:spMkLst>
        </pc:spChg>
        <pc:spChg chg="add mod">
          <ac:chgData name="Dongbo Li" userId="f61f9e8b-a15f-4adf-8c3c-9bc0646ae984" providerId="ADAL" clId="{007C1103-1001-4422-AC59-5E01BA3F87A5}" dt="2023-06-26T12:46:18.144" v="2137" actId="1076"/>
          <ac:spMkLst>
            <pc:docMk/>
            <pc:sldMk cId="3818554747" sldId="264"/>
            <ac:spMk id="13" creationId="{A95F2FCA-D69F-5DE8-A324-11431354EFD7}"/>
          </ac:spMkLst>
        </pc:spChg>
        <pc:spChg chg="add mod">
          <ac:chgData name="Dongbo Li" userId="f61f9e8b-a15f-4adf-8c3c-9bc0646ae984" providerId="ADAL" clId="{007C1103-1001-4422-AC59-5E01BA3F87A5}" dt="2023-06-26T12:55:09.024" v="2297" actId="1076"/>
          <ac:spMkLst>
            <pc:docMk/>
            <pc:sldMk cId="3818554747" sldId="264"/>
            <ac:spMk id="33" creationId="{5EC8B66A-D6E5-3959-A43D-7AEB7CBD531E}"/>
          </ac:spMkLst>
        </pc:spChg>
        <pc:spChg chg="add mod ord">
          <ac:chgData name="Dongbo Li" userId="f61f9e8b-a15f-4adf-8c3c-9bc0646ae984" providerId="ADAL" clId="{007C1103-1001-4422-AC59-5E01BA3F87A5}" dt="2023-06-26T12:54:58.352" v="2296" actId="1076"/>
          <ac:spMkLst>
            <pc:docMk/>
            <pc:sldMk cId="3818554747" sldId="264"/>
            <ac:spMk id="47" creationId="{DFFBA6E4-B084-D56F-4D50-69477D849981}"/>
          </ac:spMkLst>
        </pc:spChg>
        <pc:spChg chg="add del mod">
          <ac:chgData name="Dongbo Li" userId="f61f9e8b-a15f-4adf-8c3c-9bc0646ae984" providerId="ADAL" clId="{007C1103-1001-4422-AC59-5E01BA3F87A5}" dt="2023-06-26T12:51:52.923" v="2243"/>
          <ac:spMkLst>
            <pc:docMk/>
            <pc:sldMk cId="3818554747" sldId="264"/>
            <ac:spMk id="49" creationId="{348799AE-0B13-9DE7-8F6B-24FD58DECC76}"/>
          </ac:spMkLst>
        </pc:spChg>
        <pc:spChg chg="add mod">
          <ac:chgData name="Dongbo Li" userId="f61f9e8b-a15f-4adf-8c3c-9bc0646ae984" providerId="ADAL" clId="{007C1103-1001-4422-AC59-5E01BA3F87A5}" dt="2023-06-26T12:54:58.352" v="2296" actId="1076"/>
          <ac:spMkLst>
            <pc:docMk/>
            <pc:sldMk cId="3818554747" sldId="264"/>
            <ac:spMk id="50" creationId="{664FD550-EA22-70E7-9294-7A04539E92D3}"/>
          </ac:spMkLst>
        </pc:spChg>
        <pc:spChg chg="add mod">
          <ac:chgData name="Dongbo Li" userId="f61f9e8b-a15f-4adf-8c3c-9bc0646ae984" providerId="ADAL" clId="{007C1103-1001-4422-AC59-5E01BA3F87A5}" dt="2023-06-26T12:54:58.352" v="2296" actId="1076"/>
          <ac:spMkLst>
            <pc:docMk/>
            <pc:sldMk cId="3818554747" sldId="264"/>
            <ac:spMk id="52" creationId="{21B18C50-33EF-A78E-AE01-9946A957EC0D}"/>
          </ac:spMkLst>
        </pc:spChg>
        <pc:spChg chg="add mod">
          <ac:chgData name="Dongbo Li" userId="f61f9e8b-a15f-4adf-8c3c-9bc0646ae984" providerId="ADAL" clId="{007C1103-1001-4422-AC59-5E01BA3F87A5}" dt="2023-06-26T12:54:58.352" v="2296" actId="1076"/>
          <ac:spMkLst>
            <pc:docMk/>
            <pc:sldMk cId="3818554747" sldId="264"/>
            <ac:spMk id="53" creationId="{D23F1666-8F8D-8D9F-F5D6-621E8872E7FA}"/>
          </ac:spMkLst>
        </pc:spChg>
        <pc:spChg chg="add mod">
          <ac:chgData name="Dongbo Li" userId="f61f9e8b-a15f-4adf-8c3c-9bc0646ae984" providerId="ADAL" clId="{007C1103-1001-4422-AC59-5E01BA3F87A5}" dt="2023-06-26T12:54:58.352" v="2296" actId="1076"/>
          <ac:spMkLst>
            <pc:docMk/>
            <pc:sldMk cId="3818554747" sldId="264"/>
            <ac:spMk id="56" creationId="{296292CF-83E2-D4FA-3776-00D321885522}"/>
          </ac:spMkLst>
        </pc:spChg>
        <pc:spChg chg="mod">
          <ac:chgData name="Dongbo Li" userId="f61f9e8b-a15f-4adf-8c3c-9bc0646ae984" providerId="ADAL" clId="{007C1103-1001-4422-AC59-5E01BA3F87A5}" dt="2023-06-26T12:51:09.886" v="2220" actId="14100"/>
          <ac:spMkLst>
            <pc:docMk/>
            <pc:sldMk cId="3818554747" sldId="264"/>
            <ac:spMk id="85" creationId="{87A71DEE-DACD-9CFB-721B-36E875920C74}"/>
          </ac:spMkLst>
        </pc:spChg>
        <pc:spChg chg="mod">
          <ac:chgData name="Dongbo Li" userId="f61f9e8b-a15f-4adf-8c3c-9bc0646ae984" providerId="ADAL" clId="{007C1103-1001-4422-AC59-5E01BA3F87A5}" dt="2023-06-26T12:51:14.382" v="2221" actId="14100"/>
          <ac:spMkLst>
            <pc:docMk/>
            <pc:sldMk cId="3818554747" sldId="264"/>
            <ac:spMk id="86" creationId="{8BEB566E-DAA9-2676-7F5B-DE9F77967639}"/>
          </ac:spMkLst>
        </pc:spChg>
        <pc:spChg chg="mod">
          <ac:chgData name="Dongbo Li" userId="f61f9e8b-a15f-4adf-8c3c-9bc0646ae984" providerId="ADAL" clId="{007C1103-1001-4422-AC59-5E01BA3F87A5}" dt="2023-06-26T12:51:17.423" v="2222" actId="1076"/>
          <ac:spMkLst>
            <pc:docMk/>
            <pc:sldMk cId="3818554747" sldId="264"/>
            <ac:spMk id="88" creationId="{6E478948-C16D-8D98-88C6-F9DFD98CB515}"/>
          </ac:spMkLst>
        </pc:spChg>
        <pc:spChg chg="mod">
          <ac:chgData name="Dongbo Li" userId="f61f9e8b-a15f-4adf-8c3c-9bc0646ae984" providerId="ADAL" clId="{007C1103-1001-4422-AC59-5E01BA3F87A5}" dt="2023-06-26T12:54:19.089" v="2284" actId="1076"/>
          <ac:spMkLst>
            <pc:docMk/>
            <pc:sldMk cId="3818554747" sldId="264"/>
            <ac:spMk id="101" creationId="{FFB7692C-26AF-EB2E-84C4-3993383100A6}"/>
          </ac:spMkLst>
        </pc:spChg>
        <pc:spChg chg="mod ord">
          <ac:chgData name="Dongbo Li" userId="f61f9e8b-a15f-4adf-8c3c-9bc0646ae984" providerId="ADAL" clId="{007C1103-1001-4422-AC59-5E01BA3F87A5}" dt="2023-06-26T12:54:19.089" v="2284" actId="1076"/>
          <ac:spMkLst>
            <pc:docMk/>
            <pc:sldMk cId="3818554747" sldId="264"/>
            <ac:spMk id="116" creationId="{7EF9D076-5A65-69F5-8945-5CC8417E3106}"/>
          </ac:spMkLst>
        </pc:spChg>
        <pc:spChg chg="mod ord">
          <ac:chgData name="Dongbo Li" userId="f61f9e8b-a15f-4adf-8c3c-9bc0646ae984" providerId="ADAL" clId="{007C1103-1001-4422-AC59-5E01BA3F87A5}" dt="2023-06-26T12:55:09.024" v="2297" actId="1076"/>
          <ac:spMkLst>
            <pc:docMk/>
            <pc:sldMk cId="3818554747" sldId="264"/>
            <ac:spMk id="117" creationId="{EE857D03-0563-DF77-26B6-221FFB00BF89}"/>
          </ac:spMkLst>
        </pc:spChg>
        <pc:spChg chg="mod">
          <ac:chgData name="Dongbo Li" userId="f61f9e8b-a15f-4adf-8c3c-9bc0646ae984" providerId="ADAL" clId="{007C1103-1001-4422-AC59-5E01BA3F87A5}" dt="2023-06-26T12:54:19.089" v="2284" actId="1076"/>
          <ac:spMkLst>
            <pc:docMk/>
            <pc:sldMk cId="3818554747" sldId="264"/>
            <ac:spMk id="118" creationId="{22C7C21F-E3E7-FD4E-AF35-AC9C7B1F8516}"/>
          </ac:spMkLst>
        </pc:spChg>
        <pc:spChg chg="mod">
          <ac:chgData name="Dongbo Li" userId="f61f9e8b-a15f-4adf-8c3c-9bc0646ae984" providerId="ADAL" clId="{007C1103-1001-4422-AC59-5E01BA3F87A5}" dt="2023-06-26T12:55:09.024" v="2297" actId="1076"/>
          <ac:spMkLst>
            <pc:docMk/>
            <pc:sldMk cId="3818554747" sldId="264"/>
            <ac:spMk id="119" creationId="{43048E89-08F1-BC64-2694-ADB0924081EE}"/>
          </ac:spMkLst>
        </pc:spChg>
        <pc:spChg chg="mod">
          <ac:chgData name="Dongbo Li" userId="f61f9e8b-a15f-4adf-8c3c-9bc0646ae984" providerId="ADAL" clId="{007C1103-1001-4422-AC59-5E01BA3F87A5}" dt="2023-06-26T12:54:58.352" v="2296" actId="1076"/>
          <ac:spMkLst>
            <pc:docMk/>
            <pc:sldMk cId="3818554747" sldId="264"/>
            <ac:spMk id="124" creationId="{8875AAF8-6131-1B6C-3D90-C552C8B28C07}"/>
          </ac:spMkLst>
        </pc:spChg>
        <pc:spChg chg="mod">
          <ac:chgData name="Dongbo Li" userId="f61f9e8b-a15f-4adf-8c3c-9bc0646ae984" providerId="ADAL" clId="{007C1103-1001-4422-AC59-5E01BA3F87A5}" dt="2023-06-26T12:54:19.089" v="2284" actId="1076"/>
          <ac:spMkLst>
            <pc:docMk/>
            <pc:sldMk cId="3818554747" sldId="264"/>
            <ac:spMk id="140" creationId="{CC4D4CD3-2DD3-C95A-D50C-4E61664967B8}"/>
          </ac:spMkLst>
        </pc:spChg>
        <pc:spChg chg="mod">
          <ac:chgData name="Dongbo Li" userId="f61f9e8b-a15f-4adf-8c3c-9bc0646ae984" providerId="ADAL" clId="{007C1103-1001-4422-AC59-5E01BA3F87A5}" dt="2023-06-26T12:53:56.415" v="2273" actId="1076"/>
          <ac:spMkLst>
            <pc:docMk/>
            <pc:sldMk cId="3818554747" sldId="264"/>
            <ac:spMk id="182" creationId="{081EBB72-217F-7EF5-FD11-3BAD785E56C1}"/>
          </ac:spMkLst>
        </pc:spChg>
        <pc:spChg chg="mod">
          <ac:chgData name="Dongbo Li" userId="f61f9e8b-a15f-4adf-8c3c-9bc0646ae984" providerId="ADAL" clId="{007C1103-1001-4422-AC59-5E01BA3F87A5}" dt="2023-06-26T12:53:58.097" v="2276" actId="688"/>
          <ac:spMkLst>
            <pc:docMk/>
            <pc:sldMk cId="3818554747" sldId="264"/>
            <ac:spMk id="183" creationId="{10CB11EE-39BE-B2F9-A957-2F74DCEAEB65}"/>
          </ac:spMkLst>
        </pc:spChg>
        <pc:picChg chg="add mod">
          <ac:chgData name="Dongbo Li" userId="f61f9e8b-a15f-4adf-8c3c-9bc0646ae984" providerId="ADAL" clId="{007C1103-1001-4422-AC59-5E01BA3F87A5}" dt="2023-06-26T12:46:18.144" v="2137" actId="1076"/>
          <ac:picMkLst>
            <pc:docMk/>
            <pc:sldMk cId="3818554747" sldId="264"/>
            <ac:picMk id="7" creationId="{609789A0-8F67-0A80-BAB1-736FC1960AF0}"/>
          </ac:picMkLst>
        </pc:picChg>
        <pc:picChg chg="add mod">
          <ac:chgData name="Dongbo Li" userId="f61f9e8b-a15f-4adf-8c3c-9bc0646ae984" providerId="ADAL" clId="{007C1103-1001-4422-AC59-5E01BA3F87A5}" dt="2023-06-26T12:52:35.022" v="2253" actId="1076"/>
          <ac:picMkLst>
            <pc:docMk/>
            <pc:sldMk cId="3818554747" sldId="264"/>
            <ac:picMk id="27" creationId="{E7753717-EB59-22C2-03E5-801C48FB5972}"/>
          </ac:picMkLst>
        </pc:picChg>
        <pc:picChg chg="add del mod">
          <ac:chgData name="Dongbo Li" userId="f61f9e8b-a15f-4adf-8c3c-9bc0646ae984" providerId="ADAL" clId="{007C1103-1001-4422-AC59-5E01BA3F87A5}" dt="2023-06-26T12:50:19.854" v="2203" actId="478"/>
          <ac:picMkLst>
            <pc:docMk/>
            <pc:sldMk cId="3818554747" sldId="264"/>
            <ac:picMk id="30" creationId="{7A884D26-F58D-6817-8CCF-98DC7E41D66F}"/>
          </ac:picMkLst>
        </pc:picChg>
        <pc:picChg chg="add mod">
          <ac:chgData name="Dongbo Li" userId="f61f9e8b-a15f-4adf-8c3c-9bc0646ae984" providerId="ADAL" clId="{007C1103-1001-4422-AC59-5E01BA3F87A5}" dt="2023-06-26T12:55:09.024" v="2297" actId="1076"/>
          <ac:picMkLst>
            <pc:docMk/>
            <pc:sldMk cId="3818554747" sldId="264"/>
            <ac:picMk id="34" creationId="{9FB7B723-F71B-4E1B-07CE-78C4892B0EF9}"/>
          </ac:picMkLst>
        </pc:picChg>
        <pc:picChg chg="add mod">
          <ac:chgData name="Dongbo Li" userId="f61f9e8b-a15f-4adf-8c3c-9bc0646ae984" providerId="ADAL" clId="{007C1103-1001-4422-AC59-5E01BA3F87A5}" dt="2023-06-26T12:55:09.024" v="2297" actId="1076"/>
          <ac:picMkLst>
            <pc:docMk/>
            <pc:sldMk cId="3818554747" sldId="264"/>
            <ac:picMk id="35" creationId="{12B482D3-F635-6159-E96E-395DE6CEE6B8}"/>
          </ac:picMkLst>
        </pc:picChg>
        <pc:picChg chg="add mod">
          <ac:chgData name="Dongbo Li" userId="f61f9e8b-a15f-4adf-8c3c-9bc0646ae984" providerId="ADAL" clId="{007C1103-1001-4422-AC59-5E01BA3F87A5}" dt="2023-06-26T12:54:58.352" v="2296" actId="1076"/>
          <ac:picMkLst>
            <pc:docMk/>
            <pc:sldMk cId="3818554747" sldId="264"/>
            <ac:picMk id="51" creationId="{881172C3-023D-FC21-1B19-508770D4B539}"/>
          </ac:picMkLst>
        </pc:picChg>
        <pc:picChg chg="add mod">
          <ac:chgData name="Dongbo Li" userId="f61f9e8b-a15f-4adf-8c3c-9bc0646ae984" providerId="ADAL" clId="{007C1103-1001-4422-AC59-5E01BA3F87A5}" dt="2023-06-26T12:54:58.352" v="2296" actId="1076"/>
          <ac:picMkLst>
            <pc:docMk/>
            <pc:sldMk cId="3818554747" sldId="264"/>
            <ac:picMk id="54" creationId="{05E41854-C427-33D4-6179-8BA0E3D2A1CB}"/>
          </ac:picMkLst>
        </pc:picChg>
        <pc:picChg chg="add mod">
          <ac:chgData name="Dongbo Li" userId="f61f9e8b-a15f-4adf-8c3c-9bc0646ae984" providerId="ADAL" clId="{007C1103-1001-4422-AC59-5E01BA3F87A5}" dt="2023-06-26T12:54:58.352" v="2296" actId="1076"/>
          <ac:picMkLst>
            <pc:docMk/>
            <pc:sldMk cId="3818554747" sldId="264"/>
            <ac:picMk id="55" creationId="{F74BF1FE-FB36-6C82-374C-2C3E88B09B3C}"/>
          </ac:picMkLst>
        </pc:picChg>
        <pc:picChg chg="add mod">
          <ac:chgData name="Dongbo Li" userId="f61f9e8b-a15f-4adf-8c3c-9bc0646ae984" providerId="ADAL" clId="{007C1103-1001-4422-AC59-5E01BA3F87A5}" dt="2023-06-26T12:54:58.352" v="2296" actId="1076"/>
          <ac:picMkLst>
            <pc:docMk/>
            <pc:sldMk cId="3818554747" sldId="264"/>
            <ac:picMk id="57" creationId="{D81ADFBC-E9BE-7735-BADE-0BEC5ED03CDB}"/>
          </ac:picMkLst>
        </pc:picChg>
        <pc:picChg chg="add mod">
          <ac:chgData name="Dongbo Li" userId="f61f9e8b-a15f-4adf-8c3c-9bc0646ae984" providerId="ADAL" clId="{007C1103-1001-4422-AC59-5E01BA3F87A5}" dt="2023-06-26T12:54:58.352" v="2296" actId="1076"/>
          <ac:picMkLst>
            <pc:docMk/>
            <pc:sldMk cId="3818554747" sldId="264"/>
            <ac:picMk id="59" creationId="{30417CCD-7A8D-279A-7180-1B275383FEA0}"/>
          </ac:picMkLst>
        </pc:picChg>
        <pc:picChg chg="add del mod">
          <ac:chgData name="Dongbo Li" userId="f61f9e8b-a15f-4adf-8c3c-9bc0646ae984" providerId="ADAL" clId="{007C1103-1001-4422-AC59-5E01BA3F87A5}" dt="2023-06-26T12:56:04.143" v="2307" actId="478"/>
          <ac:picMkLst>
            <pc:docMk/>
            <pc:sldMk cId="3818554747" sldId="264"/>
            <ac:picMk id="71" creationId="{6D49A7C3-7DFE-23C2-6C3D-A715D92F3E2E}"/>
          </ac:picMkLst>
        </pc:picChg>
        <pc:picChg chg="add del mod">
          <ac:chgData name="Dongbo Li" userId="f61f9e8b-a15f-4adf-8c3c-9bc0646ae984" providerId="ADAL" clId="{007C1103-1001-4422-AC59-5E01BA3F87A5}" dt="2023-06-26T12:56:04.958" v="2308" actId="478"/>
          <ac:picMkLst>
            <pc:docMk/>
            <pc:sldMk cId="3818554747" sldId="264"/>
            <ac:picMk id="76" creationId="{B4DEC80A-4172-61C4-BA27-77BD21D77493}"/>
          </ac:picMkLst>
        </pc:picChg>
        <pc:picChg chg="add mod">
          <ac:chgData name="Dongbo Li" userId="f61f9e8b-a15f-4adf-8c3c-9bc0646ae984" providerId="ADAL" clId="{007C1103-1001-4422-AC59-5E01BA3F87A5}" dt="2023-06-26T12:55:50.400" v="2304" actId="1076"/>
          <ac:picMkLst>
            <pc:docMk/>
            <pc:sldMk cId="3818554747" sldId="264"/>
            <ac:picMk id="77" creationId="{F7EE9956-A052-D3AB-0A88-16095347FEF5}"/>
          </ac:picMkLst>
        </pc:picChg>
        <pc:picChg chg="mod">
          <ac:chgData name="Dongbo Li" userId="f61f9e8b-a15f-4adf-8c3c-9bc0646ae984" providerId="ADAL" clId="{007C1103-1001-4422-AC59-5E01BA3F87A5}" dt="2023-06-26T12:51:19.766" v="2223" actId="1076"/>
          <ac:picMkLst>
            <pc:docMk/>
            <pc:sldMk cId="3818554747" sldId="264"/>
            <ac:picMk id="90" creationId="{CA1703DF-CFEC-4ED5-7877-9F5D121C11BF}"/>
          </ac:picMkLst>
        </pc:picChg>
        <pc:picChg chg="mod">
          <ac:chgData name="Dongbo Li" userId="f61f9e8b-a15f-4adf-8c3c-9bc0646ae984" providerId="ADAL" clId="{007C1103-1001-4422-AC59-5E01BA3F87A5}" dt="2023-06-26T12:52:33.742" v="2252" actId="1076"/>
          <ac:picMkLst>
            <pc:docMk/>
            <pc:sldMk cId="3818554747" sldId="264"/>
            <ac:picMk id="96" creationId="{3308CF68-842F-F121-F5B2-8904C8BE698F}"/>
          </ac:picMkLst>
        </pc:picChg>
        <pc:picChg chg="add mod">
          <ac:chgData name="Dongbo Li" userId="f61f9e8b-a15f-4adf-8c3c-9bc0646ae984" providerId="ADAL" clId="{007C1103-1001-4422-AC59-5E01BA3F87A5}" dt="2023-06-26T12:57:01.045" v="2324" actId="1076"/>
          <ac:picMkLst>
            <pc:docMk/>
            <pc:sldMk cId="3818554747" sldId="264"/>
            <ac:picMk id="99" creationId="{FB155D70-1F04-983B-23DF-055BA1701E96}"/>
          </ac:picMkLst>
        </pc:picChg>
        <pc:picChg chg="add mod">
          <ac:chgData name="Dongbo Li" userId="f61f9e8b-a15f-4adf-8c3c-9bc0646ae984" providerId="ADAL" clId="{007C1103-1001-4422-AC59-5E01BA3F87A5}" dt="2023-06-26T12:57:17.206" v="2330" actId="1076"/>
          <ac:picMkLst>
            <pc:docMk/>
            <pc:sldMk cId="3818554747" sldId="264"/>
            <ac:picMk id="100" creationId="{9853F04B-38C7-CE8E-B833-65B7307C13D2}"/>
          </ac:picMkLst>
        </pc:picChg>
        <pc:picChg chg="mod ord">
          <ac:chgData name="Dongbo Li" userId="f61f9e8b-a15f-4adf-8c3c-9bc0646ae984" providerId="ADAL" clId="{007C1103-1001-4422-AC59-5E01BA3F87A5}" dt="2023-06-26T12:54:19.089" v="2284" actId="1076"/>
          <ac:picMkLst>
            <pc:docMk/>
            <pc:sldMk cId="3818554747" sldId="264"/>
            <ac:picMk id="102" creationId="{F1D9E92F-932C-1F1D-436A-8588CEBBA95B}"/>
          </ac:picMkLst>
        </pc:picChg>
        <pc:picChg chg="add del mod ord">
          <ac:chgData name="Dongbo Li" userId="f61f9e8b-a15f-4adf-8c3c-9bc0646ae984" providerId="ADAL" clId="{007C1103-1001-4422-AC59-5E01BA3F87A5}" dt="2023-06-26T12:54:19.089" v="2284" actId="1076"/>
          <ac:picMkLst>
            <pc:docMk/>
            <pc:sldMk cId="3818554747" sldId="264"/>
            <ac:picMk id="104" creationId="{07B89174-2676-AF6D-C00D-F0ACAE91259F}"/>
          </ac:picMkLst>
        </pc:picChg>
        <pc:picChg chg="del mod ord">
          <ac:chgData name="Dongbo Li" userId="f61f9e8b-a15f-4adf-8c3c-9bc0646ae984" providerId="ADAL" clId="{007C1103-1001-4422-AC59-5E01BA3F87A5}" dt="2023-06-26T12:48:29.508" v="2172" actId="478"/>
          <ac:picMkLst>
            <pc:docMk/>
            <pc:sldMk cId="3818554747" sldId="264"/>
            <ac:picMk id="112" creationId="{EE2AEB79-16EB-F5D2-00BC-FD1E4EC7CB47}"/>
          </ac:picMkLst>
        </pc:picChg>
        <pc:picChg chg="mod">
          <ac:chgData name="Dongbo Li" userId="f61f9e8b-a15f-4adf-8c3c-9bc0646ae984" providerId="ADAL" clId="{007C1103-1001-4422-AC59-5E01BA3F87A5}" dt="2023-06-26T12:54:19.089" v="2284" actId="1076"/>
          <ac:picMkLst>
            <pc:docMk/>
            <pc:sldMk cId="3818554747" sldId="264"/>
            <ac:picMk id="120" creationId="{D1631FE5-01E0-C76A-AD0A-C7A02982088F}"/>
          </ac:picMkLst>
        </pc:picChg>
        <pc:picChg chg="del mod">
          <ac:chgData name="Dongbo Li" userId="f61f9e8b-a15f-4adf-8c3c-9bc0646ae984" providerId="ADAL" clId="{007C1103-1001-4422-AC59-5E01BA3F87A5}" dt="2023-06-26T12:39:04.922" v="2005" actId="478"/>
          <ac:picMkLst>
            <pc:docMk/>
            <pc:sldMk cId="3818554747" sldId="264"/>
            <ac:picMk id="123" creationId="{22AE0DB8-F287-E5BE-1133-DE467F47056D}"/>
          </ac:picMkLst>
        </pc:picChg>
        <pc:picChg chg="mod">
          <ac:chgData name="Dongbo Li" userId="f61f9e8b-a15f-4adf-8c3c-9bc0646ae984" providerId="ADAL" clId="{007C1103-1001-4422-AC59-5E01BA3F87A5}" dt="2023-06-26T12:54:58.352" v="2296" actId="1076"/>
          <ac:picMkLst>
            <pc:docMk/>
            <pc:sldMk cId="3818554747" sldId="264"/>
            <ac:picMk id="128" creationId="{B833A3EC-10DE-403B-8BAB-C0C17CE28999}"/>
          </ac:picMkLst>
        </pc:picChg>
        <pc:picChg chg="mod">
          <ac:chgData name="Dongbo Li" userId="f61f9e8b-a15f-4adf-8c3c-9bc0646ae984" providerId="ADAL" clId="{007C1103-1001-4422-AC59-5E01BA3F87A5}" dt="2023-06-26T12:54:58.352" v="2296" actId="1076"/>
          <ac:picMkLst>
            <pc:docMk/>
            <pc:sldMk cId="3818554747" sldId="264"/>
            <ac:picMk id="129" creationId="{32BF50EC-D4D9-9896-05FF-76476073A72F}"/>
          </ac:picMkLst>
        </pc:picChg>
        <pc:picChg chg="del mod">
          <ac:chgData name="Dongbo Li" userId="f61f9e8b-a15f-4adf-8c3c-9bc0646ae984" providerId="ADAL" clId="{007C1103-1001-4422-AC59-5E01BA3F87A5}" dt="2023-06-26T12:51:36.966" v="2233" actId="478"/>
          <ac:picMkLst>
            <pc:docMk/>
            <pc:sldMk cId="3818554747" sldId="264"/>
            <ac:picMk id="132" creationId="{358254B7-FBC6-9615-0DAB-7AF20DC24991}"/>
          </ac:picMkLst>
        </pc:picChg>
        <pc:picChg chg="add del mod">
          <ac:chgData name="Dongbo Li" userId="f61f9e8b-a15f-4adf-8c3c-9bc0646ae984" providerId="ADAL" clId="{007C1103-1001-4422-AC59-5E01BA3F87A5}" dt="2023-06-26T12:46:09.662" v="2136" actId="1076"/>
          <ac:picMkLst>
            <pc:docMk/>
            <pc:sldMk cId="3818554747" sldId="264"/>
            <ac:picMk id="139" creationId="{09DFB1A8-EB39-EFAF-79C7-4F36E8EEC92F}"/>
          </ac:picMkLst>
        </pc:picChg>
        <pc:picChg chg="del">
          <ac:chgData name="Dongbo Li" userId="f61f9e8b-a15f-4adf-8c3c-9bc0646ae984" providerId="ADAL" clId="{007C1103-1001-4422-AC59-5E01BA3F87A5}" dt="2023-06-26T12:34:43.856" v="1979" actId="478"/>
          <ac:picMkLst>
            <pc:docMk/>
            <pc:sldMk cId="3818554747" sldId="264"/>
            <ac:picMk id="168" creationId="{4A0A9248-72F1-05CE-B9A4-2DC2EF1FE5D2}"/>
          </ac:picMkLst>
        </pc:picChg>
        <pc:picChg chg="del">
          <ac:chgData name="Dongbo Li" userId="f61f9e8b-a15f-4adf-8c3c-9bc0646ae984" providerId="ADAL" clId="{007C1103-1001-4422-AC59-5E01BA3F87A5}" dt="2023-06-26T12:34:44.489" v="1980" actId="478"/>
          <ac:picMkLst>
            <pc:docMk/>
            <pc:sldMk cId="3818554747" sldId="264"/>
            <ac:picMk id="169" creationId="{4D9938F4-0EE7-CE5B-AD3B-D7437205CEBB}"/>
          </ac:picMkLst>
        </pc:picChg>
        <pc:picChg chg="mod">
          <ac:chgData name="Dongbo Li" userId="f61f9e8b-a15f-4adf-8c3c-9bc0646ae984" providerId="ADAL" clId="{007C1103-1001-4422-AC59-5E01BA3F87A5}" dt="2023-06-26T12:54:01.503" v="2283" actId="688"/>
          <ac:picMkLst>
            <pc:docMk/>
            <pc:sldMk cId="3818554747" sldId="264"/>
            <ac:picMk id="170" creationId="{ABC63979-F79B-90DF-398E-FCD647CB6F62}"/>
          </ac:picMkLst>
        </pc:picChg>
        <pc:picChg chg="mod">
          <ac:chgData name="Dongbo Li" userId="f61f9e8b-a15f-4adf-8c3c-9bc0646ae984" providerId="ADAL" clId="{007C1103-1001-4422-AC59-5E01BA3F87A5}" dt="2023-06-26T12:54:19.089" v="2284" actId="1076"/>
          <ac:picMkLst>
            <pc:docMk/>
            <pc:sldMk cId="3818554747" sldId="264"/>
            <ac:picMk id="174" creationId="{AE8BEAC8-D0A0-DAEF-FE64-6E9C412FEADF}"/>
          </ac:picMkLst>
        </pc:picChg>
        <pc:picChg chg="mod">
          <ac:chgData name="Dongbo Li" userId="f61f9e8b-a15f-4adf-8c3c-9bc0646ae984" providerId="ADAL" clId="{007C1103-1001-4422-AC59-5E01BA3F87A5}" dt="2023-06-26T12:55:15.614" v="2298" actId="1076"/>
          <ac:picMkLst>
            <pc:docMk/>
            <pc:sldMk cId="3818554747" sldId="264"/>
            <ac:picMk id="175" creationId="{EDD22F5E-503F-F7A0-ACA5-323E52813AD8}"/>
          </ac:picMkLst>
        </pc:picChg>
        <pc:picChg chg="mod">
          <ac:chgData name="Dongbo Li" userId="f61f9e8b-a15f-4adf-8c3c-9bc0646ae984" providerId="ADAL" clId="{007C1103-1001-4422-AC59-5E01BA3F87A5}" dt="2023-06-26T12:53:56.415" v="2273" actId="1076"/>
          <ac:picMkLst>
            <pc:docMk/>
            <pc:sldMk cId="3818554747" sldId="264"/>
            <ac:picMk id="177" creationId="{65C9D517-5E62-2C5E-9F8E-4EDB976FA694}"/>
          </ac:picMkLst>
        </pc:picChg>
        <pc:picChg chg="mod">
          <ac:chgData name="Dongbo Li" userId="f61f9e8b-a15f-4adf-8c3c-9bc0646ae984" providerId="ADAL" clId="{007C1103-1001-4422-AC59-5E01BA3F87A5}" dt="2023-06-26T12:53:56.415" v="2273" actId="1076"/>
          <ac:picMkLst>
            <pc:docMk/>
            <pc:sldMk cId="3818554747" sldId="264"/>
            <ac:picMk id="179" creationId="{9052FD2E-1C7A-113A-B6A2-7F54C16B8467}"/>
          </ac:picMkLst>
        </pc:picChg>
        <pc:picChg chg="mod">
          <ac:chgData name="Dongbo Li" userId="f61f9e8b-a15f-4adf-8c3c-9bc0646ae984" providerId="ADAL" clId="{007C1103-1001-4422-AC59-5E01BA3F87A5}" dt="2023-06-26T12:53:56.415" v="2273" actId="1076"/>
          <ac:picMkLst>
            <pc:docMk/>
            <pc:sldMk cId="3818554747" sldId="264"/>
            <ac:picMk id="181" creationId="{62D6EF96-A02A-5B0E-A385-F6AF923C4C57}"/>
          </ac:picMkLst>
        </pc:picChg>
        <pc:cxnChg chg="add del mod">
          <ac:chgData name="Dongbo Li" userId="f61f9e8b-a15f-4adf-8c3c-9bc0646ae984" providerId="ADAL" clId="{007C1103-1001-4422-AC59-5E01BA3F87A5}" dt="2023-06-26T12:42:01.098" v="2045" actId="478"/>
          <ac:cxnSpMkLst>
            <pc:docMk/>
            <pc:sldMk cId="3818554747" sldId="264"/>
            <ac:cxnSpMk id="12" creationId="{C656FA60-77D0-DE99-D282-76F65DC3E55F}"/>
          </ac:cxnSpMkLst>
        </pc:cxnChg>
        <pc:cxnChg chg="add del mod">
          <ac:chgData name="Dongbo Li" userId="f61f9e8b-a15f-4adf-8c3c-9bc0646ae984" providerId="ADAL" clId="{007C1103-1001-4422-AC59-5E01BA3F87A5}" dt="2023-06-26T12:46:06.460" v="2134"/>
          <ac:cxnSpMkLst>
            <pc:docMk/>
            <pc:sldMk cId="3818554747" sldId="264"/>
            <ac:cxnSpMk id="28" creationId="{3D928A47-88DA-297F-A786-ABB3A2C3C9B9}"/>
          </ac:cxnSpMkLst>
        </pc:cxnChg>
        <pc:cxnChg chg="add mod">
          <ac:chgData name="Dongbo Li" userId="f61f9e8b-a15f-4adf-8c3c-9bc0646ae984" providerId="ADAL" clId="{007C1103-1001-4422-AC59-5E01BA3F87A5}" dt="2023-06-26T12:56:21.718" v="2314" actId="14100"/>
          <ac:cxnSpMkLst>
            <pc:docMk/>
            <pc:sldMk cId="3818554747" sldId="264"/>
            <ac:cxnSpMk id="73" creationId="{8513A9E1-588F-4657-5110-D7BFD671B808}"/>
          </ac:cxnSpMkLst>
        </pc:cxnChg>
        <pc:cxnChg chg="add mod">
          <ac:chgData name="Dongbo Li" userId="f61f9e8b-a15f-4adf-8c3c-9bc0646ae984" providerId="ADAL" clId="{007C1103-1001-4422-AC59-5E01BA3F87A5}" dt="2023-06-26T12:55:50.400" v="2304" actId="1076"/>
          <ac:cxnSpMkLst>
            <pc:docMk/>
            <pc:sldMk cId="3818554747" sldId="264"/>
            <ac:cxnSpMk id="74" creationId="{2498F0EE-3A62-D074-AB1D-F8C073363205}"/>
          </ac:cxnSpMkLst>
        </pc:cxnChg>
        <pc:cxnChg chg="add mod">
          <ac:chgData name="Dongbo Li" userId="f61f9e8b-a15f-4adf-8c3c-9bc0646ae984" providerId="ADAL" clId="{007C1103-1001-4422-AC59-5E01BA3F87A5}" dt="2023-06-26T12:55:50.400" v="2304" actId="1076"/>
          <ac:cxnSpMkLst>
            <pc:docMk/>
            <pc:sldMk cId="3818554747" sldId="264"/>
            <ac:cxnSpMk id="75" creationId="{B4877C96-0493-3926-29A1-8C0572B657C5}"/>
          </ac:cxnSpMkLst>
        </pc:cxnChg>
        <pc:cxnChg chg="add mod">
          <ac:chgData name="Dongbo Li" userId="f61f9e8b-a15f-4adf-8c3c-9bc0646ae984" providerId="ADAL" clId="{007C1103-1001-4422-AC59-5E01BA3F87A5}" dt="2023-06-26T12:56:42.166" v="2319" actId="1076"/>
          <ac:cxnSpMkLst>
            <pc:docMk/>
            <pc:sldMk cId="3818554747" sldId="264"/>
            <ac:cxnSpMk id="82" creationId="{2BF39F1A-6133-B179-58CE-BBC55A610FB2}"/>
          </ac:cxnSpMkLst>
        </pc:cxnChg>
        <pc:cxnChg chg="add mod">
          <ac:chgData name="Dongbo Li" userId="f61f9e8b-a15f-4adf-8c3c-9bc0646ae984" providerId="ADAL" clId="{007C1103-1001-4422-AC59-5E01BA3F87A5}" dt="2023-06-26T12:56:32.989" v="2318" actId="14100"/>
          <ac:cxnSpMkLst>
            <pc:docMk/>
            <pc:sldMk cId="3818554747" sldId="264"/>
            <ac:cxnSpMk id="95" creationId="{EA21AC69-BA30-6B01-B539-611B83A1D9CE}"/>
          </ac:cxnSpMkLst>
        </pc:cxnChg>
        <pc:cxnChg chg="mod">
          <ac:chgData name="Dongbo Li" userId="f61f9e8b-a15f-4adf-8c3c-9bc0646ae984" providerId="ADAL" clId="{007C1103-1001-4422-AC59-5E01BA3F87A5}" dt="2023-06-26T12:46:18.144" v="2137" actId="1076"/>
          <ac:cxnSpMkLst>
            <pc:docMk/>
            <pc:sldMk cId="3818554747" sldId="264"/>
            <ac:cxnSpMk id="97" creationId="{50DB8049-C814-95AB-7EF0-CF15698F8074}"/>
          </ac:cxnSpMkLst>
        </pc:cxnChg>
        <pc:cxnChg chg="del mod">
          <ac:chgData name="Dongbo Li" userId="f61f9e8b-a15f-4adf-8c3c-9bc0646ae984" providerId="ADAL" clId="{007C1103-1001-4422-AC59-5E01BA3F87A5}" dt="2023-06-26T12:48:01.962" v="2166" actId="478"/>
          <ac:cxnSpMkLst>
            <pc:docMk/>
            <pc:sldMk cId="3818554747" sldId="264"/>
            <ac:cxnSpMk id="106" creationId="{D7FBB0F6-F772-DA82-BBC2-28C3D6CBC511}"/>
          </ac:cxnSpMkLst>
        </pc:cxnChg>
        <pc:cxnChg chg="del mod">
          <ac:chgData name="Dongbo Li" userId="f61f9e8b-a15f-4adf-8c3c-9bc0646ae984" providerId="ADAL" clId="{007C1103-1001-4422-AC59-5E01BA3F87A5}" dt="2023-06-26T12:47:15.126" v="2143" actId="478"/>
          <ac:cxnSpMkLst>
            <pc:docMk/>
            <pc:sldMk cId="3818554747" sldId="264"/>
            <ac:cxnSpMk id="107" creationId="{AA959076-F6C5-2BE5-6E0A-C2328C216E94}"/>
          </ac:cxnSpMkLst>
        </pc:cxnChg>
        <pc:cxnChg chg="del mod">
          <ac:chgData name="Dongbo Li" userId="f61f9e8b-a15f-4adf-8c3c-9bc0646ae984" providerId="ADAL" clId="{007C1103-1001-4422-AC59-5E01BA3F87A5}" dt="2023-06-26T12:39:06.024" v="2006" actId="478"/>
          <ac:cxnSpMkLst>
            <pc:docMk/>
            <pc:sldMk cId="3818554747" sldId="264"/>
            <ac:cxnSpMk id="125" creationId="{94C5709A-EE7A-C17D-4FEA-3CBFABFAE509}"/>
          </ac:cxnSpMkLst>
        </pc:cxnChg>
        <pc:cxnChg chg="mod">
          <ac:chgData name="Dongbo Li" userId="f61f9e8b-a15f-4adf-8c3c-9bc0646ae984" providerId="ADAL" clId="{007C1103-1001-4422-AC59-5E01BA3F87A5}" dt="2023-06-26T12:54:39.103" v="2293" actId="14100"/>
          <ac:cxnSpMkLst>
            <pc:docMk/>
            <pc:sldMk cId="3818554747" sldId="264"/>
            <ac:cxnSpMk id="130" creationId="{2B7A7B2A-7ACD-4C9E-3ED1-D6CBCD45BAD9}"/>
          </ac:cxnSpMkLst>
        </pc:cxnChg>
        <pc:cxnChg chg="mod">
          <ac:chgData name="Dongbo Li" userId="f61f9e8b-a15f-4adf-8c3c-9bc0646ae984" providerId="ADAL" clId="{007C1103-1001-4422-AC59-5E01BA3F87A5}" dt="2023-06-26T12:54:44.606" v="2295" actId="14100"/>
          <ac:cxnSpMkLst>
            <pc:docMk/>
            <pc:sldMk cId="3818554747" sldId="264"/>
            <ac:cxnSpMk id="131" creationId="{C40602A7-F872-5058-B3EA-20750F52F8BB}"/>
          </ac:cxnSpMkLst>
        </pc:cxnChg>
        <pc:cxnChg chg="del">
          <ac:chgData name="Dongbo Li" userId="f61f9e8b-a15f-4adf-8c3c-9bc0646ae984" providerId="ADAL" clId="{007C1103-1001-4422-AC59-5E01BA3F87A5}" dt="2023-06-26T12:34:42.399" v="1978" actId="478"/>
          <ac:cxnSpMkLst>
            <pc:docMk/>
            <pc:sldMk cId="3818554747" sldId="264"/>
            <ac:cxnSpMk id="160" creationId="{8927D652-1A8F-D88F-BAFA-67EAEC2FFEA4}"/>
          </ac:cxnSpMkLst>
        </pc:cxnChg>
        <pc:cxnChg chg="del">
          <ac:chgData name="Dongbo Li" userId="f61f9e8b-a15f-4adf-8c3c-9bc0646ae984" providerId="ADAL" clId="{007C1103-1001-4422-AC59-5E01BA3F87A5}" dt="2023-06-26T12:34:40.023" v="1976" actId="478"/>
          <ac:cxnSpMkLst>
            <pc:docMk/>
            <pc:sldMk cId="3818554747" sldId="264"/>
            <ac:cxnSpMk id="161" creationId="{B534B254-7125-E22E-B816-237D6437402A}"/>
          </ac:cxnSpMkLst>
        </pc:cxnChg>
        <pc:cxnChg chg="del">
          <ac:chgData name="Dongbo Li" userId="f61f9e8b-a15f-4adf-8c3c-9bc0646ae984" providerId="ADAL" clId="{007C1103-1001-4422-AC59-5E01BA3F87A5}" dt="2023-06-26T12:34:41.200" v="1977" actId="478"/>
          <ac:cxnSpMkLst>
            <pc:docMk/>
            <pc:sldMk cId="3818554747" sldId="264"/>
            <ac:cxnSpMk id="165" creationId="{CE675E0D-5EE0-B6C1-2CE1-2B675B568CFB}"/>
          </ac:cxnSpMkLst>
        </pc:cxnChg>
      </pc:sldChg>
      <pc:sldChg chg="addSp delSp modSp add mod">
        <pc:chgData name="Dongbo Li" userId="f61f9e8b-a15f-4adf-8c3c-9bc0646ae984" providerId="ADAL" clId="{007C1103-1001-4422-AC59-5E01BA3F87A5}" dt="2023-06-27T09:34:40.813" v="4302" actId="20577"/>
        <pc:sldMkLst>
          <pc:docMk/>
          <pc:sldMk cId="261315188" sldId="265"/>
        </pc:sldMkLst>
        <pc:spChg chg="mod">
          <ac:chgData name="Dongbo Li" userId="f61f9e8b-a15f-4adf-8c3c-9bc0646ae984" providerId="ADAL" clId="{007C1103-1001-4422-AC59-5E01BA3F87A5}" dt="2023-06-27T09:34:40.813" v="4302" actId="20577"/>
          <ac:spMkLst>
            <pc:docMk/>
            <pc:sldMk cId="261315188" sldId="265"/>
            <ac:spMk id="5" creationId="{23709636-824E-6AB0-278B-46B6C38C56CE}"/>
          </ac:spMkLst>
        </pc:spChg>
        <pc:spChg chg="add mod">
          <ac:chgData name="Dongbo Li" userId="f61f9e8b-a15f-4adf-8c3c-9bc0646ae984" providerId="ADAL" clId="{007C1103-1001-4422-AC59-5E01BA3F87A5}" dt="2023-06-27T09:16:32.138" v="4272" actId="115"/>
          <ac:spMkLst>
            <pc:docMk/>
            <pc:sldMk cId="261315188" sldId="265"/>
            <ac:spMk id="6" creationId="{BFF4F6F2-FE9B-6C8E-9026-F4FE1B3A89BD}"/>
          </ac:spMkLst>
        </pc:spChg>
        <pc:spChg chg="del">
          <ac:chgData name="Dongbo Li" userId="f61f9e8b-a15f-4adf-8c3c-9bc0646ae984" providerId="ADAL" clId="{007C1103-1001-4422-AC59-5E01BA3F87A5}" dt="2023-06-26T14:43:48.673" v="3350" actId="478"/>
          <ac:spMkLst>
            <pc:docMk/>
            <pc:sldMk cId="261315188" sldId="265"/>
            <ac:spMk id="7" creationId="{77AD5816-24ED-D105-5477-7EC120D17FB7}"/>
          </ac:spMkLst>
        </pc:spChg>
        <pc:spChg chg="del mod">
          <ac:chgData name="Dongbo Li" userId="f61f9e8b-a15f-4adf-8c3c-9bc0646ae984" providerId="ADAL" clId="{007C1103-1001-4422-AC59-5E01BA3F87A5}" dt="2023-06-26T14:43:47.090" v="3349" actId="478"/>
          <ac:spMkLst>
            <pc:docMk/>
            <pc:sldMk cId="261315188" sldId="265"/>
            <ac:spMk id="9" creationId="{6EDDC4F7-7DDF-7D85-3B67-012CBD50CACA}"/>
          </ac:spMkLst>
        </pc:spChg>
        <pc:spChg chg="add mod">
          <ac:chgData name="Dongbo Li" userId="f61f9e8b-a15f-4adf-8c3c-9bc0646ae984" providerId="ADAL" clId="{007C1103-1001-4422-AC59-5E01BA3F87A5}" dt="2023-06-27T09:13:48.217" v="4209"/>
          <ac:spMkLst>
            <pc:docMk/>
            <pc:sldMk cId="261315188" sldId="265"/>
            <ac:spMk id="10" creationId="{F188C01A-B6D5-5547-AE40-7AFBA6DAC442}"/>
          </ac:spMkLst>
        </pc:spChg>
        <pc:spChg chg="add mod">
          <ac:chgData name="Dongbo Li" userId="f61f9e8b-a15f-4adf-8c3c-9bc0646ae984" providerId="ADAL" clId="{007C1103-1001-4422-AC59-5E01BA3F87A5}" dt="2023-06-27T09:16:19.143" v="4270" actId="207"/>
          <ac:spMkLst>
            <pc:docMk/>
            <pc:sldMk cId="261315188" sldId="265"/>
            <ac:spMk id="12" creationId="{1C4F3D04-36DE-4297-CA54-07DD05336FD1}"/>
          </ac:spMkLst>
        </pc:spChg>
        <pc:picChg chg="add del mod">
          <ac:chgData name="Dongbo Li" userId="f61f9e8b-a15f-4adf-8c3c-9bc0646ae984" providerId="ADAL" clId="{007C1103-1001-4422-AC59-5E01BA3F87A5}" dt="2023-06-27T09:03:17.890" v="4157" actId="478"/>
          <ac:picMkLst>
            <pc:docMk/>
            <pc:sldMk cId="261315188" sldId="265"/>
            <ac:picMk id="2" creationId="{E98D84C9-66AD-2967-8A5D-0E89BB014A4E}"/>
          </ac:picMkLst>
        </pc:picChg>
        <pc:picChg chg="del">
          <ac:chgData name="Dongbo Li" userId="f61f9e8b-a15f-4adf-8c3c-9bc0646ae984" providerId="ADAL" clId="{007C1103-1001-4422-AC59-5E01BA3F87A5}" dt="2023-06-26T14:41:06.840" v="3342" actId="478"/>
          <ac:picMkLst>
            <pc:docMk/>
            <pc:sldMk cId="261315188" sldId="265"/>
            <ac:picMk id="3" creationId="{0EF16F1E-BD3B-A9E7-6FF0-A82A4013FD31}"/>
          </ac:picMkLst>
        </pc:picChg>
        <pc:picChg chg="add mod">
          <ac:chgData name="Dongbo Li" userId="f61f9e8b-a15f-4adf-8c3c-9bc0646ae984" providerId="ADAL" clId="{007C1103-1001-4422-AC59-5E01BA3F87A5}" dt="2023-06-27T09:03:28.431" v="4161" actId="14100"/>
          <ac:picMkLst>
            <pc:docMk/>
            <pc:sldMk cId="261315188" sldId="265"/>
            <ac:picMk id="3" creationId="{9E75C8D6-C7BE-832B-DEE3-4F2EEBD41867}"/>
          </ac:picMkLst>
        </pc:picChg>
        <pc:picChg chg="add mod">
          <ac:chgData name="Dongbo Li" userId="f61f9e8b-a15f-4adf-8c3c-9bc0646ae984" providerId="ADAL" clId="{007C1103-1001-4422-AC59-5E01BA3F87A5}" dt="2023-06-26T14:55:18.137" v="3561" actId="1076"/>
          <ac:picMkLst>
            <pc:docMk/>
            <pc:sldMk cId="261315188" sldId="265"/>
            <ac:picMk id="8" creationId="{C442BAD2-8D33-58E0-1083-90D1BD4ACE16}"/>
          </ac:picMkLst>
        </pc:picChg>
      </pc:sldChg>
      <pc:sldChg chg="addSp delSp modSp add mod">
        <pc:chgData name="Dongbo Li" userId="f61f9e8b-a15f-4adf-8c3c-9bc0646ae984" providerId="ADAL" clId="{007C1103-1001-4422-AC59-5E01BA3F87A5}" dt="2023-06-27T09:05:11.031" v="4163" actId="1076"/>
        <pc:sldMkLst>
          <pc:docMk/>
          <pc:sldMk cId="780043339" sldId="266"/>
        </pc:sldMkLst>
        <pc:spChg chg="del">
          <ac:chgData name="Dongbo Li" userId="f61f9e8b-a15f-4adf-8c3c-9bc0646ae984" providerId="ADAL" clId="{007C1103-1001-4422-AC59-5E01BA3F87A5}" dt="2023-06-26T15:01:28.777" v="3683" actId="478"/>
          <ac:spMkLst>
            <pc:docMk/>
            <pc:sldMk cId="780043339" sldId="266"/>
            <ac:spMk id="5" creationId="{23709636-824E-6AB0-278B-46B6C38C56CE}"/>
          </ac:spMkLst>
        </pc:spChg>
        <pc:spChg chg="del mod">
          <ac:chgData name="Dongbo Li" userId="f61f9e8b-a15f-4adf-8c3c-9bc0646ae984" providerId="ADAL" clId="{007C1103-1001-4422-AC59-5E01BA3F87A5}" dt="2023-06-26T15:01:27.697" v="3682" actId="478"/>
          <ac:spMkLst>
            <pc:docMk/>
            <pc:sldMk cId="780043339" sldId="266"/>
            <ac:spMk id="6" creationId="{BFF4F6F2-FE9B-6C8E-9026-F4FE1B3A89BD}"/>
          </ac:spMkLst>
        </pc:spChg>
        <pc:spChg chg="mod">
          <ac:chgData name="Dongbo Li" userId="f61f9e8b-a15f-4adf-8c3c-9bc0646ae984" providerId="ADAL" clId="{007C1103-1001-4422-AC59-5E01BA3F87A5}" dt="2023-06-26T14:58:16.395" v="3678" actId="20577"/>
          <ac:spMkLst>
            <pc:docMk/>
            <pc:sldMk cId="780043339" sldId="266"/>
            <ac:spMk id="11" creationId="{179059CB-B2F3-442A-47BA-E41D3F881B78}"/>
          </ac:spMkLst>
        </pc:spChg>
        <pc:picChg chg="mod">
          <ac:chgData name="Dongbo Li" userId="f61f9e8b-a15f-4adf-8c3c-9bc0646ae984" providerId="ADAL" clId="{007C1103-1001-4422-AC59-5E01BA3F87A5}" dt="2023-06-27T09:05:11.031" v="4163" actId="1076"/>
          <ac:picMkLst>
            <pc:docMk/>
            <pc:sldMk cId="780043339" sldId="266"/>
            <ac:picMk id="2" creationId="{3742B650-A832-E362-BBCC-C8A09B645936}"/>
          </ac:picMkLst>
        </pc:picChg>
        <pc:picChg chg="del">
          <ac:chgData name="Dongbo Li" userId="f61f9e8b-a15f-4adf-8c3c-9bc0646ae984" providerId="ADAL" clId="{007C1103-1001-4422-AC59-5E01BA3F87A5}" dt="2023-06-26T14:58:19.769" v="3679" actId="478"/>
          <ac:picMkLst>
            <pc:docMk/>
            <pc:sldMk cId="780043339" sldId="266"/>
            <ac:picMk id="2" creationId="{E98D84C9-66AD-2967-8A5D-0E89BB014A4E}"/>
          </ac:picMkLst>
        </pc:picChg>
        <pc:picChg chg="add del mod">
          <ac:chgData name="Dongbo Li" userId="f61f9e8b-a15f-4adf-8c3c-9bc0646ae984" providerId="ADAL" clId="{007C1103-1001-4422-AC59-5E01BA3F87A5}" dt="2023-06-26T15:01:51.913" v="3687" actId="478"/>
          <ac:picMkLst>
            <pc:docMk/>
            <pc:sldMk cId="780043339" sldId="266"/>
            <ac:picMk id="3" creationId="{D5CECBD5-2C42-1308-71A1-4E4FCFB17A72}"/>
          </ac:picMkLst>
        </pc:picChg>
        <pc:picChg chg="add mod">
          <ac:chgData name="Dongbo Li" userId="f61f9e8b-a15f-4adf-8c3c-9bc0646ae984" providerId="ADAL" clId="{007C1103-1001-4422-AC59-5E01BA3F87A5}" dt="2023-06-26T15:01:55.617" v="3690" actId="14100"/>
          <ac:picMkLst>
            <pc:docMk/>
            <pc:sldMk cId="780043339" sldId="266"/>
            <ac:picMk id="7" creationId="{815A66B1-BBDB-5384-C2D0-A7CFEABD335E}"/>
          </ac:picMkLst>
        </pc:picChg>
      </pc:sldChg>
      <pc:sldChg chg="addSp delSp modSp add mod">
        <pc:chgData name="Dongbo Li" userId="f61f9e8b-a15f-4adf-8c3c-9bc0646ae984" providerId="ADAL" clId="{007C1103-1001-4422-AC59-5E01BA3F87A5}" dt="2023-06-26T15:59:00.138" v="3788" actId="1076"/>
        <pc:sldMkLst>
          <pc:docMk/>
          <pc:sldMk cId="2617573063" sldId="267"/>
        </pc:sldMkLst>
        <pc:spChg chg="mod">
          <ac:chgData name="Dongbo Li" userId="f61f9e8b-a15f-4adf-8c3c-9bc0646ae984" providerId="ADAL" clId="{007C1103-1001-4422-AC59-5E01BA3F87A5}" dt="2023-06-26T15:17:20.520" v="3747" actId="20577"/>
          <ac:spMkLst>
            <pc:docMk/>
            <pc:sldMk cId="2617573063" sldId="267"/>
            <ac:spMk id="4" creationId="{223A7782-07AC-FBC9-18D3-025556087CEC}"/>
          </ac:spMkLst>
        </pc:spChg>
        <pc:spChg chg="del mod">
          <ac:chgData name="Dongbo Li" userId="f61f9e8b-a15f-4adf-8c3c-9bc0646ae984" providerId="ADAL" clId="{007C1103-1001-4422-AC59-5E01BA3F87A5}" dt="2023-06-26T15:51:37.331" v="3771" actId="478"/>
          <ac:spMkLst>
            <pc:docMk/>
            <pc:sldMk cId="2617573063" sldId="267"/>
            <ac:spMk id="11" creationId="{179059CB-B2F3-442A-47BA-E41D3F881B78}"/>
          </ac:spMkLst>
        </pc:spChg>
        <pc:picChg chg="add del mod">
          <ac:chgData name="Dongbo Li" userId="f61f9e8b-a15f-4adf-8c3c-9bc0646ae984" providerId="ADAL" clId="{007C1103-1001-4422-AC59-5E01BA3F87A5}" dt="2023-06-26T15:50:29.682" v="3760" actId="478"/>
          <ac:picMkLst>
            <pc:docMk/>
            <pc:sldMk cId="2617573063" sldId="267"/>
            <ac:picMk id="2" creationId="{1F3FB37C-1085-7F36-9E4F-F60AEEEDF7C9}"/>
          </ac:picMkLst>
        </pc:picChg>
        <pc:picChg chg="add del mod">
          <ac:chgData name="Dongbo Li" userId="f61f9e8b-a15f-4adf-8c3c-9bc0646ae984" providerId="ADAL" clId="{007C1103-1001-4422-AC59-5E01BA3F87A5}" dt="2023-06-26T15:56:40.055" v="3772" actId="21"/>
          <ac:picMkLst>
            <pc:docMk/>
            <pc:sldMk cId="2617573063" sldId="267"/>
            <ac:picMk id="3" creationId="{00A243E4-95BF-6C1A-5202-F28444AFB3DD}"/>
          </ac:picMkLst>
        </pc:picChg>
        <pc:picChg chg="add mod">
          <ac:chgData name="Dongbo Li" userId="f61f9e8b-a15f-4adf-8c3c-9bc0646ae984" providerId="ADAL" clId="{007C1103-1001-4422-AC59-5E01BA3F87A5}" dt="2023-06-26T15:58:30.041" v="3781" actId="1076"/>
          <ac:picMkLst>
            <pc:docMk/>
            <pc:sldMk cId="2617573063" sldId="267"/>
            <ac:picMk id="5" creationId="{7C2DFA1C-3CC2-EAA1-D7B7-2CB0DB8D86DC}"/>
          </ac:picMkLst>
        </pc:picChg>
        <pc:picChg chg="add del">
          <ac:chgData name="Dongbo Li" userId="f61f9e8b-a15f-4adf-8c3c-9bc0646ae984" providerId="ADAL" clId="{007C1103-1001-4422-AC59-5E01BA3F87A5}" dt="2023-06-26T15:57:29.513" v="3774" actId="478"/>
          <ac:picMkLst>
            <pc:docMk/>
            <pc:sldMk cId="2617573063" sldId="267"/>
            <ac:picMk id="6" creationId="{72912942-1768-62D2-3A8A-865E44E9868C}"/>
          </ac:picMkLst>
        </pc:picChg>
        <pc:picChg chg="del">
          <ac:chgData name="Dongbo Li" userId="f61f9e8b-a15f-4adf-8c3c-9bc0646ae984" providerId="ADAL" clId="{007C1103-1001-4422-AC59-5E01BA3F87A5}" dt="2023-06-26T15:24:45.649" v="3750" actId="478"/>
          <ac:picMkLst>
            <pc:docMk/>
            <pc:sldMk cId="2617573063" sldId="267"/>
            <ac:picMk id="7" creationId="{815A66B1-BBDB-5384-C2D0-A7CFEABD335E}"/>
          </ac:picMkLst>
        </pc:picChg>
        <pc:picChg chg="add del">
          <ac:chgData name="Dongbo Li" userId="f61f9e8b-a15f-4adf-8c3c-9bc0646ae984" providerId="ADAL" clId="{007C1103-1001-4422-AC59-5E01BA3F87A5}" dt="2023-06-26T15:57:40.265" v="3776" actId="478"/>
          <ac:picMkLst>
            <pc:docMk/>
            <pc:sldMk cId="2617573063" sldId="267"/>
            <ac:picMk id="8" creationId="{E01986C6-8566-E3B1-466A-ACFD33B3A633}"/>
          </ac:picMkLst>
        </pc:picChg>
        <pc:picChg chg="add del mod">
          <ac:chgData name="Dongbo Li" userId="f61f9e8b-a15f-4adf-8c3c-9bc0646ae984" providerId="ADAL" clId="{007C1103-1001-4422-AC59-5E01BA3F87A5}" dt="2023-06-26T15:58:52.835" v="3783" actId="478"/>
          <ac:picMkLst>
            <pc:docMk/>
            <pc:sldMk cId="2617573063" sldId="267"/>
            <ac:picMk id="9" creationId="{A757FC76-9923-959C-2EC4-BAD741CC1021}"/>
          </ac:picMkLst>
        </pc:picChg>
        <pc:picChg chg="add mod">
          <ac:chgData name="Dongbo Li" userId="f61f9e8b-a15f-4adf-8c3c-9bc0646ae984" providerId="ADAL" clId="{007C1103-1001-4422-AC59-5E01BA3F87A5}" dt="2023-06-26T15:59:00.138" v="3788" actId="1076"/>
          <ac:picMkLst>
            <pc:docMk/>
            <pc:sldMk cId="2617573063" sldId="267"/>
            <ac:picMk id="10" creationId="{9D212CDF-6A04-86E5-E02D-840A6A0AC88F}"/>
          </ac:picMkLst>
        </pc:picChg>
      </pc:sldChg>
    </pc:docChg>
  </pc:docChgLst>
  <pc:docChgLst>
    <pc:chgData name="Dongbo Li" userId="f61f9e8b-a15f-4adf-8c3c-9bc0646ae984" providerId="ADAL" clId="{F68CE382-6A8C-4BE1-B7C3-DD0583326C08}"/>
    <pc:docChg chg="undo custSel addSld delSld modSld">
      <pc:chgData name="Dongbo Li" userId="f61f9e8b-a15f-4adf-8c3c-9bc0646ae984" providerId="ADAL" clId="{F68CE382-6A8C-4BE1-B7C3-DD0583326C08}" dt="2024-05-15T15:34:46.063" v="2262" actId="20577"/>
      <pc:docMkLst>
        <pc:docMk/>
      </pc:docMkLst>
      <pc:sldChg chg="modSp del mod">
        <pc:chgData name="Dongbo Li" userId="f61f9e8b-a15f-4adf-8c3c-9bc0646ae984" providerId="ADAL" clId="{F68CE382-6A8C-4BE1-B7C3-DD0583326C08}" dt="2024-05-13T08:39:25.340" v="1202" actId="2696"/>
        <pc:sldMkLst>
          <pc:docMk/>
          <pc:sldMk cId="2099423373" sldId="257"/>
        </pc:sldMkLst>
        <pc:spChg chg="mod">
          <ac:chgData name="Dongbo Li" userId="f61f9e8b-a15f-4adf-8c3c-9bc0646ae984" providerId="ADAL" clId="{F68CE382-6A8C-4BE1-B7C3-DD0583326C08}" dt="2024-05-10T13:52:23.164" v="1181" actId="20577"/>
          <ac:spMkLst>
            <pc:docMk/>
            <pc:sldMk cId="2099423373" sldId="257"/>
            <ac:spMk id="10" creationId="{F056DD01-4CC0-91EF-41A8-B356D8348319}"/>
          </ac:spMkLst>
        </pc:spChg>
        <pc:spChg chg="mod">
          <ac:chgData name="Dongbo Li" userId="f61f9e8b-a15f-4adf-8c3c-9bc0646ae984" providerId="ADAL" clId="{F68CE382-6A8C-4BE1-B7C3-DD0583326C08}" dt="2024-05-10T13:53:38.499" v="1201" actId="20577"/>
          <ac:spMkLst>
            <pc:docMk/>
            <pc:sldMk cId="2099423373" sldId="257"/>
            <ac:spMk id="11" creationId="{A6882954-4378-558E-0B6C-964C612FE1CE}"/>
          </ac:spMkLst>
        </pc:spChg>
      </pc:sldChg>
      <pc:sldChg chg="addSp delSp modSp mod">
        <pc:chgData name="Dongbo Li" userId="f61f9e8b-a15f-4adf-8c3c-9bc0646ae984" providerId="ADAL" clId="{F68CE382-6A8C-4BE1-B7C3-DD0583326C08}" dt="2024-05-13T08:40:22.302" v="1217" actId="20577"/>
        <pc:sldMkLst>
          <pc:docMk/>
          <pc:sldMk cId="1516778929" sldId="258"/>
        </pc:sldMkLst>
        <pc:spChg chg="del mod">
          <ac:chgData name="Dongbo Li" userId="f61f9e8b-a15f-4adf-8c3c-9bc0646ae984" providerId="ADAL" clId="{F68CE382-6A8C-4BE1-B7C3-DD0583326C08}" dt="2024-05-10T13:25:11.085" v="630" actId="478"/>
          <ac:spMkLst>
            <pc:docMk/>
            <pc:sldMk cId="1516778929" sldId="258"/>
            <ac:spMk id="3" creationId="{39C2A1C3-171A-2DF4-E042-1B3CD2A9FFF2}"/>
          </ac:spMkLst>
        </pc:spChg>
        <pc:spChg chg="mod">
          <ac:chgData name="Dongbo Li" userId="f61f9e8b-a15f-4adf-8c3c-9bc0646ae984" providerId="ADAL" clId="{F68CE382-6A8C-4BE1-B7C3-DD0583326C08}" dt="2024-05-10T13:46:29.516" v="1022" actId="404"/>
          <ac:spMkLst>
            <pc:docMk/>
            <pc:sldMk cId="1516778929" sldId="258"/>
            <ac:spMk id="4" creationId="{C787176C-2866-4AE8-7247-03E8FBCAA525}"/>
          </ac:spMkLst>
        </pc:spChg>
        <pc:spChg chg="del mod">
          <ac:chgData name="Dongbo Li" userId="f61f9e8b-a15f-4adf-8c3c-9bc0646ae984" providerId="ADAL" clId="{F68CE382-6A8C-4BE1-B7C3-DD0583326C08}" dt="2024-05-10T12:40:53.305" v="6" actId="478"/>
          <ac:spMkLst>
            <pc:docMk/>
            <pc:sldMk cId="1516778929" sldId="258"/>
            <ac:spMk id="5" creationId="{7D30DA46-0339-B649-6D62-219FA93D1CB5}"/>
          </ac:spMkLst>
        </pc:spChg>
        <pc:spChg chg="del mod">
          <ac:chgData name="Dongbo Li" userId="f61f9e8b-a15f-4adf-8c3c-9bc0646ae984" providerId="ADAL" clId="{F68CE382-6A8C-4BE1-B7C3-DD0583326C08}" dt="2024-05-10T13:25:18.814" v="637" actId="478"/>
          <ac:spMkLst>
            <pc:docMk/>
            <pc:sldMk cId="1516778929" sldId="258"/>
            <ac:spMk id="6" creationId="{AC565D25-950D-B989-AB1F-B93950CBCD63}"/>
          </ac:spMkLst>
        </pc:spChg>
        <pc:spChg chg="del">
          <ac:chgData name="Dongbo Li" userId="f61f9e8b-a15f-4adf-8c3c-9bc0646ae984" providerId="ADAL" clId="{F68CE382-6A8C-4BE1-B7C3-DD0583326C08}" dt="2024-05-10T13:06:22.952" v="353" actId="478"/>
          <ac:spMkLst>
            <pc:docMk/>
            <pc:sldMk cId="1516778929" sldId="258"/>
            <ac:spMk id="7" creationId="{F5FC68D0-8929-59CA-B356-44C07959D09B}"/>
          </ac:spMkLst>
        </pc:spChg>
        <pc:spChg chg="del">
          <ac:chgData name="Dongbo Li" userId="f61f9e8b-a15f-4adf-8c3c-9bc0646ae984" providerId="ADAL" clId="{F68CE382-6A8C-4BE1-B7C3-DD0583326C08}" dt="2024-05-10T13:06:21.881" v="352" actId="478"/>
          <ac:spMkLst>
            <pc:docMk/>
            <pc:sldMk cId="1516778929" sldId="258"/>
            <ac:spMk id="8" creationId="{4E2BB7F8-759C-E5AA-4262-B3DFA1E65A4B}"/>
          </ac:spMkLst>
        </pc:spChg>
        <pc:spChg chg="del mod">
          <ac:chgData name="Dongbo Li" userId="f61f9e8b-a15f-4adf-8c3c-9bc0646ae984" providerId="ADAL" clId="{F68CE382-6A8C-4BE1-B7C3-DD0583326C08}" dt="2024-05-10T13:06:24.438" v="355" actId="478"/>
          <ac:spMkLst>
            <pc:docMk/>
            <pc:sldMk cId="1516778929" sldId="258"/>
            <ac:spMk id="14" creationId="{CB4B40C2-C573-D6F8-C18A-95E1A1A4AB9C}"/>
          </ac:spMkLst>
        </pc:spChg>
        <pc:spChg chg="del mod">
          <ac:chgData name="Dongbo Li" userId="f61f9e8b-a15f-4adf-8c3c-9bc0646ae984" providerId="ADAL" clId="{F68CE382-6A8C-4BE1-B7C3-DD0583326C08}" dt="2024-05-10T12:50:53.730" v="22" actId="478"/>
          <ac:spMkLst>
            <pc:docMk/>
            <pc:sldMk cId="1516778929" sldId="258"/>
            <ac:spMk id="15" creationId="{4F7DFFB5-44D9-0DF6-86F6-0E28EC44AB4E}"/>
          </ac:spMkLst>
        </pc:spChg>
        <pc:spChg chg="mod">
          <ac:chgData name="Dongbo Li" userId="f61f9e8b-a15f-4adf-8c3c-9bc0646ae984" providerId="ADAL" clId="{F68CE382-6A8C-4BE1-B7C3-DD0583326C08}" dt="2024-05-10T13:06:53.837" v="359" actId="1076"/>
          <ac:spMkLst>
            <pc:docMk/>
            <pc:sldMk cId="1516778929" sldId="258"/>
            <ac:spMk id="16" creationId="{48BDE939-D359-3B0B-56A6-719DAC89E23A}"/>
          </ac:spMkLst>
        </pc:spChg>
        <pc:spChg chg="del mod">
          <ac:chgData name="Dongbo Li" userId="f61f9e8b-a15f-4adf-8c3c-9bc0646ae984" providerId="ADAL" clId="{F68CE382-6A8C-4BE1-B7C3-DD0583326C08}" dt="2024-05-10T13:25:04.567" v="621" actId="478"/>
          <ac:spMkLst>
            <pc:docMk/>
            <pc:sldMk cId="1516778929" sldId="258"/>
            <ac:spMk id="18" creationId="{81DB1841-3DBE-1EF2-7C5C-8FFF3E3EC4CE}"/>
          </ac:spMkLst>
        </pc:spChg>
        <pc:spChg chg="del mod">
          <ac:chgData name="Dongbo Li" userId="f61f9e8b-a15f-4adf-8c3c-9bc0646ae984" providerId="ADAL" clId="{F68CE382-6A8C-4BE1-B7C3-DD0583326C08}" dt="2024-05-10T13:25:12.285" v="631" actId="478"/>
          <ac:spMkLst>
            <pc:docMk/>
            <pc:sldMk cId="1516778929" sldId="258"/>
            <ac:spMk id="19" creationId="{C725A88F-3804-A47F-39F2-5AC06095ED8A}"/>
          </ac:spMkLst>
        </pc:spChg>
        <pc:spChg chg="add mod">
          <ac:chgData name="Dongbo Li" userId="f61f9e8b-a15f-4adf-8c3c-9bc0646ae984" providerId="ADAL" clId="{F68CE382-6A8C-4BE1-B7C3-DD0583326C08}" dt="2024-05-10T13:06:42.650" v="357" actId="1076"/>
          <ac:spMkLst>
            <pc:docMk/>
            <pc:sldMk cId="1516778929" sldId="258"/>
            <ac:spMk id="21" creationId="{28D11AA7-2578-B15B-80A6-FDDE24DE5AC6}"/>
          </ac:spMkLst>
        </pc:spChg>
        <pc:spChg chg="del mod">
          <ac:chgData name="Dongbo Li" userId="f61f9e8b-a15f-4adf-8c3c-9bc0646ae984" providerId="ADAL" clId="{F68CE382-6A8C-4BE1-B7C3-DD0583326C08}" dt="2024-05-10T13:31:57.508" v="736" actId="478"/>
          <ac:spMkLst>
            <pc:docMk/>
            <pc:sldMk cId="1516778929" sldId="258"/>
            <ac:spMk id="22" creationId="{5123FBB8-4F7F-5F5F-06B8-6DBA7E5CF79E}"/>
          </ac:spMkLst>
        </pc:spChg>
        <pc:spChg chg="mod">
          <ac:chgData name="Dongbo Li" userId="f61f9e8b-a15f-4adf-8c3c-9bc0646ae984" providerId="ADAL" clId="{F68CE382-6A8C-4BE1-B7C3-DD0583326C08}" dt="2024-05-10T13:06:42.650" v="357" actId="1076"/>
          <ac:spMkLst>
            <pc:docMk/>
            <pc:sldMk cId="1516778929" sldId="258"/>
            <ac:spMk id="23" creationId="{9A6B6D70-61D6-FB1C-1F4E-D5AB05DC16E7}"/>
          </ac:spMkLst>
        </pc:spChg>
        <pc:spChg chg="del mod">
          <ac:chgData name="Dongbo Li" userId="f61f9e8b-a15f-4adf-8c3c-9bc0646ae984" providerId="ADAL" clId="{F68CE382-6A8C-4BE1-B7C3-DD0583326C08}" dt="2024-05-10T12:50:22.603" v="13" actId="478"/>
          <ac:spMkLst>
            <pc:docMk/>
            <pc:sldMk cId="1516778929" sldId="258"/>
            <ac:spMk id="24" creationId="{D22AFBBC-7052-0EF8-6F7A-C1E54CEF0035}"/>
          </ac:spMkLst>
        </pc:spChg>
        <pc:spChg chg="del mod">
          <ac:chgData name="Dongbo Li" userId="f61f9e8b-a15f-4adf-8c3c-9bc0646ae984" providerId="ADAL" clId="{F68CE382-6A8C-4BE1-B7C3-DD0583326C08}" dt="2024-05-10T12:50:36.726" v="18" actId="478"/>
          <ac:spMkLst>
            <pc:docMk/>
            <pc:sldMk cId="1516778929" sldId="258"/>
            <ac:spMk id="25" creationId="{4299EA86-76C6-D008-95B9-1640414DA5DD}"/>
          </ac:spMkLst>
        </pc:spChg>
        <pc:spChg chg="del mod">
          <ac:chgData name="Dongbo Li" userId="f61f9e8b-a15f-4adf-8c3c-9bc0646ae984" providerId="ADAL" clId="{F68CE382-6A8C-4BE1-B7C3-DD0583326C08}" dt="2024-05-10T13:38:57.327" v="844" actId="478"/>
          <ac:spMkLst>
            <pc:docMk/>
            <pc:sldMk cId="1516778929" sldId="258"/>
            <ac:spMk id="27" creationId="{EAABDDFD-8730-F52E-5F51-5B17CC0894F3}"/>
          </ac:spMkLst>
        </pc:spChg>
        <pc:spChg chg="mod">
          <ac:chgData name="Dongbo Li" userId="f61f9e8b-a15f-4adf-8c3c-9bc0646ae984" providerId="ADAL" clId="{F68CE382-6A8C-4BE1-B7C3-DD0583326C08}" dt="2024-05-10T13:06:42.650" v="357" actId="1076"/>
          <ac:spMkLst>
            <pc:docMk/>
            <pc:sldMk cId="1516778929" sldId="258"/>
            <ac:spMk id="28" creationId="{DA9F345B-7255-2A36-5A67-C712BC1FEC38}"/>
          </ac:spMkLst>
        </pc:spChg>
        <pc:spChg chg="del mod">
          <ac:chgData name="Dongbo Li" userId="f61f9e8b-a15f-4adf-8c3c-9bc0646ae984" providerId="ADAL" clId="{F68CE382-6A8C-4BE1-B7C3-DD0583326C08}" dt="2024-05-10T13:38:48.540" v="841" actId="478"/>
          <ac:spMkLst>
            <pc:docMk/>
            <pc:sldMk cId="1516778929" sldId="258"/>
            <ac:spMk id="30" creationId="{499675F8-FB45-B73A-5372-F6942F5F5A8B}"/>
          </ac:spMkLst>
        </pc:spChg>
        <pc:spChg chg="mod">
          <ac:chgData name="Dongbo Li" userId="f61f9e8b-a15f-4adf-8c3c-9bc0646ae984" providerId="ADAL" clId="{F68CE382-6A8C-4BE1-B7C3-DD0583326C08}" dt="2024-05-10T13:06:42.650" v="357" actId="1076"/>
          <ac:spMkLst>
            <pc:docMk/>
            <pc:sldMk cId="1516778929" sldId="258"/>
            <ac:spMk id="32" creationId="{0A55CFBC-3F22-7230-08CB-97BEC885C1CE}"/>
          </ac:spMkLst>
        </pc:spChg>
        <pc:spChg chg="del mod">
          <ac:chgData name="Dongbo Li" userId="f61f9e8b-a15f-4adf-8c3c-9bc0646ae984" providerId="ADAL" clId="{F68CE382-6A8C-4BE1-B7C3-DD0583326C08}" dt="2024-05-10T13:37:03.801" v="835" actId="478"/>
          <ac:spMkLst>
            <pc:docMk/>
            <pc:sldMk cId="1516778929" sldId="258"/>
            <ac:spMk id="33" creationId="{F06F543D-616C-9617-AF1C-D754015F40B7}"/>
          </ac:spMkLst>
        </pc:spChg>
        <pc:spChg chg="mod">
          <ac:chgData name="Dongbo Li" userId="f61f9e8b-a15f-4adf-8c3c-9bc0646ae984" providerId="ADAL" clId="{F68CE382-6A8C-4BE1-B7C3-DD0583326C08}" dt="2024-05-10T13:24:35.289" v="614" actId="14100"/>
          <ac:spMkLst>
            <pc:docMk/>
            <pc:sldMk cId="1516778929" sldId="258"/>
            <ac:spMk id="34" creationId="{CD0FC19B-C751-87EC-986E-67D8D758E11D}"/>
          </ac:spMkLst>
        </pc:spChg>
        <pc:spChg chg="del">
          <ac:chgData name="Dongbo Li" userId="f61f9e8b-a15f-4adf-8c3c-9bc0646ae984" providerId="ADAL" clId="{F68CE382-6A8C-4BE1-B7C3-DD0583326C08}" dt="2024-05-10T13:06:17.299" v="350" actId="478"/>
          <ac:spMkLst>
            <pc:docMk/>
            <pc:sldMk cId="1516778929" sldId="258"/>
            <ac:spMk id="35" creationId="{8D2B77F7-6E4D-2F06-3B35-36C28551731A}"/>
          </ac:spMkLst>
        </pc:spChg>
        <pc:spChg chg="del mod">
          <ac:chgData name="Dongbo Li" userId="f61f9e8b-a15f-4adf-8c3c-9bc0646ae984" providerId="ADAL" clId="{F68CE382-6A8C-4BE1-B7C3-DD0583326C08}" dt="2024-05-10T12:49:58.956" v="11" actId="478"/>
          <ac:spMkLst>
            <pc:docMk/>
            <pc:sldMk cId="1516778929" sldId="258"/>
            <ac:spMk id="36" creationId="{4D423C12-73F3-B45A-A6B8-9EDE840414E2}"/>
          </ac:spMkLst>
        </pc:spChg>
        <pc:spChg chg="del mod">
          <ac:chgData name="Dongbo Li" userId="f61f9e8b-a15f-4adf-8c3c-9bc0646ae984" providerId="ADAL" clId="{F68CE382-6A8C-4BE1-B7C3-DD0583326C08}" dt="2024-05-10T12:50:35.166" v="17" actId="478"/>
          <ac:spMkLst>
            <pc:docMk/>
            <pc:sldMk cId="1516778929" sldId="258"/>
            <ac:spMk id="37" creationId="{E1B6A5B7-AB16-1CE7-65A3-8419843C1E12}"/>
          </ac:spMkLst>
        </pc:spChg>
        <pc:spChg chg="del mod">
          <ac:chgData name="Dongbo Li" userId="f61f9e8b-a15f-4adf-8c3c-9bc0646ae984" providerId="ADAL" clId="{F68CE382-6A8C-4BE1-B7C3-DD0583326C08}" dt="2024-05-10T12:49:57.739" v="10" actId="478"/>
          <ac:spMkLst>
            <pc:docMk/>
            <pc:sldMk cId="1516778929" sldId="258"/>
            <ac:spMk id="38" creationId="{165BD8D8-6EDF-EFB3-4BBE-F582D4A9E5E3}"/>
          </ac:spMkLst>
        </pc:spChg>
        <pc:spChg chg="del mod">
          <ac:chgData name="Dongbo Li" userId="f61f9e8b-a15f-4adf-8c3c-9bc0646ae984" providerId="ADAL" clId="{F68CE382-6A8C-4BE1-B7C3-DD0583326C08}" dt="2024-05-10T12:49:59.529" v="12" actId="478"/>
          <ac:spMkLst>
            <pc:docMk/>
            <pc:sldMk cId="1516778929" sldId="258"/>
            <ac:spMk id="39" creationId="{D249916B-3FDF-3D37-758B-D1CD01416193}"/>
          </ac:spMkLst>
        </pc:spChg>
        <pc:spChg chg="mod">
          <ac:chgData name="Dongbo Li" userId="f61f9e8b-a15f-4adf-8c3c-9bc0646ae984" providerId="ADAL" clId="{F68CE382-6A8C-4BE1-B7C3-DD0583326C08}" dt="2024-05-10T13:06:50.996" v="358" actId="1076"/>
          <ac:spMkLst>
            <pc:docMk/>
            <pc:sldMk cId="1516778929" sldId="258"/>
            <ac:spMk id="41" creationId="{A2D525F0-7C2A-7283-D055-4FD5910336CF}"/>
          </ac:spMkLst>
        </pc:spChg>
        <pc:spChg chg="add mod">
          <ac:chgData name="Dongbo Li" userId="f61f9e8b-a15f-4adf-8c3c-9bc0646ae984" providerId="ADAL" clId="{F68CE382-6A8C-4BE1-B7C3-DD0583326C08}" dt="2024-05-10T13:06:42.650" v="357" actId="1076"/>
          <ac:spMkLst>
            <pc:docMk/>
            <pc:sldMk cId="1516778929" sldId="258"/>
            <ac:spMk id="42" creationId="{E8DB8DE6-A2F1-97FE-959A-3F0AF2CF4302}"/>
          </ac:spMkLst>
        </pc:spChg>
        <pc:spChg chg="add mod">
          <ac:chgData name="Dongbo Li" userId="f61f9e8b-a15f-4adf-8c3c-9bc0646ae984" providerId="ADAL" clId="{F68CE382-6A8C-4BE1-B7C3-DD0583326C08}" dt="2024-05-10T13:24:40.528" v="617" actId="1076"/>
          <ac:spMkLst>
            <pc:docMk/>
            <pc:sldMk cId="1516778929" sldId="258"/>
            <ac:spMk id="43" creationId="{0E4E48ED-457B-0022-B5F2-71B159C69446}"/>
          </ac:spMkLst>
        </pc:spChg>
        <pc:spChg chg="del mod">
          <ac:chgData name="Dongbo Li" userId="f61f9e8b-a15f-4adf-8c3c-9bc0646ae984" providerId="ADAL" clId="{F68CE382-6A8C-4BE1-B7C3-DD0583326C08}" dt="2024-05-10T13:01:35.800" v="221" actId="478"/>
          <ac:spMkLst>
            <pc:docMk/>
            <pc:sldMk cId="1516778929" sldId="258"/>
            <ac:spMk id="44" creationId="{05C77C4D-37A8-8CFB-73E7-8646629B59EF}"/>
          </ac:spMkLst>
        </pc:spChg>
        <pc:spChg chg="mod">
          <ac:chgData name="Dongbo Li" userId="f61f9e8b-a15f-4adf-8c3c-9bc0646ae984" providerId="ADAL" clId="{F68CE382-6A8C-4BE1-B7C3-DD0583326C08}" dt="2024-05-10T13:34:25.450" v="759" actId="1076"/>
          <ac:spMkLst>
            <pc:docMk/>
            <pc:sldMk cId="1516778929" sldId="258"/>
            <ac:spMk id="46" creationId="{FB6CED15-A316-864F-AB22-E09A47225BE4}"/>
          </ac:spMkLst>
        </pc:spChg>
        <pc:spChg chg="mod">
          <ac:chgData name="Dongbo Li" userId="f61f9e8b-a15f-4adf-8c3c-9bc0646ae984" providerId="ADAL" clId="{F68CE382-6A8C-4BE1-B7C3-DD0583326C08}" dt="2024-05-10T13:19:30.518" v="560" actId="1076"/>
          <ac:spMkLst>
            <pc:docMk/>
            <pc:sldMk cId="1516778929" sldId="258"/>
            <ac:spMk id="47" creationId="{676E4040-F594-6C90-8C5C-80C20E5E1078}"/>
          </ac:spMkLst>
        </pc:spChg>
        <pc:spChg chg="del mod">
          <ac:chgData name="Dongbo Li" userId="f61f9e8b-a15f-4adf-8c3c-9bc0646ae984" providerId="ADAL" clId="{F68CE382-6A8C-4BE1-B7C3-DD0583326C08}" dt="2024-05-10T13:25:36.908" v="639" actId="478"/>
          <ac:spMkLst>
            <pc:docMk/>
            <pc:sldMk cId="1516778929" sldId="258"/>
            <ac:spMk id="48" creationId="{B81EAD63-C97C-EFA2-4346-3C6510E4993C}"/>
          </ac:spMkLst>
        </pc:spChg>
        <pc:spChg chg="add mod">
          <ac:chgData name="Dongbo Li" userId="f61f9e8b-a15f-4adf-8c3c-9bc0646ae984" providerId="ADAL" clId="{F68CE382-6A8C-4BE1-B7C3-DD0583326C08}" dt="2024-05-10T13:18:34.946" v="536" actId="1076"/>
          <ac:spMkLst>
            <pc:docMk/>
            <pc:sldMk cId="1516778929" sldId="258"/>
            <ac:spMk id="51" creationId="{C3D35F24-5D06-6630-71B8-A8FD225605E4}"/>
          </ac:spMkLst>
        </pc:spChg>
        <pc:spChg chg="del mod">
          <ac:chgData name="Dongbo Li" userId="f61f9e8b-a15f-4adf-8c3c-9bc0646ae984" providerId="ADAL" clId="{F68CE382-6A8C-4BE1-B7C3-DD0583326C08}" dt="2024-05-10T13:25:08.094" v="626" actId="478"/>
          <ac:spMkLst>
            <pc:docMk/>
            <pc:sldMk cId="1516778929" sldId="258"/>
            <ac:spMk id="52" creationId="{B5987BFB-93AB-478E-CDF8-9AFB03B3E78E}"/>
          </ac:spMkLst>
        </pc:spChg>
        <pc:spChg chg="del mod">
          <ac:chgData name="Dongbo Li" userId="f61f9e8b-a15f-4adf-8c3c-9bc0646ae984" providerId="ADAL" clId="{F68CE382-6A8C-4BE1-B7C3-DD0583326C08}" dt="2024-05-10T12:50:25.990" v="15" actId="478"/>
          <ac:spMkLst>
            <pc:docMk/>
            <pc:sldMk cId="1516778929" sldId="258"/>
            <ac:spMk id="54" creationId="{8CD998D4-0C8B-5D29-74EA-597D62F4957E}"/>
          </ac:spMkLst>
        </pc:spChg>
        <pc:spChg chg="del mod">
          <ac:chgData name="Dongbo Li" userId="f61f9e8b-a15f-4adf-8c3c-9bc0646ae984" providerId="ADAL" clId="{F68CE382-6A8C-4BE1-B7C3-DD0583326C08}" dt="2024-05-10T13:25:06.356" v="624" actId="478"/>
          <ac:spMkLst>
            <pc:docMk/>
            <pc:sldMk cId="1516778929" sldId="258"/>
            <ac:spMk id="55" creationId="{6C3B3812-5D95-AC81-05C3-2E619B1C1BC6}"/>
          </ac:spMkLst>
        </pc:spChg>
        <pc:spChg chg="mod">
          <ac:chgData name="Dongbo Li" userId="f61f9e8b-a15f-4adf-8c3c-9bc0646ae984" providerId="ADAL" clId="{F68CE382-6A8C-4BE1-B7C3-DD0583326C08}" dt="2024-05-10T13:06:42.650" v="357" actId="1076"/>
          <ac:spMkLst>
            <pc:docMk/>
            <pc:sldMk cId="1516778929" sldId="258"/>
            <ac:spMk id="56" creationId="{0F93AB08-5AB5-4353-97B9-A63ABF98673B}"/>
          </ac:spMkLst>
        </pc:spChg>
        <pc:spChg chg="add mod">
          <ac:chgData name="Dongbo Li" userId="f61f9e8b-a15f-4adf-8c3c-9bc0646ae984" providerId="ADAL" clId="{F68CE382-6A8C-4BE1-B7C3-DD0583326C08}" dt="2024-05-10T13:05:22.997" v="342" actId="1076"/>
          <ac:spMkLst>
            <pc:docMk/>
            <pc:sldMk cId="1516778929" sldId="258"/>
            <ac:spMk id="58" creationId="{F02CF6F2-C7F4-B258-4A66-F42D6EEA8C73}"/>
          </ac:spMkLst>
        </pc:spChg>
        <pc:spChg chg="del mod">
          <ac:chgData name="Dongbo Li" userId="f61f9e8b-a15f-4adf-8c3c-9bc0646ae984" providerId="ADAL" clId="{F68CE382-6A8C-4BE1-B7C3-DD0583326C08}" dt="2024-05-10T13:25:09.748" v="628" actId="478"/>
          <ac:spMkLst>
            <pc:docMk/>
            <pc:sldMk cId="1516778929" sldId="258"/>
            <ac:spMk id="59" creationId="{76C89F3F-0C33-1F98-35E9-D1F33BCE4420}"/>
          </ac:spMkLst>
        </pc:spChg>
        <pc:spChg chg="del">
          <ac:chgData name="Dongbo Li" userId="f61f9e8b-a15f-4adf-8c3c-9bc0646ae984" providerId="ADAL" clId="{F68CE382-6A8C-4BE1-B7C3-DD0583326C08}" dt="2024-05-10T12:40:33.398" v="0" actId="478"/>
          <ac:spMkLst>
            <pc:docMk/>
            <pc:sldMk cId="1516778929" sldId="258"/>
            <ac:spMk id="60" creationId="{25905762-89D0-B0BF-41DD-AEA3225EDB39}"/>
          </ac:spMkLst>
        </pc:spChg>
        <pc:spChg chg="del">
          <ac:chgData name="Dongbo Li" userId="f61f9e8b-a15f-4adf-8c3c-9bc0646ae984" providerId="ADAL" clId="{F68CE382-6A8C-4BE1-B7C3-DD0583326C08}" dt="2024-05-10T12:40:35.778" v="1" actId="478"/>
          <ac:spMkLst>
            <pc:docMk/>
            <pc:sldMk cId="1516778929" sldId="258"/>
            <ac:spMk id="61" creationId="{0BCDCD10-9F87-5280-543B-F8C0D6FEE3E2}"/>
          </ac:spMkLst>
        </pc:spChg>
        <pc:spChg chg="del">
          <ac:chgData name="Dongbo Li" userId="f61f9e8b-a15f-4adf-8c3c-9bc0646ae984" providerId="ADAL" clId="{F68CE382-6A8C-4BE1-B7C3-DD0583326C08}" dt="2024-05-10T12:40:36.951" v="2" actId="478"/>
          <ac:spMkLst>
            <pc:docMk/>
            <pc:sldMk cId="1516778929" sldId="258"/>
            <ac:spMk id="62" creationId="{9BE81736-2782-632E-4B7A-532E5D311AFA}"/>
          </ac:spMkLst>
        </pc:spChg>
        <pc:spChg chg="del">
          <ac:chgData name="Dongbo Li" userId="f61f9e8b-a15f-4adf-8c3c-9bc0646ae984" providerId="ADAL" clId="{F68CE382-6A8C-4BE1-B7C3-DD0583326C08}" dt="2024-05-10T12:40:37.518" v="3" actId="478"/>
          <ac:spMkLst>
            <pc:docMk/>
            <pc:sldMk cId="1516778929" sldId="258"/>
            <ac:spMk id="63" creationId="{A925426A-D4CA-3F82-732D-BC7712357B5D}"/>
          </ac:spMkLst>
        </pc:spChg>
        <pc:spChg chg="del">
          <ac:chgData name="Dongbo Li" userId="f61f9e8b-a15f-4adf-8c3c-9bc0646ae984" providerId="ADAL" clId="{F68CE382-6A8C-4BE1-B7C3-DD0583326C08}" dt="2024-05-10T12:40:35.778" v="1" actId="478"/>
          <ac:spMkLst>
            <pc:docMk/>
            <pc:sldMk cId="1516778929" sldId="258"/>
            <ac:spMk id="64" creationId="{6B60D93D-7EB5-CE17-3DC8-A46EC1DA123A}"/>
          </ac:spMkLst>
        </pc:spChg>
        <pc:spChg chg="del">
          <ac:chgData name="Dongbo Li" userId="f61f9e8b-a15f-4adf-8c3c-9bc0646ae984" providerId="ADAL" clId="{F68CE382-6A8C-4BE1-B7C3-DD0583326C08}" dt="2024-05-10T12:40:35.778" v="1" actId="478"/>
          <ac:spMkLst>
            <pc:docMk/>
            <pc:sldMk cId="1516778929" sldId="258"/>
            <ac:spMk id="65" creationId="{C43608F0-8BA5-6DA3-8455-FF2018856BA8}"/>
          </ac:spMkLst>
        </pc:spChg>
        <pc:spChg chg="del">
          <ac:chgData name="Dongbo Li" userId="f61f9e8b-a15f-4adf-8c3c-9bc0646ae984" providerId="ADAL" clId="{F68CE382-6A8C-4BE1-B7C3-DD0583326C08}" dt="2024-05-10T12:40:35.778" v="1" actId="478"/>
          <ac:spMkLst>
            <pc:docMk/>
            <pc:sldMk cId="1516778929" sldId="258"/>
            <ac:spMk id="66" creationId="{0A84EE95-F078-DEBD-A9A4-04E5492399BF}"/>
          </ac:spMkLst>
        </pc:spChg>
        <pc:spChg chg="del">
          <ac:chgData name="Dongbo Li" userId="f61f9e8b-a15f-4adf-8c3c-9bc0646ae984" providerId="ADAL" clId="{F68CE382-6A8C-4BE1-B7C3-DD0583326C08}" dt="2024-05-10T12:40:35.778" v="1" actId="478"/>
          <ac:spMkLst>
            <pc:docMk/>
            <pc:sldMk cId="1516778929" sldId="258"/>
            <ac:spMk id="67" creationId="{34F1E079-4915-489D-358F-5E596EABD1B3}"/>
          </ac:spMkLst>
        </pc:spChg>
        <pc:spChg chg="del">
          <ac:chgData name="Dongbo Li" userId="f61f9e8b-a15f-4adf-8c3c-9bc0646ae984" providerId="ADAL" clId="{F68CE382-6A8C-4BE1-B7C3-DD0583326C08}" dt="2024-05-10T12:40:35.778" v="1" actId="478"/>
          <ac:spMkLst>
            <pc:docMk/>
            <pc:sldMk cId="1516778929" sldId="258"/>
            <ac:spMk id="68" creationId="{5ED8BD43-FE29-5249-10EF-0CA2DA27C767}"/>
          </ac:spMkLst>
        </pc:spChg>
        <pc:spChg chg="del">
          <ac:chgData name="Dongbo Li" userId="f61f9e8b-a15f-4adf-8c3c-9bc0646ae984" providerId="ADAL" clId="{F68CE382-6A8C-4BE1-B7C3-DD0583326C08}" dt="2024-05-10T12:40:35.778" v="1" actId="478"/>
          <ac:spMkLst>
            <pc:docMk/>
            <pc:sldMk cId="1516778929" sldId="258"/>
            <ac:spMk id="69" creationId="{8AFA16C8-78C6-777B-14B8-AC017FB71599}"/>
          </ac:spMkLst>
        </pc:spChg>
        <pc:spChg chg="del">
          <ac:chgData name="Dongbo Li" userId="f61f9e8b-a15f-4adf-8c3c-9bc0646ae984" providerId="ADAL" clId="{F68CE382-6A8C-4BE1-B7C3-DD0583326C08}" dt="2024-05-10T12:40:35.778" v="1" actId="478"/>
          <ac:spMkLst>
            <pc:docMk/>
            <pc:sldMk cId="1516778929" sldId="258"/>
            <ac:spMk id="70" creationId="{BC161E5A-8742-29B3-AADC-61FEF69D6F0D}"/>
          </ac:spMkLst>
        </pc:spChg>
        <pc:spChg chg="del">
          <ac:chgData name="Dongbo Li" userId="f61f9e8b-a15f-4adf-8c3c-9bc0646ae984" providerId="ADAL" clId="{F68CE382-6A8C-4BE1-B7C3-DD0583326C08}" dt="2024-05-10T12:40:35.778" v="1" actId="478"/>
          <ac:spMkLst>
            <pc:docMk/>
            <pc:sldMk cId="1516778929" sldId="258"/>
            <ac:spMk id="71" creationId="{CF9B3183-BDA1-3954-8DA0-10AC7EAD01BB}"/>
          </ac:spMkLst>
        </pc:spChg>
        <pc:spChg chg="del">
          <ac:chgData name="Dongbo Li" userId="f61f9e8b-a15f-4adf-8c3c-9bc0646ae984" providerId="ADAL" clId="{F68CE382-6A8C-4BE1-B7C3-DD0583326C08}" dt="2024-05-10T12:40:35.778" v="1" actId="478"/>
          <ac:spMkLst>
            <pc:docMk/>
            <pc:sldMk cId="1516778929" sldId="258"/>
            <ac:spMk id="72" creationId="{2B7910CD-2522-8AF2-EA05-BF5E918E036A}"/>
          </ac:spMkLst>
        </pc:spChg>
        <pc:spChg chg="del">
          <ac:chgData name="Dongbo Li" userId="f61f9e8b-a15f-4adf-8c3c-9bc0646ae984" providerId="ADAL" clId="{F68CE382-6A8C-4BE1-B7C3-DD0583326C08}" dt="2024-05-10T12:40:35.778" v="1" actId="478"/>
          <ac:spMkLst>
            <pc:docMk/>
            <pc:sldMk cId="1516778929" sldId="258"/>
            <ac:spMk id="73" creationId="{02AA16DB-9E79-FF7E-AEC9-B1C65D2E034B}"/>
          </ac:spMkLst>
        </pc:spChg>
        <pc:spChg chg="del">
          <ac:chgData name="Dongbo Li" userId="f61f9e8b-a15f-4adf-8c3c-9bc0646ae984" providerId="ADAL" clId="{F68CE382-6A8C-4BE1-B7C3-DD0583326C08}" dt="2024-05-10T12:40:35.778" v="1" actId="478"/>
          <ac:spMkLst>
            <pc:docMk/>
            <pc:sldMk cId="1516778929" sldId="258"/>
            <ac:spMk id="74" creationId="{2400F4A0-5D6A-532F-687E-757455DF308B}"/>
          </ac:spMkLst>
        </pc:spChg>
        <pc:spChg chg="del">
          <ac:chgData name="Dongbo Li" userId="f61f9e8b-a15f-4adf-8c3c-9bc0646ae984" providerId="ADAL" clId="{F68CE382-6A8C-4BE1-B7C3-DD0583326C08}" dt="2024-05-10T12:40:35.778" v="1" actId="478"/>
          <ac:spMkLst>
            <pc:docMk/>
            <pc:sldMk cId="1516778929" sldId="258"/>
            <ac:spMk id="75" creationId="{C323D331-3327-987B-05D2-7B6EA83D2833}"/>
          </ac:spMkLst>
        </pc:spChg>
        <pc:spChg chg="del">
          <ac:chgData name="Dongbo Li" userId="f61f9e8b-a15f-4adf-8c3c-9bc0646ae984" providerId="ADAL" clId="{F68CE382-6A8C-4BE1-B7C3-DD0583326C08}" dt="2024-05-10T12:40:35.778" v="1" actId="478"/>
          <ac:spMkLst>
            <pc:docMk/>
            <pc:sldMk cId="1516778929" sldId="258"/>
            <ac:spMk id="76" creationId="{B17EB7BF-D5A7-FD84-C033-D54964BE020C}"/>
          </ac:spMkLst>
        </pc:spChg>
        <pc:spChg chg="del">
          <ac:chgData name="Dongbo Li" userId="f61f9e8b-a15f-4adf-8c3c-9bc0646ae984" providerId="ADAL" clId="{F68CE382-6A8C-4BE1-B7C3-DD0583326C08}" dt="2024-05-10T12:40:35.778" v="1" actId="478"/>
          <ac:spMkLst>
            <pc:docMk/>
            <pc:sldMk cId="1516778929" sldId="258"/>
            <ac:spMk id="77" creationId="{4B7D70D2-454F-8F9A-B4C1-C730D255188B}"/>
          </ac:spMkLst>
        </pc:spChg>
        <pc:spChg chg="del">
          <ac:chgData name="Dongbo Li" userId="f61f9e8b-a15f-4adf-8c3c-9bc0646ae984" providerId="ADAL" clId="{F68CE382-6A8C-4BE1-B7C3-DD0583326C08}" dt="2024-05-10T12:40:35.778" v="1" actId="478"/>
          <ac:spMkLst>
            <pc:docMk/>
            <pc:sldMk cId="1516778929" sldId="258"/>
            <ac:spMk id="78" creationId="{56F0B3CE-8276-0AE7-189C-F785DD954DA7}"/>
          </ac:spMkLst>
        </pc:spChg>
        <pc:spChg chg="del">
          <ac:chgData name="Dongbo Li" userId="f61f9e8b-a15f-4adf-8c3c-9bc0646ae984" providerId="ADAL" clId="{F68CE382-6A8C-4BE1-B7C3-DD0583326C08}" dt="2024-05-10T12:40:35.778" v="1" actId="478"/>
          <ac:spMkLst>
            <pc:docMk/>
            <pc:sldMk cId="1516778929" sldId="258"/>
            <ac:spMk id="79" creationId="{D1C04958-8835-0E9E-BD5F-D55CC70D70D7}"/>
          </ac:spMkLst>
        </pc:spChg>
        <pc:spChg chg="del">
          <ac:chgData name="Dongbo Li" userId="f61f9e8b-a15f-4adf-8c3c-9bc0646ae984" providerId="ADAL" clId="{F68CE382-6A8C-4BE1-B7C3-DD0583326C08}" dt="2024-05-10T12:40:35.778" v="1" actId="478"/>
          <ac:spMkLst>
            <pc:docMk/>
            <pc:sldMk cId="1516778929" sldId="258"/>
            <ac:spMk id="80" creationId="{29B3875F-9CE7-3334-FCB4-8FB2D3FEF232}"/>
          </ac:spMkLst>
        </pc:spChg>
        <pc:spChg chg="del">
          <ac:chgData name="Dongbo Li" userId="f61f9e8b-a15f-4adf-8c3c-9bc0646ae984" providerId="ADAL" clId="{F68CE382-6A8C-4BE1-B7C3-DD0583326C08}" dt="2024-05-10T12:40:35.778" v="1" actId="478"/>
          <ac:spMkLst>
            <pc:docMk/>
            <pc:sldMk cId="1516778929" sldId="258"/>
            <ac:spMk id="81" creationId="{EB79D313-BF07-37E1-4DA2-0FCA664F4974}"/>
          </ac:spMkLst>
        </pc:spChg>
        <pc:spChg chg="del">
          <ac:chgData name="Dongbo Li" userId="f61f9e8b-a15f-4adf-8c3c-9bc0646ae984" providerId="ADAL" clId="{F68CE382-6A8C-4BE1-B7C3-DD0583326C08}" dt="2024-05-10T12:40:35.778" v="1" actId="478"/>
          <ac:spMkLst>
            <pc:docMk/>
            <pc:sldMk cId="1516778929" sldId="258"/>
            <ac:spMk id="82" creationId="{1F655530-716B-6F0C-C766-8E1259FEE2C9}"/>
          </ac:spMkLst>
        </pc:spChg>
        <pc:spChg chg="del">
          <ac:chgData name="Dongbo Li" userId="f61f9e8b-a15f-4adf-8c3c-9bc0646ae984" providerId="ADAL" clId="{F68CE382-6A8C-4BE1-B7C3-DD0583326C08}" dt="2024-05-10T12:40:35.778" v="1" actId="478"/>
          <ac:spMkLst>
            <pc:docMk/>
            <pc:sldMk cId="1516778929" sldId="258"/>
            <ac:spMk id="83" creationId="{F18B5481-D49D-3FD1-1797-96841C6BB0AE}"/>
          </ac:spMkLst>
        </pc:spChg>
        <pc:spChg chg="add mod">
          <ac:chgData name="Dongbo Li" userId="f61f9e8b-a15f-4adf-8c3c-9bc0646ae984" providerId="ADAL" clId="{F68CE382-6A8C-4BE1-B7C3-DD0583326C08}" dt="2024-05-10T13:08:20.781" v="428" actId="1076"/>
          <ac:spMkLst>
            <pc:docMk/>
            <pc:sldMk cId="1516778929" sldId="258"/>
            <ac:spMk id="85" creationId="{41DAA065-2ACC-333C-BAFF-C2E66AF0B5EC}"/>
          </ac:spMkLst>
        </pc:spChg>
        <pc:spChg chg="del">
          <ac:chgData name="Dongbo Li" userId="f61f9e8b-a15f-4adf-8c3c-9bc0646ae984" providerId="ADAL" clId="{F68CE382-6A8C-4BE1-B7C3-DD0583326C08}" dt="2024-05-10T12:40:35.778" v="1" actId="478"/>
          <ac:spMkLst>
            <pc:docMk/>
            <pc:sldMk cId="1516778929" sldId="258"/>
            <ac:spMk id="86" creationId="{0D65A3C6-41FF-9AB9-AF61-D8F51B13B9E8}"/>
          </ac:spMkLst>
        </pc:spChg>
        <pc:spChg chg="del">
          <ac:chgData name="Dongbo Li" userId="f61f9e8b-a15f-4adf-8c3c-9bc0646ae984" providerId="ADAL" clId="{F68CE382-6A8C-4BE1-B7C3-DD0583326C08}" dt="2024-05-10T12:40:38.991" v="4" actId="478"/>
          <ac:spMkLst>
            <pc:docMk/>
            <pc:sldMk cId="1516778929" sldId="258"/>
            <ac:spMk id="87" creationId="{6A05F5E2-3DEB-43F9-41C5-89F05BD07F4F}"/>
          </ac:spMkLst>
        </pc:spChg>
        <pc:spChg chg="del mod">
          <ac:chgData name="Dongbo Li" userId="f61f9e8b-a15f-4adf-8c3c-9bc0646ae984" providerId="ADAL" clId="{F68CE382-6A8C-4BE1-B7C3-DD0583326C08}" dt="2024-05-10T13:25:14.109" v="633" actId="478"/>
          <ac:spMkLst>
            <pc:docMk/>
            <pc:sldMk cId="1516778929" sldId="258"/>
            <ac:spMk id="88" creationId="{6C33FCC1-D2A0-1904-2FC4-B17202CAFDAF}"/>
          </ac:spMkLst>
        </pc:spChg>
        <pc:spChg chg="del mod">
          <ac:chgData name="Dongbo Li" userId="f61f9e8b-a15f-4adf-8c3c-9bc0646ae984" providerId="ADAL" clId="{F68CE382-6A8C-4BE1-B7C3-DD0583326C08}" dt="2024-05-10T13:25:20.136" v="638" actId="478"/>
          <ac:spMkLst>
            <pc:docMk/>
            <pc:sldMk cId="1516778929" sldId="258"/>
            <ac:spMk id="91" creationId="{7AC38B84-0787-3D37-2BEC-2A2976A8102C}"/>
          </ac:spMkLst>
        </pc:spChg>
        <pc:spChg chg="mod">
          <ac:chgData name="Dongbo Li" userId="f61f9e8b-a15f-4adf-8c3c-9bc0646ae984" providerId="ADAL" clId="{F68CE382-6A8C-4BE1-B7C3-DD0583326C08}" dt="2024-05-10T13:32:55.751" v="741" actId="1076"/>
          <ac:spMkLst>
            <pc:docMk/>
            <pc:sldMk cId="1516778929" sldId="258"/>
            <ac:spMk id="92" creationId="{42FB70F3-540D-B836-4B6B-7320E9784CA8}"/>
          </ac:spMkLst>
        </pc:spChg>
        <pc:spChg chg="mod">
          <ac:chgData name="Dongbo Li" userId="f61f9e8b-a15f-4adf-8c3c-9bc0646ae984" providerId="ADAL" clId="{F68CE382-6A8C-4BE1-B7C3-DD0583326C08}" dt="2024-05-10T13:30:22.582" v="690" actId="1076"/>
          <ac:spMkLst>
            <pc:docMk/>
            <pc:sldMk cId="1516778929" sldId="258"/>
            <ac:spMk id="94" creationId="{28C2AC9C-E9B9-86BE-CB70-6B8974609DC8}"/>
          </ac:spMkLst>
        </pc:spChg>
        <pc:spChg chg="mod">
          <ac:chgData name="Dongbo Li" userId="f61f9e8b-a15f-4adf-8c3c-9bc0646ae984" providerId="ADAL" clId="{F68CE382-6A8C-4BE1-B7C3-DD0583326C08}" dt="2024-05-10T13:18:58.240" v="551" actId="1076"/>
          <ac:spMkLst>
            <pc:docMk/>
            <pc:sldMk cId="1516778929" sldId="258"/>
            <ac:spMk id="95" creationId="{7B44E79E-49AB-1F96-915B-4C6718C2FD6F}"/>
          </ac:spMkLst>
        </pc:spChg>
        <pc:spChg chg="del">
          <ac:chgData name="Dongbo Li" userId="f61f9e8b-a15f-4adf-8c3c-9bc0646ae984" providerId="ADAL" clId="{F68CE382-6A8C-4BE1-B7C3-DD0583326C08}" dt="2024-05-10T13:25:16.389" v="636" actId="478"/>
          <ac:spMkLst>
            <pc:docMk/>
            <pc:sldMk cId="1516778929" sldId="258"/>
            <ac:spMk id="96" creationId="{DCBE8F1C-5ACC-5D6D-1699-91F94DE17F2B}"/>
          </ac:spMkLst>
        </pc:spChg>
        <pc:spChg chg="add mod">
          <ac:chgData name="Dongbo Li" userId="f61f9e8b-a15f-4adf-8c3c-9bc0646ae984" providerId="ADAL" clId="{F68CE382-6A8C-4BE1-B7C3-DD0583326C08}" dt="2024-05-10T13:19:12.392" v="553" actId="14100"/>
          <ac:spMkLst>
            <pc:docMk/>
            <pc:sldMk cId="1516778929" sldId="258"/>
            <ac:spMk id="97" creationId="{3EE79CFB-4FA2-2EF1-9CB6-AD3D5B11A30C}"/>
          </ac:spMkLst>
        </pc:spChg>
        <pc:spChg chg="add mod">
          <ac:chgData name="Dongbo Li" userId="f61f9e8b-a15f-4adf-8c3c-9bc0646ae984" providerId="ADAL" clId="{F68CE382-6A8C-4BE1-B7C3-DD0583326C08}" dt="2024-05-10T13:08:13.198" v="424" actId="1076"/>
          <ac:spMkLst>
            <pc:docMk/>
            <pc:sldMk cId="1516778929" sldId="258"/>
            <ac:spMk id="98" creationId="{A85AD3C5-9C15-1003-10A4-63C071BAEC52}"/>
          </ac:spMkLst>
        </pc:spChg>
        <pc:spChg chg="add mod">
          <ac:chgData name="Dongbo Li" userId="f61f9e8b-a15f-4adf-8c3c-9bc0646ae984" providerId="ADAL" clId="{F68CE382-6A8C-4BE1-B7C3-DD0583326C08}" dt="2024-05-10T13:08:18.166" v="427" actId="1076"/>
          <ac:spMkLst>
            <pc:docMk/>
            <pc:sldMk cId="1516778929" sldId="258"/>
            <ac:spMk id="99" creationId="{C2B9107D-01C7-4BAC-902F-41B83717D42A}"/>
          </ac:spMkLst>
        </pc:spChg>
        <pc:spChg chg="add mod">
          <ac:chgData name="Dongbo Li" userId="f61f9e8b-a15f-4adf-8c3c-9bc0646ae984" providerId="ADAL" clId="{F68CE382-6A8C-4BE1-B7C3-DD0583326C08}" dt="2024-05-10T13:09:19.064" v="461" actId="207"/>
          <ac:spMkLst>
            <pc:docMk/>
            <pc:sldMk cId="1516778929" sldId="258"/>
            <ac:spMk id="100" creationId="{7D27ED4E-A8A9-46C9-299E-9C21B48A2AE5}"/>
          </ac:spMkLst>
        </pc:spChg>
        <pc:spChg chg="add mod">
          <ac:chgData name="Dongbo Li" userId="f61f9e8b-a15f-4adf-8c3c-9bc0646ae984" providerId="ADAL" clId="{F68CE382-6A8C-4BE1-B7C3-DD0583326C08}" dt="2024-05-10T13:20:15.675" v="565" actId="20577"/>
          <ac:spMkLst>
            <pc:docMk/>
            <pc:sldMk cId="1516778929" sldId="258"/>
            <ac:spMk id="105" creationId="{D2F9CC89-FAA9-F963-0DED-EB951781667D}"/>
          </ac:spMkLst>
        </pc:spChg>
        <pc:spChg chg="add mod">
          <ac:chgData name="Dongbo Li" userId="f61f9e8b-a15f-4adf-8c3c-9bc0646ae984" providerId="ADAL" clId="{F68CE382-6A8C-4BE1-B7C3-DD0583326C08}" dt="2024-05-10T13:22:38.825" v="594" actId="20577"/>
          <ac:spMkLst>
            <pc:docMk/>
            <pc:sldMk cId="1516778929" sldId="258"/>
            <ac:spMk id="108" creationId="{CFDEFF6A-8EB6-C45A-AA3B-4CB1CCA77245}"/>
          </ac:spMkLst>
        </pc:spChg>
        <pc:spChg chg="add del mod">
          <ac:chgData name="Dongbo Li" userId="f61f9e8b-a15f-4adf-8c3c-9bc0646ae984" providerId="ADAL" clId="{F68CE382-6A8C-4BE1-B7C3-DD0583326C08}" dt="2024-05-10T13:48:09.446" v="1084" actId="478"/>
          <ac:spMkLst>
            <pc:docMk/>
            <pc:sldMk cId="1516778929" sldId="258"/>
            <ac:spMk id="109" creationId="{12206644-C148-52A1-63D4-A8B9B35C238C}"/>
          </ac:spMkLst>
        </pc:spChg>
        <pc:spChg chg="add mod">
          <ac:chgData name="Dongbo Li" userId="f61f9e8b-a15f-4adf-8c3c-9bc0646ae984" providerId="ADAL" clId="{F68CE382-6A8C-4BE1-B7C3-DD0583326C08}" dt="2024-05-10T13:34:28.217" v="760" actId="20577"/>
          <ac:spMkLst>
            <pc:docMk/>
            <pc:sldMk cId="1516778929" sldId="258"/>
            <ac:spMk id="111" creationId="{E71B0A26-C1E3-ED00-50EF-D00D3AD5E46C}"/>
          </ac:spMkLst>
        </pc:spChg>
        <pc:spChg chg="add mod">
          <ac:chgData name="Dongbo Li" userId="f61f9e8b-a15f-4adf-8c3c-9bc0646ae984" providerId="ADAL" clId="{F68CE382-6A8C-4BE1-B7C3-DD0583326C08}" dt="2024-05-10T13:24:46.013" v="620" actId="20577"/>
          <ac:spMkLst>
            <pc:docMk/>
            <pc:sldMk cId="1516778929" sldId="258"/>
            <ac:spMk id="112" creationId="{BE8D9CE4-5B70-3903-1065-B7609F7D8BDF}"/>
          </ac:spMkLst>
        </pc:spChg>
        <pc:spChg chg="add mod">
          <ac:chgData name="Dongbo Li" userId="f61f9e8b-a15f-4adf-8c3c-9bc0646ae984" providerId="ADAL" clId="{F68CE382-6A8C-4BE1-B7C3-DD0583326C08}" dt="2024-05-10T13:29:16.610" v="677" actId="1076"/>
          <ac:spMkLst>
            <pc:docMk/>
            <pc:sldMk cId="1516778929" sldId="258"/>
            <ac:spMk id="113" creationId="{1ED4079A-3C52-78F6-DBF6-A8AF25D2BB6F}"/>
          </ac:spMkLst>
        </pc:spChg>
        <pc:spChg chg="add del mod">
          <ac:chgData name="Dongbo Li" userId="f61f9e8b-a15f-4adf-8c3c-9bc0646ae984" providerId="ADAL" clId="{F68CE382-6A8C-4BE1-B7C3-DD0583326C08}" dt="2024-05-10T13:48:31.598" v="1090" actId="478"/>
          <ac:spMkLst>
            <pc:docMk/>
            <pc:sldMk cId="1516778929" sldId="258"/>
            <ac:spMk id="115" creationId="{10AADD7C-2859-0D34-41D8-8F4789D6C7DD}"/>
          </ac:spMkLst>
        </pc:spChg>
        <pc:spChg chg="add mod">
          <ac:chgData name="Dongbo Li" userId="f61f9e8b-a15f-4adf-8c3c-9bc0646ae984" providerId="ADAL" clId="{F68CE382-6A8C-4BE1-B7C3-DD0583326C08}" dt="2024-05-10T13:29:16.610" v="677" actId="1076"/>
          <ac:spMkLst>
            <pc:docMk/>
            <pc:sldMk cId="1516778929" sldId="258"/>
            <ac:spMk id="116" creationId="{1E7AC0F7-AABA-B98F-6A02-FD427DFCAC67}"/>
          </ac:spMkLst>
        </pc:spChg>
        <pc:spChg chg="add mod">
          <ac:chgData name="Dongbo Li" userId="f61f9e8b-a15f-4adf-8c3c-9bc0646ae984" providerId="ADAL" clId="{F68CE382-6A8C-4BE1-B7C3-DD0583326C08}" dt="2024-05-10T13:45:39.453" v="1015" actId="1076"/>
          <ac:spMkLst>
            <pc:docMk/>
            <pc:sldMk cId="1516778929" sldId="258"/>
            <ac:spMk id="117" creationId="{FEB4F379-6E59-4131-0E92-C17F118C516F}"/>
          </ac:spMkLst>
        </pc:spChg>
        <pc:spChg chg="add mod">
          <ac:chgData name="Dongbo Li" userId="f61f9e8b-a15f-4adf-8c3c-9bc0646ae984" providerId="ADAL" clId="{F68CE382-6A8C-4BE1-B7C3-DD0583326C08}" dt="2024-05-10T13:30:20.846" v="689" actId="1076"/>
          <ac:spMkLst>
            <pc:docMk/>
            <pc:sldMk cId="1516778929" sldId="258"/>
            <ac:spMk id="120" creationId="{67D4F510-03AB-4B09-3B12-9A79BBE2287C}"/>
          </ac:spMkLst>
        </pc:spChg>
        <pc:spChg chg="add mod">
          <ac:chgData name="Dongbo Li" userId="f61f9e8b-a15f-4adf-8c3c-9bc0646ae984" providerId="ADAL" clId="{F68CE382-6A8C-4BE1-B7C3-DD0583326C08}" dt="2024-05-10T13:31:53.946" v="735" actId="1076"/>
          <ac:spMkLst>
            <pc:docMk/>
            <pc:sldMk cId="1516778929" sldId="258"/>
            <ac:spMk id="121" creationId="{6982168E-2C5B-24D8-5285-F46F9731A638}"/>
          </ac:spMkLst>
        </pc:spChg>
        <pc:spChg chg="add mod">
          <ac:chgData name="Dongbo Li" userId="f61f9e8b-a15f-4adf-8c3c-9bc0646ae984" providerId="ADAL" clId="{F68CE382-6A8C-4BE1-B7C3-DD0583326C08}" dt="2024-05-10T13:31:30.612" v="733" actId="1076"/>
          <ac:spMkLst>
            <pc:docMk/>
            <pc:sldMk cId="1516778929" sldId="258"/>
            <ac:spMk id="123" creationId="{9EEB030F-0E63-7FFA-6E15-247864831CF8}"/>
          </ac:spMkLst>
        </pc:spChg>
        <pc:spChg chg="add mod">
          <ac:chgData name="Dongbo Li" userId="f61f9e8b-a15f-4adf-8c3c-9bc0646ae984" providerId="ADAL" clId="{F68CE382-6A8C-4BE1-B7C3-DD0583326C08}" dt="2024-05-10T13:33:35.511" v="745" actId="20577"/>
          <ac:spMkLst>
            <pc:docMk/>
            <pc:sldMk cId="1516778929" sldId="258"/>
            <ac:spMk id="124" creationId="{7D519395-A83C-1D49-ABEC-FB1BF4830509}"/>
          </ac:spMkLst>
        </pc:spChg>
        <pc:spChg chg="add mod">
          <ac:chgData name="Dongbo Li" userId="f61f9e8b-a15f-4adf-8c3c-9bc0646ae984" providerId="ADAL" clId="{F68CE382-6A8C-4BE1-B7C3-DD0583326C08}" dt="2024-05-10T13:36:44.491" v="817" actId="1076"/>
          <ac:spMkLst>
            <pc:docMk/>
            <pc:sldMk cId="1516778929" sldId="258"/>
            <ac:spMk id="125" creationId="{4A080658-BDA7-BC3F-11BE-A60FAD50EC17}"/>
          </ac:spMkLst>
        </pc:spChg>
        <pc:spChg chg="add mod">
          <ac:chgData name="Dongbo Li" userId="f61f9e8b-a15f-4adf-8c3c-9bc0646ae984" providerId="ADAL" clId="{F68CE382-6A8C-4BE1-B7C3-DD0583326C08}" dt="2024-05-10T13:35:24.311" v="776" actId="1076"/>
          <ac:spMkLst>
            <pc:docMk/>
            <pc:sldMk cId="1516778929" sldId="258"/>
            <ac:spMk id="126" creationId="{F4CD01FB-C213-6CAD-ACCE-00FD6820F866}"/>
          </ac:spMkLst>
        </pc:spChg>
        <pc:spChg chg="add del mod">
          <ac:chgData name="Dongbo Li" userId="f61f9e8b-a15f-4adf-8c3c-9bc0646ae984" providerId="ADAL" clId="{F68CE382-6A8C-4BE1-B7C3-DD0583326C08}" dt="2024-05-10T13:48:32.492" v="1091" actId="478"/>
          <ac:spMkLst>
            <pc:docMk/>
            <pc:sldMk cId="1516778929" sldId="258"/>
            <ac:spMk id="128" creationId="{43D6C515-3D8E-9604-EADB-9EC988CF1C49}"/>
          </ac:spMkLst>
        </pc:spChg>
        <pc:spChg chg="add del mod">
          <ac:chgData name="Dongbo Li" userId="f61f9e8b-a15f-4adf-8c3c-9bc0646ae984" providerId="ADAL" clId="{F68CE382-6A8C-4BE1-B7C3-DD0583326C08}" dt="2024-05-10T13:34:52.183" v="769"/>
          <ac:spMkLst>
            <pc:docMk/>
            <pc:sldMk cId="1516778929" sldId="258"/>
            <ac:spMk id="129" creationId="{B0A19C4B-387E-165A-6594-AF2A7A702AA7}"/>
          </ac:spMkLst>
        </pc:spChg>
        <pc:spChg chg="add del mod">
          <ac:chgData name="Dongbo Li" userId="f61f9e8b-a15f-4adf-8c3c-9bc0646ae984" providerId="ADAL" clId="{F68CE382-6A8C-4BE1-B7C3-DD0583326C08}" dt="2024-05-10T13:34:52.183" v="769"/>
          <ac:spMkLst>
            <pc:docMk/>
            <pc:sldMk cId="1516778929" sldId="258"/>
            <ac:spMk id="130" creationId="{49F93EA5-071D-2E73-0FD4-12248347241F}"/>
          </ac:spMkLst>
        </pc:spChg>
        <pc:spChg chg="add mod">
          <ac:chgData name="Dongbo Li" userId="f61f9e8b-a15f-4adf-8c3c-9bc0646ae984" providerId="ADAL" clId="{F68CE382-6A8C-4BE1-B7C3-DD0583326C08}" dt="2024-05-10T13:35:45.438" v="793" actId="1076"/>
          <ac:spMkLst>
            <pc:docMk/>
            <pc:sldMk cId="1516778929" sldId="258"/>
            <ac:spMk id="131" creationId="{B18FF548-F2AF-C9E2-8F3D-557C3CD0BDA5}"/>
          </ac:spMkLst>
        </pc:spChg>
        <pc:spChg chg="add del mod">
          <ac:chgData name="Dongbo Li" userId="f61f9e8b-a15f-4adf-8c3c-9bc0646ae984" providerId="ADAL" clId="{F68CE382-6A8C-4BE1-B7C3-DD0583326C08}" dt="2024-05-10T13:48:33.179" v="1092" actId="478"/>
          <ac:spMkLst>
            <pc:docMk/>
            <pc:sldMk cId="1516778929" sldId="258"/>
            <ac:spMk id="133" creationId="{4B638B88-3CE4-3F92-E943-4E21092E7C33}"/>
          </ac:spMkLst>
        </pc:spChg>
        <pc:spChg chg="add mod">
          <ac:chgData name="Dongbo Li" userId="f61f9e8b-a15f-4adf-8c3c-9bc0646ae984" providerId="ADAL" clId="{F68CE382-6A8C-4BE1-B7C3-DD0583326C08}" dt="2024-05-10T13:36:18.341" v="811" actId="1076"/>
          <ac:spMkLst>
            <pc:docMk/>
            <pc:sldMk cId="1516778929" sldId="258"/>
            <ac:spMk id="134" creationId="{55A8DEFB-9B2C-4644-1EE7-F97A84DDC3E8}"/>
          </ac:spMkLst>
        </pc:spChg>
        <pc:spChg chg="add mod">
          <ac:chgData name="Dongbo Li" userId="f61f9e8b-a15f-4adf-8c3c-9bc0646ae984" providerId="ADAL" clId="{F68CE382-6A8C-4BE1-B7C3-DD0583326C08}" dt="2024-05-10T13:49:21.446" v="1105" actId="1076"/>
          <ac:spMkLst>
            <pc:docMk/>
            <pc:sldMk cId="1516778929" sldId="258"/>
            <ac:spMk id="135" creationId="{47125CBF-D72C-4B89-48E8-AAE8C28E4764}"/>
          </ac:spMkLst>
        </pc:spChg>
        <pc:spChg chg="add mod">
          <ac:chgData name="Dongbo Li" userId="f61f9e8b-a15f-4adf-8c3c-9bc0646ae984" providerId="ADAL" clId="{F68CE382-6A8C-4BE1-B7C3-DD0583326C08}" dt="2024-05-10T13:36:52.385" v="823" actId="20577"/>
          <ac:spMkLst>
            <pc:docMk/>
            <pc:sldMk cId="1516778929" sldId="258"/>
            <ac:spMk id="136" creationId="{F939FB43-362A-9D79-6D27-939EE0B8C50F}"/>
          </ac:spMkLst>
        </pc:spChg>
        <pc:spChg chg="add del mod">
          <ac:chgData name="Dongbo Li" userId="f61f9e8b-a15f-4adf-8c3c-9bc0646ae984" providerId="ADAL" clId="{F68CE382-6A8C-4BE1-B7C3-DD0583326C08}" dt="2024-05-10T13:48:33.716" v="1093" actId="478"/>
          <ac:spMkLst>
            <pc:docMk/>
            <pc:sldMk cId="1516778929" sldId="258"/>
            <ac:spMk id="138" creationId="{566C3D22-F29D-004E-7B72-3153CF9A0F3A}"/>
          </ac:spMkLst>
        </pc:spChg>
        <pc:spChg chg="add mod">
          <ac:chgData name="Dongbo Li" userId="f61f9e8b-a15f-4adf-8c3c-9bc0646ae984" providerId="ADAL" clId="{F68CE382-6A8C-4BE1-B7C3-DD0583326C08}" dt="2024-05-10T13:37:01.106" v="834" actId="1076"/>
          <ac:spMkLst>
            <pc:docMk/>
            <pc:sldMk cId="1516778929" sldId="258"/>
            <ac:spMk id="139" creationId="{4905334F-D480-2D2B-776B-75BC3E1ADACA}"/>
          </ac:spMkLst>
        </pc:spChg>
        <pc:spChg chg="add del mod">
          <ac:chgData name="Dongbo Li" userId="f61f9e8b-a15f-4adf-8c3c-9bc0646ae984" providerId="ADAL" clId="{F68CE382-6A8C-4BE1-B7C3-DD0583326C08}" dt="2024-05-10T13:48:34.211" v="1094" actId="478"/>
          <ac:spMkLst>
            <pc:docMk/>
            <pc:sldMk cId="1516778929" sldId="258"/>
            <ac:spMk id="141" creationId="{BBF7D7DA-B56C-9C42-21E4-DD88CCF64935}"/>
          </ac:spMkLst>
        </pc:spChg>
        <pc:spChg chg="add del mod">
          <ac:chgData name="Dongbo Li" userId="f61f9e8b-a15f-4adf-8c3c-9bc0646ae984" providerId="ADAL" clId="{F68CE382-6A8C-4BE1-B7C3-DD0583326C08}" dt="2024-05-10T13:39:04.692" v="846" actId="478"/>
          <ac:spMkLst>
            <pc:docMk/>
            <pc:sldMk cId="1516778929" sldId="258"/>
            <ac:spMk id="144" creationId="{4FC7DDD6-6816-BF5D-3EB4-15FEBF92F0FB}"/>
          </ac:spMkLst>
        </pc:spChg>
        <pc:spChg chg="add del">
          <ac:chgData name="Dongbo Li" userId="f61f9e8b-a15f-4adf-8c3c-9bc0646ae984" providerId="ADAL" clId="{F68CE382-6A8C-4BE1-B7C3-DD0583326C08}" dt="2024-05-10T13:39:40.511" v="848" actId="478"/>
          <ac:spMkLst>
            <pc:docMk/>
            <pc:sldMk cId="1516778929" sldId="258"/>
            <ac:spMk id="145" creationId="{51C37A2A-7760-56E3-9AD7-E09FECDF8815}"/>
          </ac:spMkLst>
        </pc:spChg>
        <pc:spChg chg="add">
          <ac:chgData name="Dongbo Li" userId="f61f9e8b-a15f-4adf-8c3c-9bc0646ae984" providerId="ADAL" clId="{F68CE382-6A8C-4BE1-B7C3-DD0583326C08}" dt="2024-05-10T13:40:04.670" v="849" actId="11529"/>
          <ac:spMkLst>
            <pc:docMk/>
            <pc:sldMk cId="1516778929" sldId="258"/>
            <ac:spMk id="146" creationId="{922554D2-DC06-22C1-92E6-64BCD7477D3F}"/>
          </ac:spMkLst>
        </pc:spChg>
        <pc:spChg chg="add mod">
          <ac:chgData name="Dongbo Li" userId="f61f9e8b-a15f-4adf-8c3c-9bc0646ae984" providerId="ADAL" clId="{F68CE382-6A8C-4BE1-B7C3-DD0583326C08}" dt="2024-05-10T13:51:04.728" v="1130" actId="1076"/>
          <ac:spMkLst>
            <pc:docMk/>
            <pc:sldMk cId="1516778929" sldId="258"/>
            <ac:spMk id="147" creationId="{A4A34F7E-8E74-B5AF-18A9-1E5581AB1CF8}"/>
          </ac:spMkLst>
        </pc:spChg>
        <pc:spChg chg="add mod">
          <ac:chgData name="Dongbo Li" userId="f61f9e8b-a15f-4adf-8c3c-9bc0646ae984" providerId="ADAL" clId="{F68CE382-6A8C-4BE1-B7C3-DD0583326C08}" dt="2024-05-13T08:40:22.302" v="1217" actId="20577"/>
          <ac:spMkLst>
            <pc:docMk/>
            <pc:sldMk cId="1516778929" sldId="258"/>
            <ac:spMk id="150" creationId="{3AB6B017-47DF-DC47-557E-812E88E243E3}"/>
          </ac:spMkLst>
        </pc:spChg>
        <pc:spChg chg="add mod">
          <ac:chgData name="Dongbo Li" userId="f61f9e8b-a15f-4adf-8c3c-9bc0646ae984" providerId="ADAL" clId="{F68CE382-6A8C-4BE1-B7C3-DD0583326C08}" dt="2024-05-10T13:44:12.679" v="1014" actId="14100"/>
          <ac:spMkLst>
            <pc:docMk/>
            <pc:sldMk cId="1516778929" sldId="258"/>
            <ac:spMk id="151" creationId="{2EDE59A9-3E9C-CADA-DA41-E76DEBB4AC53}"/>
          </ac:spMkLst>
        </pc:spChg>
        <pc:spChg chg="add mod">
          <ac:chgData name="Dongbo Li" userId="f61f9e8b-a15f-4adf-8c3c-9bc0646ae984" providerId="ADAL" clId="{F68CE382-6A8C-4BE1-B7C3-DD0583326C08}" dt="2024-05-10T13:45:44.997" v="1017" actId="1076"/>
          <ac:spMkLst>
            <pc:docMk/>
            <pc:sldMk cId="1516778929" sldId="258"/>
            <ac:spMk id="152" creationId="{6037AD03-E148-9734-E8E2-70EC85CEF276}"/>
          </ac:spMkLst>
        </pc:spChg>
        <pc:spChg chg="add mod">
          <ac:chgData name="Dongbo Li" userId="f61f9e8b-a15f-4adf-8c3c-9bc0646ae984" providerId="ADAL" clId="{F68CE382-6A8C-4BE1-B7C3-DD0583326C08}" dt="2024-05-10T13:46:36.913" v="1029" actId="1076"/>
          <ac:spMkLst>
            <pc:docMk/>
            <pc:sldMk cId="1516778929" sldId="258"/>
            <ac:spMk id="153" creationId="{ED087E9C-B0CA-E4DC-F518-2F1C1D6A4C75}"/>
          </ac:spMkLst>
        </pc:spChg>
        <pc:spChg chg="add mod">
          <ac:chgData name="Dongbo Li" userId="f61f9e8b-a15f-4adf-8c3c-9bc0646ae984" providerId="ADAL" clId="{F68CE382-6A8C-4BE1-B7C3-DD0583326C08}" dt="2024-05-10T13:47:10.709" v="1063" actId="207"/>
          <ac:spMkLst>
            <pc:docMk/>
            <pc:sldMk cId="1516778929" sldId="258"/>
            <ac:spMk id="154" creationId="{F4581228-F409-44C5-94B8-5032785548A6}"/>
          </ac:spMkLst>
        </pc:spChg>
        <pc:spChg chg="add mod">
          <ac:chgData name="Dongbo Li" userId="f61f9e8b-a15f-4adf-8c3c-9bc0646ae984" providerId="ADAL" clId="{F68CE382-6A8C-4BE1-B7C3-DD0583326C08}" dt="2024-05-10T13:47:37.064" v="1076" actId="207"/>
          <ac:spMkLst>
            <pc:docMk/>
            <pc:sldMk cId="1516778929" sldId="258"/>
            <ac:spMk id="155" creationId="{0D6D32D4-5EFA-168C-6DEB-EBB7F4508EA2}"/>
          </ac:spMkLst>
        </pc:spChg>
        <pc:spChg chg="add mod">
          <ac:chgData name="Dongbo Li" userId="f61f9e8b-a15f-4adf-8c3c-9bc0646ae984" providerId="ADAL" clId="{F68CE382-6A8C-4BE1-B7C3-DD0583326C08}" dt="2024-05-10T13:47:54.974" v="1081" actId="1076"/>
          <ac:spMkLst>
            <pc:docMk/>
            <pc:sldMk cId="1516778929" sldId="258"/>
            <ac:spMk id="156" creationId="{F833DD10-80C9-1E09-11EC-51DBA9723C8C}"/>
          </ac:spMkLst>
        </pc:spChg>
        <pc:spChg chg="add mod">
          <ac:chgData name="Dongbo Li" userId="f61f9e8b-a15f-4adf-8c3c-9bc0646ae984" providerId="ADAL" clId="{F68CE382-6A8C-4BE1-B7C3-DD0583326C08}" dt="2024-05-10T13:47:59.176" v="1083" actId="1076"/>
          <ac:spMkLst>
            <pc:docMk/>
            <pc:sldMk cId="1516778929" sldId="258"/>
            <ac:spMk id="157" creationId="{EE06880F-E943-5EEE-0FD6-13D213D54F2C}"/>
          </ac:spMkLst>
        </pc:spChg>
        <pc:spChg chg="add mod">
          <ac:chgData name="Dongbo Li" userId="f61f9e8b-a15f-4adf-8c3c-9bc0646ae984" providerId="ADAL" clId="{F68CE382-6A8C-4BE1-B7C3-DD0583326C08}" dt="2024-05-10T13:48:26.295" v="1087" actId="207"/>
          <ac:spMkLst>
            <pc:docMk/>
            <pc:sldMk cId="1516778929" sldId="258"/>
            <ac:spMk id="158" creationId="{1C4CE180-AD96-1D9F-417E-0597367C5FA3}"/>
          </ac:spMkLst>
        </pc:spChg>
        <pc:spChg chg="add mod">
          <ac:chgData name="Dongbo Li" userId="f61f9e8b-a15f-4adf-8c3c-9bc0646ae984" providerId="ADAL" clId="{F68CE382-6A8C-4BE1-B7C3-DD0583326C08}" dt="2024-05-10T13:48:41.036" v="1096" actId="1076"/>
          <ac:spMkLst>
            <pc:docMk/>
            <pc:sldMk cId="1516778929" sldId="258"/>
            <ac:spMk id="159" creationId="{2844B1C9-98F0-9FD0-90EF-B8B12FF811D6}"/>
          </ac:spMkLst>
        </pc:spChg>
        <pc:spChg chg="add mod">
          <ac:chgData name="Dongbo Li" userId="f61f9e8b-a15f-4adf-8c3c-9bc0646ae984" providerId="ADAL" clId="{F68CE382-6A8C-4BE1-B7C3-DD0583326C08}" dt="2024-05-10T13:48:47.351" v="1098" actId="1076"/>
          <ac:spMkLst>
            <pc:docMk/>
            <pc:sldMk cId="1516778929" sldId="258"/>
            <ac:spMk id="160" creationId="{7D8ABF51-ED15-F076-B3F0-1D8865D8F5C0}"/>
          </ac:spMkLst>
        </pc:spChg>
        <pc:spChg chg="add mod">
          <ac:chgData name="Dongbo Li" userId="f61f9e8b-a15f-4adf-8c3c-9bc0646ae984" providerId="ADAL" clId="{F68CE382-6A8C-4BE1-B7C3-DD0583326C08}" dt="2024-05-10T13:48:52.703" v="1100" actId="1076"/>
          <ac:spMkLst>
            <pc:docMk/>
            <pc:sldMk cId="1516778929" sldId="258"/>
            <ac:spMk id="161" creationId="{7D3F2193-D9EC-9FC4-0AA9-42C2FBBFB0E2}"/>
          </ac:spMkLst>
        </pc:spChg>
        <pc:spChg chg="add mod">
          <ac:chgData name="Dongbo Li" userId="f61f9e8b-a15f-4adf-8c3c-9bc0646ae984" providerId="ADAL" clId="{F68CE382-6A8C-4BE1-B7C3-DD0583326C08}" dt="2024-05-10T13:48:57.910" v="1102" actId="1076"/>
          <ac:spMkLst>
            <pc:docMk/>
            <pc:sldMk cId="1516778929" sldId="258"/>
            <ac:spMk id="162" creationId="{7ACF79C7-F500-2CF7-AF5C-371437CDD5F2}"/>
          </ac:spMkLst>
        </pc:spChg>
        <pc:spChg chg="add mod">
          <ac:chgData name="Dongbo Li" userId="f61f9e8b-a15f-4adf-8c3c-9bc0646ae984" providerId="ADAL" clId="{F68CE382-6A8C-4BE1-B7C3-DD0583326C08}" dt="2024-05-10T13:49:04.643" v="1104" actId="1076"/>
          <ac:spMkLst>
            <pc:docMk/>
            <pc:sldMk cId="1516778929" sldId="258"/>
            <ac:spMk id="163" creationId="{78C491D8-5D49-0940-43D7-6F32568472A7}"/>
          </ac:spMkLst>
        </pc:spChg>
        <pc:spChg chg="add mod">
          <ac:chgData name="Dongbo Li" userId="f61f9e8b-a15f-4adf-8c3c-9bc0646ae984" providerId="ADAL" clId="{F68CE382-6A8C-4BE1-B7C3-DD0583326C08}" dt="2024-05-10T13:49:35.182" v="1117" actId="20577"/>
          <ac:spMkLst>
            <pc:docMk/>
            <pc:sldMk cId="1516778929" sldId="258"/>
            <ac:spMk id="164" creationId="{7C225FBA-BCF3-62E4-23DC-2EE35FDF8B75}"/>
          </ac:spMkLst>
        </pc:spChg>
        <pc:picChg chg="del mod">
          <ac:chgData name="Dongbo Li" userId="f61f9e8b-a15f-4adf-8c3c-9bc0646ae984" providerId="ADAL" clId="{F68CE382-6A8C-4BE1-B7C3-DD0583326C08}" dt="2024-05-10T13:25:05.199" v="622" actId="478"/>
          <ac:picMkLst>
            <pc:docMk/>
            <pc:sldMk cId="1516778929" sldId="258"/>
            <ac:picMk id="53" creationId="{C97DF6A8-B829-09E1-4409-0464149220F3}"/>
          </ac:picMkLst>
        </pc:picChg>
        <pc:picChg chg="add mod">
          <ac:chgData name="Dongbo Li" userId="f61f9e8b-a15f-4adf-8c3c-9bc0646ae984" providerId="ADAL" clId="{F68CE382-6A8C-4BE1-B7C3-DD0583326C08}" dt="2024-05-10T13:29:58.983" v="682" actId="1076"/>
          <ac:picMkLst>
            <pc:docMk/>
            <pc:sldMk cId="1516778929" sldId="258"/>
            <ac:picMk id="119" creationId="{D7804477-E342-B647-37B7-DE9B09F2FE2C}"/>
          </ac:picMkLst>
        </pc:picChg>
        <pc:cxnChg chg="del mod">
          <ac:chgData name="Dongbo Li" userId="f61f9e8b-a15f-4adf-8c3c-9bc0646ae984" providerId="ADAL" clId="{F68CE382-6A8C-4BE1-B7C3-DD0583326C08}" dt="2024-05-10T13:25:10.366" v="629" actId="478"/>
          <ac:cxnSpMkLst>
            <pc:docMk/>
            <pc:sldMk cId="1516778929" sldId="258"/>
            <ac:cxnSpMk id="2" creationId="{40B3C5DB-34E4-107B-CE38-5AD77199954C}"/>
          </ac:cxnSpMkLst>
        </pc:cxnChg>
        <pc:cxnChg chg="mod">
          <ac:chgData name="Dongbo Li" userId="f61f9e8b-a15f-4adf-8c3c-9bc0646ae984" providerId="ADAL" clId="{F68CE382-6A8C-4BE1-B7C3-DD0583326C08}" dt="2024-05-10T13:06:42.650" v="357" actId="1076"/>
          <ac:cxnSpMkLst>
            <pc:docMk/>
            <pc:sldMk cId="1516778929" sldId="258"/>
            <ac:cxnSpMk id="9" creationId="{641A6C37-67FB-B378-1CCB-75DE9E2FCE41}"/>
          </ac:cxnSpMkLst>
        </pc:cxnChg>
        <pc:cxnChg chg="mod">
          <ac:chgData name="Dongbo Li" userId="f61f9e8b-a15f-4adf-8c3c-9bc0646ae984" providerId="ADAL" clId="{F68CE382-6A8C-4BE1-B7C3-DD0583326C08}" dt="2024-05-10T13:06:42.650" v="357" actId="1076"/>
          <ac:cxnSpMkLst>
            <pc:docMk/>
            <pc:sldMk cId="1516778929" sldId="258"/>
            <ac:cxnSpMk id="10" creationId="{59D86DB8-F0B6-A73A-5195-30731A09AE49}"/>
          </ac:cxnSpMkLst>
        </pc:cxnChg>
        <pc:cxnChg chg="del mod">
          <ac:chgData name="Dongbo Li" userId="f61f9e8b-a15f-4adf-8c3c-9bc0646ae984" providerId="ADAL" clId="{F68CE382-6A8C-4BE1-B7C3-DD0583326C08}" dt="2024-05-10T13:06:57.406" v="360" actId="478"/>
          <ac:cxnSpMkLst>
            <pc:docMk/>
            <pc:sldMk cId="1516778929" sldId="258"/>
            <ac:cxnSpMk id="11" creationId="{D5893AAF-E51B-D74B-5ECF-D6C541FDF2B7}"/>
          </ac:cxnSpMkLst>
        </pc:cxnChg>
        <pc:cxnChg chg="del mod">
          <ac:chgData name="Dongbo Li" userId="f61f9e8b-a15f-4adf-8c3c-9bc0646ae984" providerId="ADAL" clId="{F68CE382-6A8C-4BE1-B7C3-DD0583326C08}" dt="2024-05-10T13:25:12.748" v="632" actId="478"/>
          <ac:cxnSpMkLst>
            <pc:docMk/>
            <pc:sldMk cId="1516778929" sldId="258"/>
            <ac:cxnSpMk id="17" creationId="{70002611-A18C-4A5E-B842-0E797D7BB2F6}"/>
          </ac:cxnSpMkLst>
        </pc:cxnChg>
        <pc:cxnChg chg="del mod">
          <ac:chgData name="Dongbo Li" userId="f61f9e8b-a15f-4adf-8c3c-9bc0646ae984" providerId="ADAL" clId="{F68CE382-6A8C-4BE1-B7C3-DD0583326C08}" dt="2024-05-10T12:50:23.664" v="14" actId="478"/>
          <ac:cxnSpMkLst>
            <pc:docMk/>
            <pc:sldMk cId="1516778929" sldId="258"/>
            <ac:cxnSpMk id="20" creationId="{55598B38-A7F8-332D-72A7-34BA72A6A089}"/>
          </ac:cxnSpMkLst>
        </pc:cxnChg>
        <pc:cxnChg chg="mod">
          <ac:chgData name="Dongbo Li" userId="f61f9e8b-a15f-4adf-8c3c-9bc0646ae984" providerId="ADAL" clId="{F68CE382-6A8C-4BE1-B7C3-DD0583326C08}" dt="2024-05-10T13:20:24.115" v="566" actId="208"/>
          <ac:cxnSpMkLst>
            <pc:docMk/>
            <pc:sldMk cId="1516778929" sldId="258"/>
            <ac:cxnSpMk id="26" creationId="{24476D5D-27FA-78E7-B8E9-8523EFBD1F47}"/>
          </ac:cxnSpMkLst>
        </pc:cxnChg>
        <pc:cxnChg chg="mod">
          <ac:chgData name="Dongbo Li" userId="f61f9e8b-a15f-4adf-8c3c-9bc0646ae984" providerId="ADAL" clId="{F68CE382-6A8C-4BE1-B7C3-DD0583326C08}" dt="2024-05-10T13:10:57.315" v="490" actId="14100"/>
          <ac:cxnSpMkLst>
            <pc:docMk/>
            <pc:sldMk cId="1516778929" sldId="258"/>
            <ac:cxnSpMk id="29" creationId="{B5F012BB-AF8B-3B62-8B3D-9AD85699109F}"/>
          </ac:cxnSpMkLst>
        </pc:cxnChg>
        <pc:cxnChg chg="mod">
          <ac:chgData name="Dongbo Li" userId="f61f9e8b-a15f-4adf-8c3c-9bc0646ae984" providerId="ADAL" clId="{F68CE382-6A8C-4BE1-B7C3-DD0583326C08}" dt="2024-05-10T13:06:42.650" v="357" actId="1076"/>
          <ac:cxnSpMkLst>
            <pc:docMk/>
            <pc:sldMk cId="1516778929" sldId="258"/>
            <ac:cxnSpMk id="40" creationId="{E1125FDB-71C6-98EB-5998-93FAD8BF6C1A}"/>
          </ac:cxnSpMkLst>
        </pc:cxnChg>
        <pc:cxnChg chg="mod">
          <ac:chgData name="Dongbo Li" userId="f61f9e8b-a15f-4adf-8c3c-9bc0646ae984" providerId="ADAL" clId="{F68CE382-6A8C-4BE1-B7C3-DD0583326C08}" dt="2024-05-10T13:20:33.268" v="567" actId="208"/>
          <ac:cxnSpMkLst>
            <pc:docMk/>
            <pc:sldMk cId="1516778929" sldId="258"/>
            <ac:cxnSpMk id="45" creationId="{4C6FA07B-9988-CFA2-6469-DA3C843D3537}"/>
          </ac:cxnSpMkLst>
        </pc:cxnChg>
        <pc:cxnChg chg="add mod">
          <ac:chgData name="Dongbo Li" userId="f61f9e8b-a15f-4adf-8c3c-9bc0646ae984" providerId="ADAL" clId="{F68CE382-6A8C-4BE1-B7C3-DD0583326C08}" dt="2024-05-10T13:18:31.993" v="535" actId="1076"/>
          <ac:cxnSpMkLst>
            <pc:docMk/>
            <pc:sldMk cId="1516778929" sldId="258"/>
            <ac:cxnSpMk id="49" creationId="{94847996-0349-2393-EB91-A72798FD5060}"/>
          </ac:cxnSpMkLst>
        </pc:cxnChg>
        <pc:cxnChg chg="del mod">
          <ac:chgData name="Dongbo Li" userId="f61f9e8b-a15f-4adf-8c3c-9bc0646ae984" providerId="ADAL" clId="{F68CE382-6A8C-4BE1-B7C3-DD0583326C08}" dt="2024-05-10T13:25:07.069" v="625" actId="478"/>
          <ac:cxnSpMkLst>
            <pc:docMk/>
            <pc:sldMk cId="1516778929" sldId="258"/>
            <ac:cxnSpMk id="50" creationId="{495FD51D-2B59-FB10-1CB8-97D7E6DCF360}"/>
          </ac:cxnSpMkLst>
        </pc:cxnChg>
        <pc:cxnChg chg="del mod">
          <ac:chgData name="Dongbo Li" userId="f61f9e8b-a15f-4adf-8c3c-9bc0646ae984" providerId="ADAL" clId="{F68CE382-6A8C-4BE1-B7C3-DD0583326C08}" dt="2024-05-10T13:25:09.054" v="627" actId="478"/>
          <ac:cxnSpMkLst>
            <pc:docMk/>
            <pc:sldMk cId="1516778929" sldId="258"/>
            <ac:cxnSpMk id="57" creationId="{C8E1CEB9-8504-9C4D-1742-2DBB68AFD5E1}"/>
          </ac:cxnSpMkLst>
        </pc:cxnChg>
        <pc:cxnChg chg="del mod">
          <ac:chgData name="Dongbo Li" userId="f61f9e8b-a15f-4adf-8c3c-9bc0646ae984" providerId="ADAL" clId="{F68CE382-6A8C-4BE1-B7C3-DD0583326C08}" dt="2024-05-10T13:25:14.557" v="634" actId="478"/>
          <ac:cxnSpMkLst>
            <pc:docMk/>
            <pc:sldMk cId="1516778929" sldId="258"/>
            <ac:cxnSpMk id="84" creationId="{CD719480-5D5C-4938-B2CE-3241326553F0}"/>
          </ac:cxnSpMkLst>
        </pc:cxnChg>
        <pc:cxnChg chg="del">
          <ac:chgData name="Dongbo Li" userId="f61f9e8b-a15f-4adf-8c3c-9bc0646ae984" providerId="ADAL" clId="{F68CE382-6A8C-4BE1-B7C3-DD0583326C08}" dt="2024-05-10T12:40:35.778" v="1" actId="478"/>
          <ac:cxnSpMkLst>
            <pc:docMk/>
            <pc:sldMk cId="1516778929" sldId="258"/>
            <ac:cxnSpMk id="89" creationId="{5E05E7C8-7262-DE1E-CA9F-3180A3AA8B2A}"/>
          </ac:cxnSpMkLst>
        </pc:cxnChg>
        <pc:cxnChg chg="del">
          <ac:chgData name="Dongbo Li" userId="f61f9e8b-a15f-4adf-8c3c-9bc0646ae984" providerId="ADAL" clId="{F68CE382-6A8C-4BE1-B7C3-DD0583326C08}" dt="2024-05-10T12:40:35.778" v="1" actId="478"/>
          <ac:cxnSpMkLst>
            <pc:docMk/>
            <pc:sldMk cId="1516778929" sldId="258"/>
            <ac:cxnSpMk id="90" creationId="{5EB28EDE-9CD4-E94D-EF0A-7365ED9BB698}"/>
          </ac:cxnSpMkLst>
        </pc:cxnChg>
        <pc:cxnChg chg="del mod">
          <ac:chgData name="Dongbo Li" userId="f61f9e8b-a15f-4adf-8c3c-9bc0646ae984" providerId="ADAL" clId="{F68CE382-6A8C-4BE1-B7C3-DD0583326C08}" dt="2024-05-10T13:25:15.140" v="635" actId="478"/>
          <ac:cxnSpMkLst>
            <pc:docMk/>
            <pc:sldMk cId="1516778929" sldId="258"/>
            <ac:cxnSpMk id="93" creationId="{631E71C3-864F-EC99-719A-80848FD4FF28}"/>
          </ac:cxnSpMkLst>
        </pc:cxnChg>
        <pc:cxnChg chg="add mod">
          <ac:chgData name="Dongbo Li" userId="f61f9e8b-a15f-4adf-8c3c-9bc0646ae984" providerId="ADAL" clId="{F68CE382-6A8C-4BE1-B7C3-DD0583326C08}" dt="2024-05-10T13:20:46.339" v="572" actId="208"/>
          <ac:cxnSpMkLst>
            <pc:docMk/>
            <pc:sldMk cId="1516778929" sldId="258"/>
            <ac:cxnSpMk id="106" creationId="{723DD8A4-19CE-B9C2-BF86-6CAB74E0E793}"/>
          </ac:cxnSpMkLst>
        </pc:cxnChg>
        <pc:cxnChg chg="add mod">
          <ac:chgData name="Dongbo Li" userId="f61f9e8b-a15f-4adf-8c3c-9bc0646ae984" providerId="ADAL" clId="{F68CE382-6A8C-4BE1-B7C3-DD0583326C08}" dt="2024-05-10T13:24:14.059" v="605" actId="1076"/>
          <ac:cxnSpMkLst>
            <pc:docMk/>
            <pc:sldMk cId="1516778929" sldId="258"/>
            <ac:cxnSpMk id="110" creationId="{C6C28EE2-353A-DD7D-22B8-CAF1AC8AE3A9}"/>
          </ac:cxnSpMkLst>
        </pc:cxnChg>
        <pc:cxnChg chg="add mod">
          <ac:chgData name="Dongbo Li" userId="f61f9e8b-a15f-4adf-8c3c-9bc0646ae984" providerId="ADAL" clId="{F68CE382-6A8C-4BE1-B7C3-DD0583326C08}" dt="2024-05-10T13:29:16.610" v="677" actId="1076"/>
          <ac:cxnSpMkLst>
            <pc:docMk/>
            <pc:sldMk cId="1516778929" sldId="258"/>
            <ac:cxnSpMk id="114" creationId="{C67ED859-ED0D-F428-BB04-AF9E0897A953}"/>
          </ac:cxnSpMkLst>
        </pc:cxnChg>
        <pc:cxnChg chg="add mod">
          <ac:chgData name="Dongbo Li" userId="f61f9e8b-a15f-4adf-8c3c-9bc0646ae984" providerId="ADAL" clId="{F68CE382-6A8C-4BE1-B7C3-DD0583326C08}" dt="2024-05-10T13:30:41.014" v="696" actId="1076"/>
          <ac:cxnSpMkLst>
            <pc:docMk/>
            <pc:sldMk cId="1516778929" sldId="258"/>
            <ac:cxnSpMk id="122" creationId="{CC0D6B7E-C99D-8A09-F7FD-87865D7FC8FE}"/>
          </ac:cxnSpMkLst>
        </pc:cxnChg>
        <pc:cxnChg chg="add mod">
          <ac:chgData name="Dongbo Li" userId="f61f9e8b-a15f-4adf-8c3c-9bc0646ae984" providerId="ADAL" clId="{F68CE382-6A8C-4BE1-B7C3-DD0583326C08}" dt="2024-05-10T13:35:07.728" v="772" actId="1076"/>
          <ac:cxnSpMkLst>
            <pc:docMk/>
            <pc:sldMk cId="1516778929" sldId="258"/>
            <ac:cxnSpMk id="127" creationId="{04B8CD6E-5F24-0D45-6A35-1B981D007E15}"/>
          </ac:cxnSpMkLst>
        </pc:cxnChg>
        <pc:cxnChg chg="add mod">
          <ac:chgData name="Dongbo Li" userId="f61f9e8b-a15f-4adf-8c3c-9bc0646ae984" providerId="ADAL" clId="{F68CE382-6A8C-4BE1-B7C3-DD0583326C08}" dt="2024-05-10T13:35:16.674" v="773" actId="1076"/>
          <ac:cxnSpMkLst>
            <pc:docMk/>
            <pc:sldMk cId="1516778929" sldId="258"/>
            <ac:cxnSpMk id="132" creationId="{5EE62769-ACB7-668D-E5FA-CAD55E8155E3}"/>
          </ac:cxnSpMkLst>
        </pc:cxnChg>
        <pc:cxnChg chg="add mod">
          <ac:chgData name="Dongbo Li" userId="f61f9e8b-a15f-4adf-8c3c-9bc0646ae984" providerId="ADAL" clId="{F68CE382-6A8C-4BE1-B7C3-DD0583326C08}" dt="2024-05-10T13:36:35.406" v="814" actId="1076"/>
          <ac:cxnSpMkLst>
            <pc:docMk/>
            <pc:sldMk cId="1516778929" sldId="258"/>
            <ac:cxnSpMk id="137" creationId="{545B6618-C844-58FF-6C74-87C352718125}"/>
          </ac:cxnSpMkLst>
        </pc:cxnChg>
        <pc:cxnChg chg="add mod">
          <ac:chgData name="Dongbo Li" userId="f61f9e8b-a15f-4adf-8c3c-9bc0646ae984" providerId="ADAL" clId="{F68CE382-6A8C-4BE1-B7C3-DD0583326C08}" dt="2024-05-10T13:36:49.077" v="818" actId="1076"/>
          <ac:cxnSpMkLst>
            <pc:docMk/>
            <pc:sldMk cId="1516778929" sldId="258"/>
            <ac:cxnSpMk id="140" creationId="{8781CBEF-E496-77FA-94C5-6EC2399AFB60}"/>
          </ac:cxnSpMkLst>
        </pc:cxnChg>
        <pc:cxnChg chg="add del">
          <ac:chgData name="Dongbo Li" userId="f61f9e8b-a15f-4adf-8c3c-9bc0646ae984" providerId="ADAL" clId="{F68CE382-6A8C-4BE1-B7C3-DD0583326C08}" dt="2024-05-10T13:37:26.596" v="837" actId="478"/>
          <ac:cxnSpMkLst>
            <pc:docMk/>
            <pc:sldMk cId="1516778929" sldId="258"/>
            <ac:cxnSpMk id="143" creationId="{42D648F2-2577-8D10-DEBC-AB13C55A2D0E}"/>
          </ac:cxnSpMkLst>
        </pc:cxnChg>
        <pc:cxnChg chg="add mod">
          <ac:chgData name="Dongbo Li" userId="f61f9e8b-a15f-4adf-8c3c-9bc0646ae984" providerId="ADAL" clId="{F68CE382-6A8C-4BE1-B7C3-DD0583326C08}" dt="2024-05-10T13:41:22.878" v="882" actId="1076"/>
          <ac:cxnSpMkLst>
            <pc:docMk/>
            <pc:sldMk cId="1516778929" sldId="258"/>
            <ac:cxnSpMk id="148" creationId="{601ADBDC-6321-6B53-3B6A-3992862E6A7A}"/>
          </ac:cxnSpMkLst>
        </pc:cxnChg>
      </pc:sldChg>
      <pc:sldChg chg="addSp delSp modSp new mod">
        <pc:chgData name="Dongbo Li" userId="f61f9e8b-a15f-4adf-8c3c-9bc0646ae984" providerId="ADAL" clId="{F68CE382-6A8C-4BE1-B7C3-DD0583326C08}" dt="2024-05-15T15:34:46.063" v="2262" actId="20577"/>
        <pc:sldMkLst>
          <pc:docMk/>
          <pc:sldMk cId="3295118206" sldId="259"/>
        </pc:sldMkLst>
        <pc:spChg chg="del">
          <ac:chgData name="Dongbo Li" userId="f61f9e8b-a15f-4adf-8c3c-9bc0646ae984" providerId="ADAL" clId="{F68CE382-6A8C-4BE1-B7C3-DD0583326C08}" dt="2024-05-13T08:40:34.098" v="1219" actId="478"/>
          <ac:spMkLst>
            <pc:docMk/>
            <pc:sldMk cId="3295118206" sldId="259"/>
            <ac:spMk id="2" creationId="{1E93732B-F036-AE6D-8993-BD5D70EF6EB5}"/>
          </ac:spMkLst>
        </pc:spChg>
        <pc:spChg chg="del">
          <ac:chgData name="Dongbo Li" userId="f61f9e8b-a15f-4adf-8c3c-9bc0646ae984" providerId="ADAL" clId="{F68CE382-6A8C-4BE1-B7C3-DD0583326C08}" dt="2024-05-13T08:40:35.432" v="1220" actId="478"/>
          <ac:spMkLst>
            <pc:docMk/>
            <pc:sldMk cId="3295118206" sldId="259"/>
            <ac:spMk id="3" creationId="{088B5C99-47ED-155C-67AA-A1BCFCD858C0}"/>
          </ac:spMkLst>
        </pc:spChg>
        <pc:spChg chg="add mod">
          <ac:chgData name="Dongbo Li" userId="f61f9e8b-a15f-4adf-8c3c-9bc0646ae984" providerId="ADAL" clId="{F68CE382-6A8C-4BE1-B7C3-DD0583326C08}" dt="2024-05-13T08:41:08.562" v="1243" actId="20577"/>
          <ac:spMkLst>
            <pc:docMk/>
            <pc:sldMk cId="3295118206" sldId="259"/>
            <ac:spMk id="4" creationId="{E0FF98E3-94BF-4F0F-DF6F-8CD6AF82D396}"/>
          </ac:spMkLst>
        </pc:spChg>
        <pc:spChg chg="add del mod">
          <ac:chgData name="Dongbo Li" userId="f61f9e8b-a15f-4adf-8c3c-9bc0646ae984" providerId="ADAL" clId="{F68CE382-6A8C-4BE1-B7C3-DD0583326C08}" dt="2024-05-13T08:41:24.591" v="1246" actId="478"/>
          <ac:spMkLst>
            <pc:docMk/>
            <pc:sldMk cId="3295118206" sldId="259"/>
            <ac:spMk id="5" creationId="{6B7FFB1D-DFA5-71AE-557F-D33D5A9F23E5}"/>
          </ac:spMkLst>
        </pc:spChg>
        <pc:spChg chg="add mod">
          <ac:chgData name="Dongbo Li" userId="f61f9e8b-a15f-4adf-8c3c-9bc0646ae984" providerId="ADAL" clId="{F68CE382-6A8C-4BE1-B7C3-DD0583326C08}" dt="2024-05-13T08:58:16.186" v="1361" actId="14100"/>
          <ac:spMkLst>
            <pc:docMk/>
            <pc:sldMk cId="3295118206" sldId="259"/>
            <ac:spMk id="6" creationId="{AF48B29E-36F1-8161-81A8-CBF68806915F}"/>
          </ac:spMkLst>
        </pc:spChg>
        <pc:spChg chg="add mod">
          <ac:chgData name="Dongbo Li" userId="f61f9e8b-a15f-4adf-8c3c-9bc0646ae984" providerId="ADAL" clId="{F68CE382-6A8C-4BE1-B7C3-DD0583326C08}" dt="2024-05-13T08:58:19.057" v="1362" actId="12"/>
          <ac:spMkLst>
            <pc:docMk/>
            <pc:sldMk cId="3295118206" sldId="259"/>
            <ac:spMk id="7" creationId="{BD81728E-B9B7-9C12-7C41-7C269B62C6E4}"/>
          </ac:spMkLst>
        </pc:spChg>
        <pc:spChg chg="add mod">
          <ac:chgData name="Dongbo Li" userId="f61f9e8b-a15f-4adf-8c3c-9bc0646ae984" providerId="ADAL" clId="{F68CE382-6A8C-4BE1-B7C3-DD0583326C08}" dt="2024-05-13T08:58:33.792" v="1369" actId="12"/>
          <ac:spMkLst>
            <pc:docMk/>
            <pc:sldMk cId="3295118206" sldId="259"/>
            <ac:spMk id="8" creationId="{B8A117E5-1EE2-7E61-4102-ADB9195638C2}"/>
          </ac:spMkLst>
        </pc:spChg>
        <pc:spChg chg="add mod">
          <ac:chgData name="Dongbo Li" userId="f61f9e8b-a15f-4adf-8c3c-9bc0646ae984" providerId="ADAL" clId="{F68CE382-6A8C-4BE1-B7C3-DD0583326C08}" dt="2024-05-13T09:04:01.090" v="1690" actId="20577"/>
          <ac:spMkLst>
            <pc:docMk/>
            <pc:sldMk cId="3295118206" sldId="259"/>
            <ac:spMk id="9" creationId="{FB5320DD-01DF-BAF6-5319-0629DC02AE9A}"/>
          </ac:spMkLst>
        </pc:spChg>
        <pc:spChg chg="add mod">
          <ac:chgData name="Dongbo Li" userId="f61f9e8b-a15f-4adf-8c3c-9bc0646ae984" providerId="ADAL" clId="{F68CE382-6A8C-4BE1-B7C3-DD0583326C08}" dt="2024-05-13T09:03:06.848" v="1659" actId="115"/>
          <ac:spMkLst>
            <pc:docMk/>
            <pc:sldMk cId="3295118206" sldId="259"/>
            <ac:spMk id="10" creationId="{70883AF1-53D3-B10D-532D-FB192CA7802A}"/>
          </ac:spMkLst>
        </pc:spChg>
        <pc:spChg chg="add mod">
          <ac:chgData name="Dongbo Li" userId="f61f9e8b-a15f-4adf-8c3c-9bc0646ae984" providerId="ADAL" clId="{F68CE382-6A8C-4BE1-B7C3-DD0583326C08}" dt="2024-05-15T15:34:46.063" v="2262" actId="20577"/>
          <ac:spMkLst>
            <pc:docMk/>
            <pc:sldMk cId="3295118206" sldId="259"/>
            <ac:spMk id="11" creationId="{D066ADAC-CF26-C98B-0EA7-6A759566DA9E}"/>
          </ac:spMkLst>
        </pc:spChg>
        <pc:spChg chg="add mod">
          <ac:chgData name="Dongbo Li" userId="f61f9e8b-a15f-4adf-8c3c-9bc0646ae984" providerId="ADAL" clId="{F68CE382-6A8C-4BE1-B7C3-DD0583326C08}" dt="2024-05-13T09:16:58.963" v="2255" actId="20577"/>
          <ac:spMkLst>
            <pc:docMk/>
            <pc:sldMk cId="3295118206" sldId="259"/>
            <ac:spMk id="12" creationId="{7E8B3AD3-0965-7452-99DF-630C7D894AF8}"/>
          </ac:spMkLst>
        </pc:spChg>
        <pc:spChg chg="add del mod">
          <ac:chgData name="Dongbo Li" userId="f61f9e8b-a15f-4adf-8c3c-9bc0646ae984" providerId="ADAL" clId="{F68CE382-6A8C-4BE1-B7C3-DD0583326C08}" dt="2024-05-13T09:04:02.076" v="1692"/>
          <ac:spMkLst>
            <pc:docMk/>
            <pc:sldMk cId="3295118206" sldId="259"/>
            <ac:spMk id="13" creationId="{005D67DA-A950-EA25-1F59-687618C4401A}"/>
          </ac:spMkLst>
        </pc:spChg>
        <pc:spChg chg="add mod">
          <ac:chgData name="Dongbo Li" userId="f61f9e8b-a15f-4adf-8c3c-9bc0646ae984" providerId="ADAL" clId="{F68CE382-6A8C-4BE1-B7C3-DD0583326C08}" dt="2024-05-13T09:17:08.969" v="2257" actId="115"/>
          <ac:spMkLst>
            <pc:docMk/>
            <pc:sldMk cId="3295118206" sldId="259"/>
            <ac:spMk id="14" creationId="{63D5813A-E077-8250-236C-39C842FDA6F3}"/>
          </ac:spMkLst>
        </pc:spChg>
        <pc:spChg chg="add mod">
          <ac:chgData name="Dongbo Li" userId="f61f9e8b-a15f-4adf-8c3c-9bc0646ae984" providerId="ADAL" clId="{F68CE382-6A8C-4BE1-B7C3-DD0583326C08}" dt="2024-05-13T09:17:19.683" v="2258" actId="20577"/>
          <ac:spMkLst>
            <pc:docMk/>
            <pc:sldMk cId="3295118206" sldId="259"/>
            <ac:spMk id="15" creationId="{79C20D10-524E-DC9D-6F2E-56A0CABEEC7E}"/>
          </ac:spMkLst>
        </pc:spChg>
        <pc:spChg chg="add mod">
          <ac:chgData name="Dongbo Li" userId="f61f9e8b-a15f-4adf-8c3c-9bc0646ae984" providerId="ADAL" clId="{F68CE382-6A8C-4BE1-B7C3-DD0583326C08}" dt="2024-05-13T09:17:34.801" v="2259" actId="20577"/>
          <ac:spMkLst>
            <pc:docMk/>
            <pc:sldMk cId="3295118206" sldId="259"/>
            <ac:spMk id="16" creationId="{9B455ECB-9A6E-306F-D411-0AF1ADAFBCB1}"/>
          </ac:spMkLst>
        </pc:spChg>
        <pc:spChg chg="add del mod">
          <ac:chgData name="Dongbo Li" userId="f61f9e8b-a15f-4adf-8c3c-9bc0646ae984" providerId="ADAL" clId="{F68CE382-6A8C-4BE1-B7C3-DD0583326C08}" dt="2024-05-13T09:16:24.659" v="2224" actId="478"/>
          <ac:spMkLst>
            <pc:docMk/>
            <pc:sldMk cId="3295118206" sldId="259"/>
            <ac:spMk id="17" creationId="{EB5A674F-5FC7-C929-0A4F-991B840C7FBE}"/>
          </ac:spMkLst>
        </pc:spChg>
      </pc:sldChg>
      <pc:sldChg chg="del">
        <pc:chgData name="Dongbo Li" userId="f61f9e8b-a15f-4adf-8c3c-9bc0646ae984" providerId="ADAL" clId="{F68CE382-6A8C-4BE1-B7C3-DD0583326C08}" dt="2024-05-10T13:51:25.124" v="1132" actId="47"/>
        <pc:sldMkLst>
          <pc:docMk/>
          <pc:sldMk cId="41269505" sldId="260"/>
        </pc:sldMkLst>
      </pc:sldChg>
      <pc:sldChg chg="del">
        <pc:chgData name="Dongbo Li" userId="f61f9e8b-a15f-4adf-8c3c-9bc0646ae984" providerId="ADAL" clId="{F68CE382-6A8C-4BE1-B7C3-DD0583326C08}" dt="2024-05-10T13:51:26.104" v="1133" actId="47"/>
        <pc:sldMkLst>
          <pc:docMk/>
          <pc:sldMk cId="222783214" sldId="261"/>
        </pc:sldMkLst>
      </pc:sldChg>
      <pc:sldChg chg="del">
        <pc:chgData name="Dongbo Li" userId="f61f9e8b-a15f-4adf-8c3c-9bc0646ae984" providerId="ADAL" clId="{F68CE382-6A8C-4BE1-B7C3-DD0583326C08}" dt="2024-05-10T13:51:27.070" v="1134" actId="47"/>
        <pc:sldMkLst>
          <pc:docMk/>
          <pc:sldMk cId="3769902752" sldId="262"/>
        </pc:sldMkLst>
      </pc:sldChg>
      <pc:sldChg chg="del">
        <pc:chgData name="Dongbo Li" userId="f61f9e8b-a15f-4adf-8c3c-9bc0646ae984" providerId="ADAL" clId="{F68CE382-6A8C-4BE1-B7C3-DD0583326C08}" dt="2024-05-10T13:51:27.958" v="1135" actId="47"/>
        <pc:sldMkLst>
          <pc:docMk/>
          <pc:sldMk cId="1964669506" sldId="263"/>
        </pc:sldMkLst>
      </pc:sldChg>
      <pc:sldChg chg="del">
        <pc:chgData name="Dongbo Li" userId="f61f9e8b-a15f-4adf-8c3c-9bc0646ae984" providerId="ADAL" clId="{F68CE382-6A8C-4BE1-B7C3-DD0583326C08}" dt="2024-05-10T13:51:24.179" v="1131" actId="47"/>
        <pc:sldMkLst>
          <pc:docMk/>
          <pc:sldMk cId="3818554747" sldId="264"/>
        </pc:sldMkLst>
      </pc:sldChg>
      <pc:sldChg chg="del">
        <pc:chgData name="Dongbo Li" userId="f61f9e8b-a15f-4adf-8c3c-9bc0646ae984" providerId="ADAL" clId="{F68CE382-6A8C-4BE1-B7C3-DD0583326C08}" dt="2024-05-10T13:51:29.069" v="1136" actId="47"/>
        <pc:sldMkLst>
          <pc:docMk/>
          <pc:sldMk cId="261315188" sldId="265"/>
        </pc:sldMkLst>
      </pc:sldChg>
      <pc:sldChg chg="del">
        <pc:chgData name="Dongbo Li" userId="f61f9e8b-a15f-4adf-8c3c-9bc0646ae984" providerId="ADAL" clId="{F68CE382-6A8C-4BE1-B7C3-DD0583326C08}" dt="2024-05-10T13:51:30.102" v="1137" actId="47"/>
        <pc:sldMkLst>
          <pc:docMk/>
          <pc:sldMk cId="780043339" sldId="266"/>
        </pc:sldMkLst>
      </pc:sldChg>
      <pc:sldChg chg="del">
        <pc:chgData name="Dongbo Li" userId="f61f9e8b-a15f-4adf-8c3c-9bc0646ae984" providerId="ADAL" clId="{F68CE382-6A8C-4BE1-B7C3-DD0583326C08}" dt="2024-05-10T13:51:31.067" v="1138" actId="47"/>
        <pc:sldMkLst>
          <pc:docMk/>
          <pc:sldMk cId="2617573063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F20BE-B776-07D9-0FA4-17949343E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36359-A585-41B2-B267-74058DA35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4A937-5EA5-E326-38DF-B176163E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5078-A59B-433C-9D72-CD3DFDC77C6A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0B37C-0FEB-4B6A-10C5-7222E2F8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AB54B-E505-2547-4CC3-75EDE4DE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9200-9338-4888-9FCA-0DDF61F09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7102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C6CA-0261-ADA1-AF4A-B9FA5A28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3D683-6D21-188B-4328-0B2EFBA4E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6C77F-B425-146C-78D7-C8799DEE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5078-A59B-433C-9D72-CD3DFDC77C6A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5BEE8-309A-73A6-487B-DCF2E79E0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58E89-DF07-5DB1-8B3C-8D5F9D86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9200-9338-4888-9FCA-0DDF61F09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1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234556-639F-2D46-A412-56D0EFBA4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AE40C0-4AC7-EADB-DB20-BCAB0FFE3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96210-115D-9B05-7AF4-854930DA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5078-A59B-433C-9D72-CD3DFDC77C6A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4105F-512B-2CF9-6FAC-BDC5DA0B8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23DD8-8D30-D419-E3E6-CDDDB2A12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9200-9338-4888-9FCA-0DDF61F09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08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311D5-9F4D-BEC7-3C99-FC5AE2501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81BA0-E061-15D4-2F44-CD0B52C6D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950C2-F363-AC0A-0332-C7BA5E692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5078-A59B-433C-9D72-CD3DFDC77C6A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2533F-EF95-11AB-D115-3BF0A8C8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E2CA6-0AA9-ED02-F1F6-446569C80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9200-9338-4888-9FCA-0DDF61F09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35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C02B-EA5E-7CD4-CC51-5AB3AC997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DF1A9-3DD0-6370-1C5E-A54DE522F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B8C10-6D05-836F-3B88-3DA07E009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5078-A59B-433C-9D72-CD3DFDC77C6A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64646-EBF0-9C48-7BE4-891A66D0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ABFFA-9378-A3B1-D829-6EB5FA02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9200-9338-4888-9FCA-0DDF61F09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24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C873D-1D81-CCB1-ED2F-F3E129343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6065D-6BEB-C4C1-D394-DBE787A94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845C1-3048-3677-76DB-C3ABE7744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C16A0-FBFC-E80C-DA62-C98AA024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5078-A59B-433C-9D72-CD3DFDC77C6A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75319-7FFE-35AC-ABD1-33C1EE822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A4FAB-FE66-C8BC-9EA9-9C3520ED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9200-9338-4888-9FCA-0DDF61F09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649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BB2C-07BD-CFF5-AA4E-DFD789D4F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D0564-CD76-3D57-725F-43DB7CF74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03018-A317-89FB-ED89-B0E00609E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1DF9DF-A6FB-3CA3-2460-96EEDD16C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64A719-F32C-6ECA-1C28-47E98C6B6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41B93-98D1-B984-98E5-23ED88C6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5078-A59B-433C-9D72-CD3DFDC77C6A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DD3DD0-DF3D-0E87-6A23-6DD41E21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E5A68-2A38-015F-F71C-851E03173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9200-9338-4888-9FCA-0DDF61F09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56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898D-31DF-BBDD-067C-37C509872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1B7C23-6C35-ACF1-940E-14425755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5078-A59B-433C-9D72-CD3DFDC77C6A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E1A7B-1FFD-7B75-CFC9-433C02D4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79C41-2AAD-A522-E4B6-9FF1B857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9200-9338-4888-9FCA-0DDF61F09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81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788BED-3442-922B-0B01-C70107E8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5078-A59B-433C-9D72-CD3DFDC77C6A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59FDF-D8EB-5F8F-A4E6-73EB409BF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71C92-7185-9D37-7263-BCA96556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9200-9338-4888-9FCA-0DDF61F09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25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C88B2-7CB7-1637-3C3E-DE91B9FC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5F7A6-E73A-C0C8-CC63-2668BC868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898AF-F211-AE5E-7BC0-468F7D657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8055F-1D64-7080-05E8-F33BADABC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5078-A59B-433C-9D72-CD3DFDC77C6A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2FE9A-6916-74D0-0D12-CDD94378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AAF2E-60AE-4CEF-8A96-38133117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9200-9338-4888-9FCA-0DDF61F09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85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9932-11EF-5446-CDA2-CA5190D4D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337FD-226D-9180-B63D-45DFB9C58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F5860-AE58-777B-887C-D13EBDC7F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F3318-C6EB-DBA8-E313-68DFDB52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05078-A59B-433C-9D72-CD3DFDC77C6A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99EDB-4D2C-94F3-16EE-AF5E5014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CFDA2-21B4-9492-6CD4-97576B32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9200-9338-4888-9FCA-0DDF61F09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62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F4666-D274-6F2F-CC1D-D7155613D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C94FE-A6AC-5474-F188-539638D9B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5685A-F692-7BB5-BAA3-70FFC55EA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05078-A59B-433C-9D72-CD3DFDC77C6A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BAFF6-1CB3-83A1-18C2-D1D20E803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5F761-8FAF-C00A-0EF6-A35F21B0A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29200-9338-4888-9FCA-0DDF61F095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42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FF98E3-94BF-4F0F-DF6F-8CD6AF82D396}"/>
              </a:ext>
            </a:extLst>
          </p:cNvPr>
          <p:cNvSpPr txBox="1"/>
          <p:nvPr/>
        </p:nvSpPr>
        <p:spPr>
          <a:xfrm>
            <a:off x="-1" y="0"/>
            <a:ext cx="12217615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2"/>
                </a:solidFill>
              </a:rPr>
              <a:t>Outline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8B29E-36F1-8161-81A8-CBF68806915F}"/>
              </a:ext>
            </a:extLst>
          </p:cNvPr>
          <p:cNvSpPr txBox="1"/>
          <p:nvPr/>
        </p:nvSpPr>
        <p:spPr>
          <a:xfrm>
            <a:off x="1054936" y="1666099"/>
            <a:ext cx="5373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accent1"/>
                </a:solidFill>
              </a:rPr>
              <a:t>Updates on drafts/manuscripts</a:t>
            </a:r>
            <a:endParaRPr lang="en-GB" sz="2400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B1A93-DF82-F5FC-ADCE-2D97903850A9}"/>
              </a:ext>
            </a:extLst>
          </p:cNvPr>
          <p:cNvSpPr txBox="1"/>
          <p:nvPr/>
        </p:nvSpPr>
        <p:spPr>
          <a:xfrm>
            <a:off x="1054936" y="2706168"/>
            <a:ext cx="5373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Main experimental data</a:t>
            </a:r>
            <a:endParaRPr lang="en-GB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5763C-350A-8E6C-01B1-844E36358634}"/>
              </a:ext>
            </a:extLst>
          </p:cNvPr>
          <p:cNvSpPr txBox="1"/>
          <p:nvPr/>
        </p:nvSpPr>
        <p:spPr>
          <a:xfrm>
            <a:off x="1054936" y="3746237"/>
            <a:ext cx="5373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Some short experimental ideas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9511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FF98E3-94BF-4F0F-DF6F-8CD6AF82D396}"/>
              </a:ext>
            </a:extLst>
          </p:cNvPr>
          <p:cNvSpPr txBox="1"/>
          <p:nvPr/>
        </p:nvSpPr>
        <p:spPr>
          <a:xfrm>
            <a:off x="-1" y="0"/>
            <a:ext cx="12217615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    Drafts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8B29E-36F1-8161-81A8-CBF68806915F}"/>
              </a:ext>
            </a:extLst>
          </p:cNvPr>
          <p:cNvSpPr txBox="1"/>
          <p:nvPr/>
        </p:nvSpPr>
        <p:spPr>
          <a:xfrm>
            <a:off x="552016" y="1035163"/>
            <a:ext cx="7951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Coloured noise paper – Marianne’ data set</a:t>
            </a:r>
            <a:endParaRPr lang="en-GB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5763C-350A-8E6C-01B1-844E36358634}"/>
              </a:ext>
            </a:extLst>
          </p:cNvPr>
          <p:cNvSpPr txBox="1"/>
          <p:nvPr/>
        </p:nvSpPr>
        <p:spPr>
          <a:xfrm>
            <a:off x="1274392" y="1723521"/>
            <a:ext cx="6305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</a:rPr>
              <a:t>Methods &amp; results are done. Now writing introduction</a:t>
            </a:r>
            <a:endParaRPr lang="en-GB" sz="20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251F0-0B16-9B31-14CE-0D0C4F06921B}"/>
              </a:ext>
            </a:extLst>
          </p:cNvPr>
          <p:cNvSpPr txBox="1"/>
          <p:nvPr/>
        </p:nvSpPr>
        <p:spPr>
          <a:xfrm>
            <a:off x="1274392" y="2350324"/>
            <a:ext cx="9835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</a:rPr>
              <a:t>Put population &amp; trait dynamics &amp; two life history experiments together for a big paper </a:t>
            </a:r>
            <a:endParaRPr lang="en-GB" sz="20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689D2-8643-08FE-AD96-CA4C26AC09B8}"/>
              </a:ext>
            </a:extLst>
          </p:cNvPr>
          <p:cNvSpPr txBox="1"/>
          <p:nvPr/>
        </p:nvSpPr>
        <p:spPr>
          <a:xfrm>
            <a:off x="552016" y="3429000"/>
            <a:ext cx="7951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Current NERC grant paper 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19B861-CD62-F198-673B-CFF7F5960C6B}"/>
              </a:ext>
            </a:extLst>
          </p:cNvPr>
          <p:cNvSpPr txBox="1"/>
          <p:nvPr/>
        </p:nvSpPr>
        <p:spPr>
          <a:xfrm>
            <a:off x="1274392" y="4121576"/>
            <a:ext cx="10338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</a:rPr>
              <a:t>Haven’t looked up yet, but will start writing methods when sending out the first draft of coloured noise paper</a:t>
            </a:r>
            <a:endParaRPr lang="en-GB" sz="20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BCFFA0-824F-8437-16EA-2436B3DCB47E}"/>
              </a:ext>
            </a:extLst>
          </p:cNvPr>
          <p:cNvSpPr txBox="1"/>
          <p:nvPr/>
        </p:nvSpPr>
        <p:spPr>
          <a:xfrm>
            <a:off x="1274392" y="5118978"/>
            <a:ext cx="10338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</a:rPr>
              <a:t>Still thinking put all data in one big paper</a:t>
            </a:r>
            <a:endParaRPr lang="en-GB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605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FF98E3-94BF-4F0F-DF6F-8CD6AF82D396}"/>
              </a:ext>
            </a:extLst>
          </p:cNvPr>
          <p:cNvSpPr txBox="1"/>
          <p:nvPr/>
        </p:nvSpPr>
        <p:spPr>
          <a:xfrm>
            <a:off x="-1" y="0"/>
            <a:ext cx="12217615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    Drafts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8B29E-36F1-8161-81A8-CBF68806915F}"/>
              </a:ext>
            </a:extLst>
          </p:cNvPr>
          <p:cNvSpPr txBox="1"/>
          <p:nvPr/>
        </p:nvSpPr>
        <p:spPr>
          <a:xfrm>
            <a:off x="552016" y="1035163"/>
            <a:ext cx="7951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Heat shock experiment – from James </a:t>
            </a:r>
            <a:r>
              <a:rPr lang="en-GB" sz="2400" b="1" dirty="0" err="1"/>
              <a:t>Mbio</a:t>
            </a:r>
            <a:r>
              <a:rPr lang="en-GB" sz="2400" b="1" dirty="0"/>
              <a:t> data set</a:t>
            </a:r>
            <a:endParaRPr lang="en-GB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5763C-350A-8E6C-01B1-844E36358634}"/>
              </a:ext>
            </a:extLst>
          </p:cNvPr>
          <p:cNvSpPr txBox="1"/>
          <p:nvPr/>
        </p:nvSpPr>
        <p:spPr>
          <a:xfrm>
            <a:off x="1274392" y="1710874"/>
            <a:ext cx="82993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</a:rPr>
              <a:t>Unfinished paper (with methods and analysis ready) has been given to James</a:t>
            </a:r>
            <a:endParaRPr lang="en-GB" sz="20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251F0-0B16-9B31-14CE-0D0C4F06921B}"/>
              </a:ext>
            </a:extLst>
          </p:cNvPr>
          <p:cNvSpPr txBox="1"/>
          <p:nvPr/>
        </p:nvSpPr>
        <p:spPr>
          <a:xfrm>
            <a:off x="1274392" y="2272319"/>
            <a:ext cx="9835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</a:rPr>
              <a:t>Targeting a special issue in Journal of Thermal Biology (</a:t>
            </a:r>
            <a:r>
              <a:rPr lang="en-GB" sz="2000" b="1" dirty="0" err="1">
                <a:solidFill>
                  <a:schemeClr val="accent1"/>
                </a:solidFill>
              </a:rPr>
              <a:t>ddl</a:t>
            </a:r>
            <a:r>
              <a:rPr lang="en-GB" sz="2000" b="1" dirty="0">
                <a:solidFill>
                  <a:schemeClr val="accent1"/>
                </a:solidFill>
              </a:rPr>
              <a:t>: 15/Jul/2025)</a:t>
            </a:r>
            <a:endParaRPr lang="en-GB" sz="20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689D2-8643-08FE-AD96-CA4C26AC09B8}"/>
              </a:ext>
            </a:extLst>
          </p:cNvPr>
          <p:cNvSpPr txBox="1"/>
          <p:nvPr/>
        </p:nvSpPr>
        <p:spPr>
          <a:xfrm>
            <a:off x="552016" y="3329298"/>
            <a:ext cx="10183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Phenotypic plasticity in fluctuating temperature 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19B861-CD62-F198-673B-CFF7F5960C6B}"/>
              </a:ext>
            </a:extLst>
          </p:cNvPr>
          <p:cNvSpPr txBox="1"/>
          <p:nvPr/>
        </p:nvSpPr>
        <p:spPr>
          <a:xfrm>
            <a:off x="1274392" y="4121576"/>
            <a:ext cx="10338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</a:rPr>
              <a:t>Potential a small paper (e.g., Scientific reports) from an undergraduate summer project</a:t>
            </a:r>
            <a:endParaRPr lang="en-GB" sz="20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BCFFA0-824F-8437-16EA-2436B3DCB47E}"/>
              </a:ext>
            </a:extLst>
          </p:cNvPr>
          <p:cNvSpPr txBox="1"/>
          <p:nvPr/>
        </p:nvSpPr>
        <p:spPr>
          <a:xfrm>
            <a:off x="1274392" y="4747016"/>
            <a:ext cx="10338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/>
                </a:solidFill>
              </a:rPr>
              <a:t>Some methods have been written over last Christmas but results have not been finalised </a:t>
            </a:r>
            <a:endParaRPr lang="en-GB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44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FF98E3-94BF-4F0F-DF6F-8CD6AF82D396}"/>
              </a:ext>
            </a:extLst>
          </p:cNvPr>
          <p:cNvSpPr txBox="1"/>
          <p:nvPr/>
        </p:nvSpPr>
        <p:spPr>
          <a:xfrm>
            <a:off x="-1" y="0"/>
            <a:ext cx="12217615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2"/>
                </a:solidFill>
              </a:rPr>
              <a:t>Outline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8B29E-36F1-8161-81A8-CBF68806915F}"/>
              </a:ext>
            </a:extLst>
          </p:cNvPr>
          <p:cNvSpPr txBox="1"/>
          <p:nvPr/>
        </p:nvSpPr>
        <p:spPr>
          <a:xfrm>
            <a:off x="1054936" y="1666099"/>
            <a:ext cx="5373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Updates on drafts/manuscripts</a:t>
            </a: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B1A93-DF82-F5FC-ADCE-2D97903850A9}"/>
              </a:ext>
            </a:extLst>
          </p:cNvPr>
          <p:cNvSpPr txBox="1"/>
          <p:nvPr/>
        </p:nvSpPr>
        <p:spPr>
          <a:xfrm>
            <a:off x="1054936" y="2706168"/>
            <a:ext cx="5373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accent1"/>
                </a:solidFill>
              </a:rPr>
              <a:t>Main experimental data</a:t>
            </a:r>
            <a:endParaRPr lang="en-GB" sz="24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5763C-350A-8E6C-01B1-844E36358634}"/>
              </a:ext>
            </a:extLst>
          </p:cNvPr>
          <p:cNvSpPr txBox="1"/>
          <p:nvPr/>
        </p:nvSpPr>
        <p:spPr>
          <a:xfrm>
            <a:off x="1054936" y="3746237"/>
            <a:ext cx="5373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Some short experimental ideas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1613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FF98E3-94BF-4F0F-DF6F-8CD6AF82D396}"/>
              </a:ext>
            </a:extLst>
          </p:cNvPr>
          <p:cNvSpPr txBox="1"/>
          <p:nvPr/>
        </p:nvSpPr>
        <p:spPr>
          <a:xfrm>
            <a:off x="-1" y="0"/>
            <a:ext cx="12217615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solidFill>
                  <a:schemeClr val="bg2"/>
                </a:solidFill>
              </a:rPr>
              <a:t>Outline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8B29E-36F1-8161-81A8-CBF68806915F}"/>
              </a:ext>
            </a:extLst>
          </p:cNvPr>
          <p:cNvSpPr txBox="1"/>
          <p:nvPr/>
        </p:nvSpPr>
        <p:spPr>
          <a:xfrm>
            <a:off x="1054936" y="1666099"/>
            <a:ext cx="5373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Updates on drafts/manuscripts</a:t>
            </a:r>
            <a:endParaRPr lang="en-GB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B1A93-DF82-F5FC-ADCE-2D97903850A9}"/>
              </a:ext>
            </a:extLst>
          </p:cNvPr>
          <p:cNvSpPr txBox="1"/>
          <p:nvPr/>
        </p:nvSpPr>
        <p:spPr>
          <a:xfrm>
            <a:off x="1054936" y="2706168"/>
            <a:ext cx="5373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Main experimental data</a:t>
            </a:r>
            <a:endParaRPr lang="en-GB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5763C-350A-8E6C-01B1-844E36358634}"/>
              </a:ext>
            </a:extLst>
          </p:cNvPr>
          <p:cNvSpPr txBox="1"/>
          <p:nvPr/>
        </p:nvSpPr>
        <p:spPr>
          <a:xfrm>
            <a:off x="1054936" y="3746237"/>
            <a:ext cx="5373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accent1"/>
                </a:solidFill>
              </a:rPr>
              <a:t>Some short experimental ideas</a:t>
            </a:r>
            <a:endParaRPr lang="en-GB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420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FF98E3-94BF-4F0F-DF6F-8CD6AF82D396}"/>
              </a:ext>
            </a:extLst>
          </p:cNvPr>
          <p:cNvSpPr txBox="1"/>
          <p:nvPr/>
        </p:nvSpPr>
        <p:spPr>
          <a:xfrm>
            <a:off x="-1" y="0"/>
            <a:ext cx="12217615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    Short-term experiments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8B29E-36F1-8161-81A8-CBF68806915F}"/>
              </a:ext>
            </a:extLst>
          </p:cNvPr>
          <p:cNvSpPr txBox="1"/>
          <p:nvPr/>
        </p:nvSpPr>
        <p:spPr>
          <a:xfrm>
            <a:off x="552016" y="1035163"/>
            <a:ext cx="7951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Why parasitoids went extinct? </a:t>
            </a:r>
            <a:endParaRPr lang="en-GB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5763C-350A-8E6C-01B1-844E36358634}"/>
              </a:ext>
            </a:extLst>
          </p:cNvPr>
          <p:cNvSpPr txBox="1"/>
          <p:nvPr/>
        </p:nvSpPr>
        <p:spPr>
          <a:xfrm>
            <a:off x="1274392" y="1820205"/>
            <a:ext cx="8290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accent1"/>
                </a:solidFill>
              </a:rPr>
              <a:t>Shortened host developmental stages/parasitoid life span</a:t>
            </a:r>
            <a:endParaRPr lang="en-GB" sz="20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251F0-0B16-9B31-14CE-0D0C4F06921B}"/>
              </a:ext>
            </a:extLst>
          </p:cNvPr>
          <p:cNvSpPr txBox="1"/>
          <p:nvPr/>
        </p:nvSpPr>
        <p:spPr>
          <a:xfrm>
            <a:off x="1676728" y="2543692"/>
            <a:ext cx="9835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/>
                </a:solidFill>
              </a:rPr>
              <a:t>Measure larval biomass accumulation; adult life stage; dissect parasitized larvae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8E9181-E861-167F-2A89-7C22ECAD4B5C}"/>
              </a:ext>
            </a:extLst>
          </p:cNvPr>
          <p:cNvSpPr txBox="1"/>
          <p:nvPr/>
        </p:nvSpPr>
        <p:spPr>
          <a:xfrm>
            <a:off x="1676728" y="3194951"/>
            <a:ext cx="9835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/>
                </a:solidFill>
              </a:rPr>
              <a:t>Compare stock vs. selected wasps – rate of evolution rescue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BD04BD-1AF0-BB5D-E888-43F4C7D6C96B}"/>
              </a:ext>
            </a:extLst>
          </p:cNvPr>
          <p:cNvSpPr txBox="1"/>
          <p:nvPr/>
        </p:nvSpPr>
        <p:spPr>
          <a:xfrm>
            <a:off x="1274392" y="4147814"/>
            <a:ext cx="3178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accent1"/>
                </a:solidFill>
              </a:rPr>
              <a:t>Parasitism assay?</a:t>
            </a:r>
            <a:endParaRPr lang="en-GB" sz="200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4D75F2-0FEF-5CDC-CA96-70B66DE55798}"/>
              </a:ext>
            </a:extLst>
          </p:cNvPr>
          <p:cNvSpPr txBox="1"/>
          <p:nvPr/>
        </p:nvSpPr>
        <p:spPr>
          <a:xfrm>
            <a:off x="1676728" y="4900622"/>
            <a:ext cx="9835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/>
                </a:solidFill>
              </a:rPr>
              <a:t>Similar to life history assay, but expanded to measure parasitism rates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1E5FF-13E8-503D-0F1A-322A52890AAF}"/>
              </a:ext>
            </a:extLst>
          </p:cNvPr>
          <p:cNvSpPr txBox="1"/>
          <p:nvPr/>
        </p:nvSpPr>
        <p:spPr>
          <a:xfrm>
            <a:off x="1676728" y="5522560"/>
            <a:ext cx="9835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/>
                </a:solidFill>
              </a:rPr>
              <a:t>Focusing on temperature/host larval stage/parasitoid source to see if parasitism rates change</a:t>
            </a:r>
          </a:p>
        </p:txBody>
      </p:sp>
    </p:spTree>
    <p:extLst>
      <p:ext uri="{BB962C8B-B14F-4D97-AF65-F5344CB8AC3E}">
        <p14:creationId xmlns:p14="http://schemas.microsoft.com/office/powerpoint/2010/main" val="1723220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FF98E3-94BF-4F0F-DF6F-8CD6AF82D396}"/>
              </a:ext>
            </a:extLst>
          </p:cNvPr>
          <p:cNvSpPr txBox="1"/>
          <p:nvPr/>
        </p:nvSpPr>
        <p:spPr>
          <a:xfrm>
            <a:off x="-1" y="0"/>
            <a:ext cx="12217615" cy="707886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GB" sz="4000" b="1" dirty="0">
                <a:solidFill>
                  <a:schemeClr val="bg1"/>
                </a:solidFill>
              </a:rPr>
              <a:t>    Short-term experiments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8B29E-36F1-8161-81A8-CBF68806915F}"/>
              </a:ext>
            </a:extLst>
          </p:cNvPr>
          <p:cNvSpPr txBox="1"/>
          <p:nvPr/>
        </p:nvSpPr>
        <p:spPr>
          <a:xfrm>
            <a:off x="552016" y="1035163"/>
            <a:ext cx="7951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Some experimental data for future grant application</a:t>
            </a:r>
            <a:endParaRPr lang="en-GB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5763C-350A-8E6C-01B1-844E36358634}"/>
              </a:ext>
            </a:extLst>
          </p:cNvPr>
          <p:cNvSpPr txBox="1"/>
          <p:nvPr/>
        </p:nvSpPr>
        <p:spPr>
          <a:xfrm>
            <a:off x="1274392" y="1874538"/>
            <a:ext cx="9552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accent1"/>
                </a:solidFill>
              </a:rPr>
              <a:t>Counting population after reaching stable environmental conditions for ~10 weeks</a:t>
            </a:r>
            <a:endParaRPr lang="en-GB" sz="20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251F0-0B16-9B31-14CE-0D0C4F06921B}"/>
              </a:ext>
            </a:extLst>
          </p:cNvPr>
          <p:cNvSpPr txBox="1"/>
          <p:nvPr/>
        </p:nvSpPr>
        <p:spPr>
          <a:xfrm>
            <a:off x="1512136" y="2725448"/>
            <a:ext cx="9835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/>
                </a:solidFill>
              </a:rPr>
              <a:t>Number of lines been reduced to 45 for counting; rest will be converted to stock lines.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BD04BD-1AF0-BB5D-E888-43F4C7D6C96B}"/>
              </a:ext>
            </a:extLst>
          </p:cNvPr>
          <p:cNvSpPr txBox="1"/>
          <p:nvPr/>
        </p:nvSpPr>
        <p:spPr>
          <a:xfrm>
            <a:off x="1274392" y="3680294"/>
            <a:ext cx="6496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accent1"/>
                </a:solidFill>
              </a:rPr>
              <a:t>Pilot data on quantitative genetics</a:t>
            </a:r>
            <a:endParaRPr lang="en-GB" sz="200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4D75F2-0FEF-5CDC-CA96-70B66DE55798}"/>
              </a:ext>
            </a:extLst>
          </p:cNvPr>
          <p:cNvSpPr txBox="1"/>
          <p:nvPr/>
        </p:nvSpPr>
        <p:spPr>
          <a:xfrm>
            <a:off x="1594432" y="4376579"/>
            <a:ext cx="9835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/>
                </a:solidFill>
              </a:rPr>
              <a:t>Using simple, quick &amp; dirty method i.e., cross one population from some lines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1E5FF-13E8-503D-0F1A-322A52890AAF}"/>
              </a:ext>
            </a:extLst>
          </p:cNvPr>
          <p:cNvSpPr txBox="1"/>
          <p:nvPr/>
        </p:nvSpPr>
        <p:spPr>
          <a:xfrm>
            <a:off x="1594432" y="4995082"/>
            <a:ext cx="98355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1"/>
                </a:solidFill>
              </a:rPr>
              <a:t>Focusing on just simple traits i.e., body size</a:t>
            </a:r>
          </a:p>
        </p:txBody>
      </p:sp>
    </p:spTree>
    <p:extLst>
      <p:ext uri="{BB962C8B-B14F-4D97-AF65-F5344CB8AC3E}">
        <p14:creationId xmlns:p14="http://schemas.microsoft.com/office/powerpoint/2010/main" val="788271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327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Leeds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Dongbo Li</dc:creator>
  <cp:lastModifiedBy>Dongbo Li</cp:lastModifiedBy>
  <cp:revision>2</cp:revision>
  <dcterms:created xsi:type="dcterms:W3CDTF">2023-06-26T08:35:55Z</dcterms:created>
  <dcterms:modified xsi:type="dcterms:W3CDTF">2025-01-31T17:56:58Z</dcterms:modified>
</cp:coreProperties>
</file>