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9" r:id="rId9"/>
    <p:sldId id="270" r:id="rId10"/>
    <p:sldId id="271" r:id="rId11"/>
    <p:sldId id="288" r:id="rId12"/>
    <p:sldId id="290" r:id="rId13"/>
    <p:sldId id="289" r:id="rId14"/>
    <p:sldId id="283" r:id="rId15"/>
    <p:sldId id="284" r:id="rId16"/>
    <p:sldId id="285" r:id="rId17"/>
    <p:sldId id="286" r:id="rId18"/>
    <p:sldId id="287" r:id="rId19"/>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987" autoAdjust="0"/>
    <p:restoredTop sz="94660"/>
  </p:normalViewPr>
  <p:slideViewPr>
    <p:cSldViewPr snapToGrid="0">
      <p:cViewPr varScale="1">
        <p:scale>
          <a:sx n="122" d="100"/>
          <a:sy n="122" d="100"/>
        </p:scale>
        <p:origin x="-96" y="-25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F210F2-9884-44B6-AE81-5396B13D808F}" type="datetimeFigureOut">
              <a:rPr lang="zh-CN" altLang="en-US" smtClean="0"/>
              <a:pPr/>
              <a:t>2022/12/1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FB30AC4-09EC-42CF-9565-6CC02A45EE7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pPr/>
              <a:t>18</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pPr/>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pPr/>
              <a:t>2022/12/1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pPr/>
              <a:t>2022/12/1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pPr/>
              <a:t>2022/12/1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slow" p14:dur="2000" advTm="3000"/>
    </mc:Choice>
    <mc:Fallback>
      <p:transition spd="slow"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pPr/>
              <a:t>2022/12/1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pPr/>
              <a:t>2022/12/1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pPr/>
              <a:t>2022/12/1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pPr/>
              <a:t>2022/12/1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pPr/>
              <a:t>2022/12/1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pPr/>
              <a:t>2022/12/1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pPr/>
              <a:t>2022/12/1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pPr/>
              <a:t>2022/12/1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pPr/>
              <a:t>2022/12/1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201" y="3398"/>
            <a:ext cx="12192000" cy="4889911"/>
          </a:xfrm>
          <a:prstGeom prst="rect">
            <a:avLst/>
          </a:prstGeom>
        </p:spPr>
      </p:pic>
      <p:sp>
        <p:nvSpPr>
          <p:cNvPr id="6" name="矩形 5"/>
          <p:cNvSpPr/>
          <p:nvPr/>
        </p:nvSpPr>
        <p:spPr>
          <a:xfrm>
            <a:off x="-4201" y="0"/>
            <a:ext cx="12192000" cy="4889909"/>
          </a:xfrm>
          <a:prstGeom prst="rect">
            <a:avLst/>
          </a:prstGeom>
          <a:solidFill>
            <a:schemeClr val="tx2">
              <a:lumMod val="50000"/>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sp>
        <p:nvSpPr>
          <p:cNvPr id="18" name="Freeform 11"/>
          <p:cNvSpPr/>
          <p:nvPr/>
        </p:nvSpPr>
        <p:spPr bwMode="auto">
          <a:xfrm rot="4964015">
            <a:off x="-3001588" y="930966"/>
            <a:ext cx="8220869" cy="3283871"/>
          </a:xfrm>
          <a:custGeom>
            <a:avLst/>
            <a:gdLst>
              <a:gd name="T0" fmla="*/ 949 w 1896"/>
              <a:gd name="T1" fmla="*/ 0 h 1616"/>
              <a:gd name="T2" fmla="*/ 1896 w 1896"/>
              <a:gd name="T3" fmla="*/ 1616 h 1616"/>
              <a:gd name="T4" fmla="*/ 0 w 1896"/>
              <a:gd name="T5" fmla="*/ 1616 h 1616"/>
              <a:gd name="T6" fmla="*/ 949 w 1896"/>
              <a:gd name="T7" fmla="*/ 0 h 1616"/>
            </a:gdLst>
            <a:ahLst/>
            <a:cxnLst>
              <a:cxn ang="0">
                <a:pos x="T0" y="T1"/>
              </a:cxn>
              <a:cxn ang="0">
                <a:pos x="T2" y="T3"/>
              </a:cxn>
              <a:cxn ang="0">
                <a:pos x="T4" y="T5"/>
              </a:cxn>
              <a:cxn ang="0">
                <a:pos x="T6" y="T7"/>
              </a:cxn>
            </a:cxnLst>
            <a:rect l="0" t="0" r="r" b="b"/>
            <a:pathLst>
              <a:path w="1896" h="1616">
                <a:moveTo>
                  <a:pt x="949" y="0"/>
                </a:moveTo>
                <a:lnTo>
                  <a:pt x="1896" y="1616"/>
                </a:lnTo>
                <a:lnTo>
                  <a:pt x="0" y="1616"/>
                </a:lnTo>
                <a:lnTo>
                  <a:pt x="949" y="0"/>
                </a:lnTo>
                <a:close/>
              </a:path>
            </a:pathLst>
          </a:custGeom>
          <a:noFill/>
          <a:ln w="85725">
            <a:solidFill>
              <a:srgbClr val="015A75"/>
            </a:solidFill>
            <a:prstDash val="solid"/>
            <a:round/>
          </a:ln>
        </p:spPr>
        <p:txBody>
          <a:bodyPr vert="horz" wrap="square" lIns="171436" tIns="85718" rIns="171436" bIns="85718" numCol="1" anchor="t" anchorCtr="0" compatLnSpc="1"/>
          <a:lstStyle/>
          <a:p>
            <a:endParaRPr lang="zh-CN" altLang="en-US" dirty="0">
              <a:cs typeface="+mn-ea"/>
              <a:sym typeface="+mn-lt"/>
            </a:endParaRPr>
          </a:p>
        </p:txBody>
      </p:sp>
      <p:sp>
        <p:nvSpPr>
          <p:cNvPr id="14" name="TextBox 389"/>
          <p:cNvSpPr txBox="1"/>
          <p:nvPr/>
        </p:nvSpPr>
        <p:spPr>
          <a:xfrm>
            <a:off x="859399" y="2573648"/>
            <a:ext cx="10900111" cy="1785100"/>
          </a:xfrm>
          <a:prstGeom prst="rect">
            <a:avLst/>
          </a:prstGeom>
          <a:noFill/>
        </p:spPr>
        <p:txBody>
          <a:bodyPr wrap="square" lIns="121917" tIns="60958" rIns="121917" bIns="60958" rtlCol="0">
            <a:spAutoFit/>
          </a:bodyPr>
          <a:lstStyle/>
          <a:p>
            <a:pPr algn="ctr" eaLnBrk="0" hangingPunct="0">
              <a:lnSpc>
                <a:spcPct val="100000"/>
              </a:lnSpc>
              <a:buClrTx/>
              <a:buSzTx/>
              <a:buFontTx/>
              <a:buNone/>
            </a:pPr>
            <a:r>
              <a:rPr lang="zh-CN" altLang="en-US" sz="5300" b="1" dirty="0" smtClean="0">
                <a:solidFill>
                  <a:schemeClr val="bg1"/>
                </a:solidFill>
                <a:effectLst>
                  <a:outerShdw blurRad="50800" dist="38100" dir="5400000" algn="t" rotWithShape="0">
                    <a:prstClr val="black">
                      <a:alpha val="21000"/>
                    </a:prstClr>
                  </a:outerShdw>
                </a:effectLst>
                <a:latin typeface="思源宋体 CN Heavy" panose="02020900000000000000" pitchFamily="18" charset="-122"/>
                <a:ea typeface="思源宋体 CN Heavy" panose="02020900000000000000" pitchFamily="18" charset="-122"/>
                <a:cs typeface="+mn-ea"/>
                <a:sym typeface="+mn-lt"/>
              </a:rPr>
              <a:t>基于深度强化学习的</a:t>
            </a:r>
            <a:r>
              <a:rPr lang="en-US" altLang="zh-CN" sz="5400" b="1" dirty="0" smtClean="0">
                <a:solidFill>
                  <a:schemeClr val="bg1"/>
                </a:solidFill>
                <a:cs typeface="+mn-ea"/>
                <a:sym typeface="+mn-lt"/>
              </a:rPr>
              <a:t>Mg-</a:t>
            </a:r>
            <a:r>
              <a:rPr lang="en-US" altLang="zh-CN" sz="5400" b="1" dirty="0" err="1" smtClean="0">
                <a:solidFill>
                  <a:schemeClr val="bg1"/>
                </a:solidFill>
                <a:cs typeface="+mn-ea"/>
                <a:sym typeface="+mn-lt"/>
              </a:rPr>
              <a:t>Gd</a:t>
            </a:r>
            <a:r>
              <a:rPr lang="en-US" altLang="zh-CN" sz="5400" b="1" dirty="0" smtClean="0">
                <a:solidFill>
                  <a:schemeClr val="bg1"/>
                </a:solidFill>
                <a:cs typeface="+mn-ea"/>
                <a:sym typeface="+mn-lt"/>
              </a:rPr>
              <a:t>-</a:t>
            </a:r>
            <a:r>
              <a:rPr lang="en-US" altLang="zh-CN" sz="5400" b="1" dirty="0" err="1" smtClean="0">
                <a:solidFill>
                  <a:schemeClr val="bg1"/>
                </a:solidFill>
                <a:cs typeface="+mn-ea"/>
                <a:sym typeface="+mn-lt"/>
              </a:rPr>
              <a:t>Nd</a:t>
            </a:r>
            <a:r>
              <a:rPr lang="en-US" altLang="zh-CN" sz="5400" b="1" dirty="0" smtClean="0">
                <a:solidFill>
                  <a:schemeClr val="bg1"/>
                </a:solidFill>
                <a:cs typeface="+mn-ea"/>
                <a:sym typeface="+mn-lt"/>
              </a:rPr>
              <a:t>-</a:t>
            </a:r>
            <a:r>
              <a:rPr lang="en-US" altLang="zh-CN" sz="5400" b="1" dirty="0" err="1" smtClean="0">
                <a:solidFill>
                  <a:schemeClr val="bg1"/>
                </a:solidFill>
                <a:cs typeface="+mn-ea"/>
                <a:sym typeface="+mn-lt"/>
              </a:rPr>
              <a:t>Ln</a:t>
            </a:r>
            <a:r>
              <a:rPr lang="zh-CN" altLang="en-US" sz="5400" b="1" dirty="0" smtClean="0">
                <a:solidFill>
                  <a:schemeClr val="bg1"/>
                </a:solidFill>
                <a:cs typeface="+mn-ea"/>
                <a:sym typeface="+mn-lt"/>
              </a:rPr>
              <a:t>合金</a:t>
            </a:r>
            <a:r>
              <a:rPr lang="zh-CN" altLang="en-US" sz="5300" b="1" dirty="0" smtClean="0">
                <a:solidFill>
                  <a:schemeClr val="bg1"/>
                </a:solidFill>
                <a:effectLst>
                  <a:outerShdw blurRad="50800" dist="38100" dir="5400000" algn="t" rotWithShape="0">
                    <a:prstClr val="black">
                      <a:alpha val="21000"/>
                    </a:prstClr>
                  </a:outerShdw>
                </a:effectLst>
                <a:latin typeface="思源宋体 CN Heavy" panose="02020900000000000000" pitchFamily="18" charset="-122"/>
                <a:ea typeface="思源宋体 CN Heavy" panose="02020900000000000000" pitchFamily="18" charset="-122"/>
                <a:cs typeface="+mn-ea"/>
                <a:sym typeface="+mn-lt"/>
              </a:rPr>
              <a:t>参数优化研究</a:t>
            </a:r>
            <a:endParaRPr lang="zh-CN" altLang="en-US" sz="5300" b="1" dirty="0">
              <a:solidFill>
                <a:schemeClr val="bg1"/>
              </a:solidFill>
              <a:effectLst>
                <a:outerShdw blurRad="50800" dist="38100" dir="5400000" algn="t" rotWithShape="0">
                  <a:prstClr val="black">
                    <a:alpha val="21000"/>
                  </a:prstClr>
                </a:outerShdw>
              </a:effectLst>
              <a:latin typeface="思源宋体 CN Heavy" panose="02020900000000000000" pitchFamily="18" charset="-122"/>
              <a:ea typeface="思源宋体 CN Heavy" panose="02020900000000000000" pitchFamily="18" charset="-122"/>
              <a:cs typeface="+mn-ea"/>
              <a:sym typeface="+mn-lt"/>
            </a:endParaRPr>
          </a:p>
        </p:txBody>
      </p:sp>
      <p:pic>
        <p:nvPicPr>
          <p:cNvPr id="3" name="图片 2"/>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0032310" y="90312"/>
            <a:ext cx="2155489" cy="722488"/>
          </a:xfrm>
          <a:prstGeom prst="rect">
            <a:avLst/>
          </a:prstGeom>
        </p:spPr>
      </p:pic>
      <p:pic>
        <p:nvPicPr>
          <p:cNvPr id="5" name="图片 4"/>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xmlns="" val="0"/>
              </a:ext>
            </a:extLst>
          </a:blip>
          <a:stretch>
            <a:fillRect/>
          </a:stretch>
        </p:blipFill>
        <p:spPr>
          <a:xfrm>
            <a:off x="9232901" y="6233551"/>
            <a:ext cx="2895647" cy="639885"/>
          </a:xfrm>
          <a:prstGeom prst="rect">
            <a:avLst/>
          </a:prstGeom>
        </p:spPr>
      </p:pic>
      <p:sp>
        <p:nvSpPr>
          <p:cNvPr id="9" name="副标题 1"/>
          <p:cNvSpPr>
            <a:spLocks noGrp="1"/>
          </p:cNvSpPr>
          <p:nvPr/>
        </p:nvSpPr>
        <p:spPr>
          <a:xfrm>
            <a:off x="3865881" y="5004421"/>
            <a:ext cx="5011420" cy="1907115"/>
          </a:xfrm>
          <a:prstGeom prst="rect">
            <a:avLst/>
          </a:prstGeom>
          <a:noFill/>
          <a:ln w="9525">
            <a:noFill/>
          </a:ln>
        </p:spPr>
        <p:txBody>
          <a:bodyPr vert="horz" wrap="square" lIns="121917" tIns="60958" rIns="121917" bIns="60958" anchor="t"/>
          <a:lstStyle>
            <a:lvl1pPr marL="0" indent="0" algn="ctr" rtl="0" eaLnBrk="0" fontAlgn="base" hangingPunct="0">
              <a:spcBef>
                <a:spcPct val="20000"/>
              </a:spcBef>
              <a:spcAft>
                <a:spcPct val="0"/>
              </a:spcAft>
              <a:buClr>
                <a:schemeClr val="hlink"/>
              </a:buClr>
              <a:buFont typeface="Wingdings" panose="05000000000000000000" pitchFamily="2" charset="2"/>
              <a:buNone/>
              <a:defRPr sz="16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eaLnBrk="1" hangingPunct="1">
              <a:buFont typeface="Wingdings" panose="05000000000000000000" pitchFamily="2" charset="2"/>
            </a:pPr>
            <a:r>
              <a:rPr lang="zh-CN" altLang="en-US" sz="2400" dirty="0">
                <a:latin typeface="+mn-ea"/>
              </a:rPr>
              <a:t>姓         名：           </a:t>
            </a:r>
            <a:r>
              <a:rPr lang="zh-CN" altLang="en-US" sz="2400" dirty="0" smtClean="0">
                <a:latin typeface="+mn-ea"/>
              </a:rPr>
              <a:t>邵亚东</a:t>
            </a:r>
            <a:endParaRPr lang="en-US" altLang="zh-CN" sz="2400" spc="800" dirty="0">
              <a:latin typeface="+mn-ea"/>
            </a:endParaRPr>
          </a:p>
          <a:p>
            <a:pPr algn="l" eaLnBrk="1" hangingPunct="1">
              <a:buFont typeface="Wingdings" panose="05000000000000000000" pitchFamily="2" charset="2"/>
            </a:pPr>
            <a:r>
              <a:rPr lang="zh-CN" altLang="en-US" sz="2400" dirty="0">
                <a:latin typeface="+mn-ea"/>
              </a:rPr>
              <a:t>学         号：          </a:t>
            </a:r>
            <a:r>
              <a:rPr lang="en-US" altLang="zh-CN" sz="2400" dirty="0" smtClean="0">
                <a:latin typeface="+mn-ea"/>
              </a:rPr>
              <a:t>2002015</a:t>
            </a:r>
            <a:endParaRPr lang="en-US" altLang="zh-CN" sz="2400" dirty="0">
              <a:latin typeface="+mn-ea"/>
              <a:cs typeface="Times New Roman" panose="02020603050405020304" pitchFamily="18" charset="0"/>
            </a:endParaRPr>
          </a:p>
          <a:p>
            <a:pPr algn="l" eaLnBrk="1" hangingPunct="1"/>
            <a:r>
              <a:rPr lang="zh-CN" altLang="en-US" sz="2400" dirty="0">
                <a:latin typeface="+mn-ea"/>
              </a:rPr>
              <a:t>指导教师：   </a:t>
            </a:r>
            <a:r>
              <a:rPr lang="zh-CN" altLang="en-US" sz="2400" spc="800" dirty="0">
                <a:latin typeface="+mn-ea"/>
              </a:rPr>
              <a:t>贾子熙 副教授</a:t>
            </a:r>
            <a:endParaRPr lang="en-US" altLang="zh-CN" sz="2400" spc="800" dirty="0">
              <a:latin typeface="+mn-ea"/>
            </a:endParaRPr>
          </a:p>
          <a:p>
            <a:pPr algn="l" eaLnBrk="1" hangingPunct="1"/>
            <a:r>
              <a:rPr lang="zh-CN" altLang="en-US" sz="2400" dirty="0">
                <a:latin typeface="+mn-ea"/>
              </a:rPr>
              <a:t>专         业：    </a:t>
            </a:r>
            <a:r>
              <a:rPr lang="zh-CN" altLang="en-US" sz="2400" spc="-200" dirty="0">
                <a:latin typeface="+mn-ea"/>
              </a:rPr>
              <a:t>机器人科学与工程</a:t>
            </a:r>
            <a:endParaRPr lang="en-US" altLang="zh-CN" sz="2400" spc="-200" dirty="0">
              <a:latin typeface="+mn-ea"/>
            </a:endParaRPr>
          </a:p>
        </p:txBody>
      </p:sp>
    </p:spTree>
  </p:cSld>
  <p:clrMapOvr>
    <a:masterClrMapping/>
  </p:clrMapOvr>
  <mc:AlternateContent xmlns:mc="http://schemas.openxmlformats.org/markup-compatibility/2006">
    <mc:Choice xmlns:p14="http://schemas.microsoft.com/office/powerpoint/2010/main" xmlns="" Requires="p14">
      <p:transition spd="slow" p14:dur="2000" advTm="3000"/>
    </mc:Choice>
    <mc:Fallback>
      <p:transition spd="slow" advTm="3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68551" y="188764"/>
            <a:ext cx="3969991" cy="612775"/>
          </a:xfrm>
          <a:prstGeom prst="rect">
            <a:avLst/>
          </a:prstGeom>
          <a:noFill/>
        </p:spPr>
        <p:txBody>
          <a:bodyPr wrap="square" lIns="121917" tIns="60958" rIns="121917" bIns="60958" rtlCol="0">
            <a:spAutoFit/>
          </a:bodyPr>
          <a:lstStyle/>
          <a:p>
            <a:r>
              <a:rPr lang="en-US" altLang="zh-CN" sz="3200" b="1" dirty="0" smtClean="0">
                <a:cs typeface="+mn-ea"/>
                <a:sym typeface="+mn-lt"/>
              </a:rPr>
              <a:t>2.4 </a:t>
            </a:r>
            <a:r>
              <a:rPr lang="zh-CN" altLang="en-US" sz="3200" b="1" dirty="0">
                <a:cs typeface="+mn-ea"/>
                <a:sym typeface="+mn-lt"/>
              </a:rPr>
              <a:t>计算溶解层数</a:t>
            </a:r>
          </a:p>
        </p:txBody>
      </p:sp>
      <p:sp>
        <p:nvSpPr>
          <p:cNvPr id="107" name="Text Placeholder 34"/>
          <p:cNvSpPr txBox="1"/>
          <p:nvPr/>
        </p:nvSpPr>
        <p:spPr>
          <a:xfrm>
            <a:off x="334010" y="957580"/>
            <a:ext cx="11328400" cy="1064895"/>
          </a:xfrm>
          <a:prstGeom prst="rect">
            <a:avLst/>
          </a:prstGeom>
        </p:spPr>
        <p:txBody>
          <a:bodyPr lIns="91438" tIns="45719" rIns="91438" bIns="45719">
            <a:noAutofit/>
          </a:bodyPr>
          <a:lstStyle>
            <a:lvl1pPr marL="0" indent="0" algn="l" defTabSz="914400" rtl="0" eaLnBrk="1" latinLnBrk="0" hangingPunct="1">
              <a:lnSpc>
                <a:spcPct val="90000"/>
              </a:lnSpc>
              <a:spcBef>
                <a:spcPts val="1000"/>
              </a:spcBef>
              <a:buFontTx/>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buClr>
                <a:schemeClr val="accent1"/>
              </a:buClr>
            </a:pPr>
            <a:r>
              <a:rPr lang="zh-CN" altLang="en-US" sz="2100" b="1" dirty="0">
                <a:cs typeface="+mn-ea"/>
                <a:sym typeface="+mn-lt"/>
              </a:rPr>
              <a:t>        </a:t>
            </a:r>
            <a:r>
              <a:rPr lang="zh-CN" altLang="en-US" sz="1800" b="1" dirty="0">
                <a:latin typeface="宋体" pitchFamily="2" charset="-122"/>
                <a:ea typeface="宋体" pitchFamily="2" charset="-122"/>
                <a:cs typeface="+mn-ea"/>
                <a:sym typeface="+mn-lt"/>
              </a:rPr>
              <a:t>针对存在的不同的金属，它们在溶液中溶解快慢不一，产生了溶解的层数差，对于本实验的</a:t>
            </a:r>
            <a:r>
              <a:rPr lang="en-US" altLang="zh-CN" sz="1800" b="1" dirty="0">
                <a:latin typeface="宋体" pitchFamily="2" charset="-122"/>
                <a:ea typeface="宋体" pitchFamily="2" charset="-122"/>
                <a:cs typeface="+mn-ea"/>
                <a:sym typeface="+mn-lt"/>
              </a:rPr>
              <a:t>Mg-Gd-Nd-Ln</a:t>
            </a:r>
            <a:endParaRPr lang="en-US" altLang="zh-CN" sz="1800" b="1" dirty="0">
              <a:latin typeface="宋体" pitchFamily="2" charset="-122"/>
              <a:ea typeface="宋体" pitchFamily="2" charset="-122"/>
              <a:sym typeface="+mn-lt"/>
            </a:endParaRPr>
          </a:p>
        </p:txBody>
      </p:sp>
      <p:pic>
        <p:nvPicPr>
          <p:cNvPr id="16" name="图片 1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235985" y="93024"/>
            <a:ext cx="1956015" cy="655627"/>
          </a:xfrm>
          <a:prstGeom prst="rect">
            <a:avLst/>
          </a:prstGeom>
        </p:spPr>
      </p:pic>
      <p:sp>
        <p:nvSpPr>
          <p:cNvPr id="4" name="矩形 3"/>
          <p:cNvSpPr/>
          <p:nvPr/>
        </p:nvSpPr>
        <p:spPr>
          <a:xfrm flipV="1">
            <a:off x="-21773" y="6707968"/>
            <a:ext cx="12213772" cy="188760"/>
          </a:xfrm>
          <a:prstGeom prst="rect">
            <a:avLst/>
          </a:prstGeom>
          <a:solidFill>
            <a:schemeClr val="accent5"/>
          </a:solidFill>
          <a:ln w="28575">
            <a:noFill/>
          </a:ln>
          <a:effectLst>
            <a:outerShdw blurRad="698500" dist="190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endParaRPr>
          </a:p>
        </p:txBody>
      </p:sp>
      <p:sp>
        <p:nvSpPr>
          <p:cNvPr id="14" name="菱形 13"/>
          <p:cNvSpPr/>
          <p:nvPr/>
        </p:nvSpPr>
        <p:spPr>
          <a:xfrm>
            <a:off x="-313507" y="181525"/>
            <a:ext cx="583473" cy="591048"/>
          </a:xfrm>
          <a:prstGeom prst="diamond">
            <a:avLst/>
          </a:prstGeom>
          <a:solidFill>
            <a:schemeClr val="accent1"/>
          </a:solidFill>
          <a:ln w="28575">
            <a:noFill/>
          </a:ln>
          <a:effectLst>
            <a:outerShdw blurRad="698500" dist="190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endParaRPr>
          </a:p>
        </p:txBody>
      </p:sp>
      <p:sp>
        <p:nvSpPr>
          <p:cNvPr id="15" name="菱形 14"/>
          <p:cNvSpPr/>
          <p:nvPr/>
        </p:nvSpPr>
        <p:spPr>
          <a:xfrm>
            <a:off x="-157791" y="205311"/>
            <a:ext cx="583473" cy="591048"/>
          </a:xfrm>
          <a:prstGeom prst="diamond">
            <a:avLst/>
          </a:prstGeom>
          <a:solidFill>
            <a:schemeClr val="tx1"/>
          </a:solidFill>
          <a:ln w="28575">
            <a:noFill/>
          </a:ln>
          <a:effectLst>
            <a:outerShdw blurRad="698500" dist="190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endParaRPr>
          </a:p>
        </p:txBody>
      </p:sp>
      <p:sp>
        <p:nvSpPr>
          <p:cNvPr id="3" name="文本框 2"/>
          <p:cNvSpPr txBox="1"/>
          <p:nvPr/>
        </p:nvSpPr>
        <p:spPr>
          <a:xfrm>
            <a:off x="2352854" y="1964826"/>
            <a:ext cx="7848872" cy="2443939"/>
          </a:xfrm>
          <a:prstGeom prst="rect">
            <a:avLst/>
          </a:prstGeom>
          <a:noFill/>
        </p:spPr>
        <p:txBody>
          <a:bodyPr wrap="square" rtlCol="0">
            <a:spAutoFit/>
          </a:bodyPr>
          <a:lstStyle/>
          <a:p>
            <a:pPr>
              <a:lnSpc>
                <a:spcPct val="200000"/>
              </a:lnSpc>
            </a:pPr>
            <a:r>
              <a:rPr lang="zh-CN" altLang="en-US" sz="2000" dirty="0">
                <a:latin typeface="宋体" pitchFamily="2" charset="-122"/>
                <a:ea typeface="宋体" pitchFamily="2" charset="-122"/>
              </a:rPr>
              <a:t>第一原子层中</a:t>
            </a:r>
            <a:r>
              <a:rPr lang="en-US" altLang="zh-CN" sz="2000" dirty="0">
                <a:latin typeface="宋体" pitchFamily="2" charset="-122"/>
                <a:ea typeface="宋体" pitchFamily="2" charset="-122"/>
              </a:rPr>
              <a:t>Mg</a:t>
            </a:r>
            <a:r>
              <a:rPr lang="zh-CN" altLang="en-US" sz="2000" dirty="0">
                <a:latin typeface="宋体" pitchFamily="2" charset="-122"/>
                <a:ea typeface="宋体" pitchFamily="2" charset="-122"/>
              </a:rPr>
              <a:t>的物质的量 </a:t>
            </a:r>
            <a:r>
              <a:rPr lang="en-US" altLang="zh-CN" sz="2000" dirty="0">
                <a:latin typeface="宋体" pitchFamily="2" charset="-122"/>
                <a:ea typeface="宋体" pitchFamily="2" charset="-122"/>
              </a:rPr>
              <a:t>N=2.04ⅹ10</a:t>
            </a:r>
            <a:r>
              <a:rPr lang="en-US" altLang="zh-CN" sz="2000" baseline="30000" dirty="0">
                <a:latin typeface="宋体" pitchFamily="2" charset="-122"/>
                <a:ea typeface="宋体" pitchFamily="2" charset="-122"/>
              </a:rPr>
              <a:t>-5 </a:t>
            </a:r>
            <a:r>
              <a:rPr lang="en-US" altLang="zh-CN" sz="2000" dirty="0">
                <a:latin typeface="宋体" pitchFamily="2" charset="-122"/>
                <a:ea typeface="宋体" pitchFamily="2" charset="-122"/>
              </a:rPr>
              <a:t>mol</a:t>
            </a:r>
          </a:p>
          <a:p>
            <a:pPr>
              <a:lnSpc>
                <a:spcPct val="200000"/>
              </a:lnSpc>
            </a:pPr>
            <a:r>
              <a:rPr lang="zh-CN" altLang="en-US" sz="2000" dirty="0">
                <a:latin typeface="宋体" pitchFamily="2" charset="-122"/>
                <a:ea typeface="宋体" pitchFamily="2" charset="-122"/>
              </a:rPr>
              <a:t>第一原子层中</a:t>
            </a:r>
            <a:r>
              <a:rPr lang="en-US" altLang="zh-CN" sz="2000" dirty="0">
                <a:latin typeface="宋体" pitchFamily="2" charset="-122"/>
                <a:ea typeface="宋体" pitchFamily="2" charset="-122"/>
              </a:rPr>
              <a:t>Mg</a:t>
            </a:r>
            <a:r>
              <a:rPr lang="zh-CN" altLang="en-US" sz="2000" dirty="0">
                <a:latin typeface="宋体" pitchFamily="2" charset="-122"/>
                <a:ea typeface="宋体" pitchFamily="2" charset="-122"/>
              </a:rPr>
              <a:t>能产生的电量 </a:t>
            </a:r>
            <a:r>
              <a:rPr lang="en-US" altLang="zh-CN" sz="2000" dirty="0" err="1">
                <a:latin typeface="宋体" pitchFamily="2" charset="-122"/>
                <a:ea typeface="宋体" pitchFamily="2" charset="-122"/>
              </a:rPr>
              <a:t>NⅹnⅹF</a:t>
            </a:r>
            <a:r>
              <a:rPr lang="en-US" altLang="zh-CN" sz="2000" dirty="0">
                <a:latin typeface="宋体" pitchFamily="2" charset="-122"/>
                <a:ea typeface="宋体" pitchFamily="2" charset="-122"/>
              </a:rPr>
              <a:t>= 3.93</a:t>
            </a:r>
            <a:r>
              <a:rPr lang="en-US" altLang="zh-CN" sz="2000" baseline="30000" dirty="0">
                <a:latin typeface="宋体" pitchFamily="2" charset="-122"/>
                <a:ea typeface="宋体" pitchFamily="2" charset="-122"/>
              </a:rPr>
              <a:t> </a:t>
            </a:r>
            <a:r>
              <a:rPr lang="en-US" altLang="zh-CN" sz="2000" dirty="0">
                <a:latin typeface="宋体" pitchFamily="2" charset="-122"/>
                <a:ea typeface="宋体" pitchFamily="2" charset="-122"/>
              </a:rPr>
              <a:t>C</a:t>
            </a:r>
          </a:p>
          <a:p>
            <a:pPr>
              <a:lnSpc>
                <a:spcPct val="200000"/>
              </a:lnSpc>
            </a:pPr>
            <a:r>
              <a:rPr lang="zh-CN" altLang="en-US" sz="2000" dirty="0">
                <a:latin typeface="宋体" pitchFamily="2" charset="-122"/>
                <a:ea typeface="宋体" pitchFamily="2" charset="-122"/>
              </a:rPr>
              <a:t>一秒</a:t>
            </a:r>
            <a:r>
              <a:rPr lang="en-US" altLang="zh-CN" sz="2000" dirty="0">
                <a:latin typeface="宋体" pitchFamily="2" charset="-122"/>
                <a:ea typeface="宋体" pitchFamily="2" charset="-122"/>
              </a:rPr>
              <a:t>Mg</a:t>
            </a:r>
            <a:r>
              <a:rPr lang="zh-CN" altLang="en-US" sz="2000" dirty="0">
                <a:latin typeface="宋体" pitchFamily="2" charset="-122"/>
                <a:ea typeface="宋体" pitchFamily="2" charset="-122"/>
              </a:rPr>
              <a:t>能产生的电量</a:t>
            </a:r>
            <a:r>
              <a:rPr lang="en-US" altLang="zh-CN" sz="2000" dirty="0">
                <a:latin typeface="宋体" pitchFamily="2" charset="-122"/>
                <a:ea typeface="宋体" pitchFamily="2" charset="-122"/>
              </a:rPr>
              <a:t> </a:t>
            </a:r>
            <a:r>
              <a:rPr lang="en-US" altLang="zh-CN" sz="2000" dirty="0" err="1">
                <a:latin typeface="宋体" pitchFamily="2" charset="-122"/>
                <a:ea typeface="宋体" pitchFamily="2" charset="-122"/>
              </a:rPr>
              <a:t>i</a:t>
            </a:r>
            <a:r>
              <a:rPr lang="en-US" altLang="zh-CN" sz="2000" baseline="-25000" dirty="0" err="1">
                <a:latin typeface="宋体" pitchFamily="2" charset="-122"/>
                <a:ea typeface="宋体" pitchFamily="2" charset="-122"/>
              </a:rPr>
              <a:t>Mg</a:t>
            </a:r>
            <a:r>
              <a:rPr lang="en-US" altLang="zh-CN" sz="2000" dirty="0" err="1">
                <a:latin typeface="宋体" pitchFamily="2" charset="-122"/>
                <a:ea typeface="宋体" pitchFamily="2" charset="-122"/>
              </a:rPr>
              <a:t>ⅹAⅹt</a:t>
            </a:r>
            <a:r>
              <a:rPr lang="en-US" altLang="zh-CN" sz="2000" dirty="0">
                <a:latin typeface="宋体" pitchFamily="2" charset="-122"/>
                <a:ea typeface="宋体" pitchFamily="2" charset="-122"/>
              </a:rPr>
              <a:t> = 3.81ⅹ10</a:t>
            </a:r>
            <a:r>
              <a:rPr lang="en-US" altLang="zh-CN" sz="2000" baseline="30000" dirty="0">
                <a:latin typeface="宋体" pitchFamily="2" charset="-122"/>
                <a:ea typeface="宋体" pitchFamily="2" charset="-122"/>
              </a:rPr>
              <a:t>8 </a:t>
            </a:r>
            <a:r>
              <a:rPr lang="en-US" altLang="zh-CN" sz="2000" dirty="0" smtClean="0">
                <a:latin typeface="宋体" pitchFamily="2" charset="-122"/>
                <a:ea typeface="宋体" pitchFamily="2" charset="-122"/>
              </a:rPr>
              <a:t>C</a:t>
            </a:r>
            <a:endParaRPr lang="en-US" altLang="zh-CN" sz="2000" dirty="0">
              <a:latin typeface="宋体" pitchFamily="2" charset="-122"/>
              <a:ea typeface="宋体" pitchFamily="2" charset="-122"/>
            </a:endParaRPr>
          </a:p>
          <a:p>
            <a:pPr>
              <a:lnSpc>
                <a:spcPct val="200000"/>
              </a:lnSpc>
            </a:pPr>
            <a:r>
              <a:rPr lang="en-US" altLang="zh-CN" sz="2000" dirty="0">
                <a:latin typeface="宋体" pitchFamily="2" charset="-122"/>
                <a:ea typeface="宋体" pitchFamily="2" charset="-122"/>
              </a:rPr>
              <a:t>1s</a:t>
            </a:r>
            <a:r>
              <a:rPr lang="zh-CN" altLang="en-US" sz="2000" dirty="0">
                <a:latin typeface="宋体" pitchFamily="2" charset="-122"/>
                <a:ea typeface="宋体" pitchFamily="2" charset="-122"/>
              </a:rPr>
              <a:t>，</a:t>
            </a:r>
            <a:r>
              <a:rPr lang="en-US" altLang="zh-CN" sz="2000" dirty="0">
                <a:latin typeface="宋体" pitchFamily="2" charset="-122"/>
                <a:ea typeface="宋体" pitchFamily="2" charset="-122"/>
              </a:rPr>
              <a:t> Mg</a:t>
            </a:r>
            <a:r>
              <a:rPr lang="zh-CN" altLang="en-US" sz="2000" dirty="0">
                <a:latin typeface="宋体" pitchFamily="2" charset="-122"/>
                <a:ea typeface="宋体" pitchFamily="2" charset="-122"/>
              </a:rPr>
              <a:t>可以完全溶解</a:t>
            </a:r>
            <a:r>
              <a:rPr lang="en-US" altLang="zh-CN" sz="2000" dirty="0">
                <a:latin typeface="宋体" pitchFamily="2" charset="-122"/>
                <a:ea typeface="宋体" pitchFamily="2" charset="-122"/>
              </a:rPr>
              <a:t>L</a:t>
            </a:r>
            <a:r>
              <a:rPr lang="en-US" altLang="zh-CN" sz="2000" baseline="-25000" dirty="0">
                <a:latin typeface="宋体" pitchFamily="2" charset="-122"/>
                <a:ea typeface="宋体" pitchFamily="2" charset="-122"/>
              </a:rPr>
              <a:t>0</a:t>
            </a:r>
            <a:r>
              <a:rPr lang="en-US" altLang="zh-CN" sz="2000" dirty="0">
                <a:latin typeface="宋体" pitchFamily="2" charset="-122"/>
                <a:ea typeface="宋体" pitchFamily="2" charset="-122"/>
              </a:rPr>
              <a:t>=</a:t>
            </a:r>
            <a:r>
              <a:rPr lang="zh-CN" altLang="en-US" sz="2000" dirty="0">
                <a:latin typeface="宋体" pitchFamily="2" charset="-122"/>
                <a:ea typeface="宋体" pitchFamily="2" charset="-122"/>
              </a:rPr>
              <a:t> </a:t>
            </a:r>
            <a:r>
              <a:rPr lang="en-US" altLang="zh-CN" sz="2000" dirty="0">
                <a:latin typeface="宋体" pitchFamily="2" charset="-122"/>
                <a:ea typeface="宋体" pitchFamily="2" charset="-122"/>
              </a:rPr>
              <a:t>9.7ⅹ10</a:t>
            </a:r>
            <a:r>
              <a:rPr lang="en-US" altLang="zh-CN" sz="2000" baseline="30000" dirty="0">
                <a:latin typeface="宋体" pitchFamily="2" charset="-122"/>
                <a:ea typeface="宋体" pitchFamily="2" charset="-122"/>
              </a:rPr>
              <a:t>7</a:t>
            </a:r>
            <a:r>
              <a:rPr lang="zh-CN" altLang="en-US" sz="2000" dirty="0">
                <a:latin typeface="宋体" pitchFamily="2" charset="-122"/>
                <a:ea typeface="宋体" pitchFamily="2" charset="-122"/>
              </a:rPr>
              <a:t>层</a:t>
            </a:r>
            <a:endParaRPr lang="en-US" altLang="zh-CN" sz="2000" dirty="0">
              <a:latin typeface="宋体" pitchFamily="2" charset="-122"/>
              <a:ea typeface="宋体" pitchFamily="2" charset="-122"/>
            </a:endParaRPr>
          </a:p>
        </p:txBody>
      </p:sp>
    </p:spTree>
  </p:cSld>
  <p:clrMapOvr>
    <a:masterClrMapping/>
  </p:clrMapOvr>
  <mc:AlternateContent xmlns:mc="http://schemas.openxmlformats.org/markup-compatibility/2006">
    <mc:Choice xmlns:p14="http://schemas.microsoft.com/office/powerpoint/2010/main" xmlns="" Requires="p14">
      <p:transition p14:dur="0" advTm="3000"/>
    </mc:Choice>
    <mc:Fallback>
      <p:transition advTm="3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68551" y="188764"/>
            <a:ext cx="3969991" cy="615549"/>
          </a:xfrm>
          <a:prstGeom prst="rect">
            <a:avLst/>
          </a:prstGeom>
          <a:noFill/>
        </p:spPr>
        <p:txBody>
          <a:bodyPr wrap="square" lIns="121917" tIns="60958" rIns="121917" bIns="60958" rtlCol="0">
            <a:spAutoFit/>
          </a:bodyPr>
          <a:lstStyle/>
          <a:p>
            <a:r>
              <a:rPr lang="en-US" altLang="zh-CN" sz="3200" b="1" dirty="0" smtClean="0">
                <a:cs typeface="+mn-ea"/>
                <a:sym typeface="+mn-lt"/>
              </a:rPr>
              <a:t>2.5 </a:t>
            </a:r>
            <a:r>
              <a:rPr lang="zh-CN" altLang="en-US" sz="3200" b="1" dirty="0" smtClean="0">
                <a:cs typeface="+mn-ea"/>
                <a:sym typeface="+mn-lt"/>
              </a:rPr>
              <a:t>模拟退火算法</a:t>
            </a:r>
            <a:endParaRPr lang="zh-CN" altLang="en-US" sz="3200" b="1" dirty="0">
              <a:cs typeface="+mn-ea"/>
              <a:sym typeface="+mn-lt"/>
            </a:endParaRPr>
          </a:p>
        </p:txBody>
      </p:sp>
      <p:pic>
        <p:nvPicPr>
          <p:cNvPr id="16" name="图片 1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235985" y="93024"/>
            <a:ext cx="1956015" cy="655627"/>
          </a:xfrm>
          <a:prstGeom prst="rect">
            <a:avLst/>
          </a:prstGeom>
        </p:spPr>
      </p:pic>
      <p:sp>
        <p:nvSpPr>
          <p:cNvPr id="4" name="矩形 3"/>
          <p:cNvSpPr/>
          <p:nvPr/>
        </p:nvSpPr>
        <p:spPr>
          <a:xfrm flipV="1">
            <a:off x="-21773" y="6707968"/>
            <a:ext cx="12213772" cy="188760"/>
          </a:xfrm>
          <a:prstGeom prst="rect">
            <a:avLst/>
          </a:prstGeom>
          <a:solidFill>
            <a:schemeClr val="accent5"/>
          </a:solidFill>
          <a:ln w="28575">
            <a:noFill/>
          </a:ln>
          <a:effectLst>
            <a:outerShdw blurRad="698500" dist="190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endParaRPr>
          </a:p>
        </p:txBody>
      </p:sp>
      <p:sp>
        <p:nvSpPr>
          <p:cNvPr id="14" name="菱形 13"/>
          <p:cNvSpPr/>
          <p:nvPr/>
        </p:nvSpPr>
        <p:spPr>
          <a:xfrm>
            <a:off x="-313507" y="181525"/>
            <a:ext cx="583473" cy="591048"/>
          </a:xfrm>
          <a:prstGeom prst="diamond">
            <a:avLst/>
          </a:prstGeom>
          <a:solidFill>
            <a:schemeClr val="accent1"/>
          </a:solidFill>
          <a:ln w="28575">
            <a:noFill/>
          </a:ln>
          <a:effectLst>
            <a:outerShdw blurRad="698500" dist="190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endParaRPr>
          </a:p>
        </p:txBody>
      </p:sp>
      <p:sp>
        <p:nvSpPr>
          <p:cNvPr id="15" name="菱形 14"/>
          <p:cNvSpPr/>
          <p:nvPr/>
        </p:nvSpPr>
        <p:spPr>
          <a:xfrm>
            <a:off x="-157791" y="205311"/>
            <a:ext cx="583473" cy="591048"/>
          </a:xfrm>
          <a:prstGeom prst="diamond">
            <a:avLst/>
          </a:prstGeom>
          <a:solidFill>
            <a:schemeClr val="tx1"/>
          </a:solidFill>
          <a:ln w="28575">
            <a:noFill/>
          </a:ln>
          <a:effectLst>
            <a:outerShdw blurRad="698500" dist="190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endParaRPr>
          </a:p>
        </p:txBody>
      </p:sp>
      <p:sp>
        <p:nvSpPr>
          <p:cNvPr id="3" name="文本框 2"/>
          <p:cNvSpPr txBox="1"/>
          <p:nvPr/>
        </p:nvSpPr>
        <p:spPr>
          <a:xfrm>
            <a:off x="5517660" y="1026980"/>
            <a:ext cx="5879819" cy="5262979"/>
          </a:xfrm>
          <a:prstGeom prst="rect">
            <a:avLst/>
          </a:prstGeom>
          <a:noFill/>
        </p:spPr>
        <p:txBody>
          <a:bodyPr wrap="square" rtlCol="0">
            <a:spAutoFit/>
          </a:bodyPr>
          <a:lstStyle/>
          <a:p>
            <a:pPr>
              <a:lnSpc>
                <a:spcPct val="200000"/>
              </a:lnSpc>
            </a:pPr>
            <a:r>
              <a:rPr lang="zh-CN" altLang="en-US" sz="1400" dirty="0" smtClean="0"/>
              <a:t>         模拟</a:t>
            </a:r>
            <a:r>
              <a:rPr lang="zh-CN" altLang="en-US" sz="1400" dirty="0" smtClean="0"/>
              <a:t>退火算法来源于固体退火原理，将固体加温至充分高，再让其徐徐冷却，加温时，固体内部粒子随温升变为无序状，内能增大，而徐徐冷却时粒子渐趋有序，在每个温度都达到平衡态，最后在常温时达到基态，内能减为最小。根据</a:t>
            </a:r>
            <a:r>
              <a:rPr lang="en-US" altLang="zh-CN" sz="1400" dirty="0" smtClean="0"/>
              <a:t>Metropolis</a:t>
            </a:r>
            <a:r>
              <a:rPr lang="zh-CN" altLang="en-US" sz="1400" dirty="0" smtClean="0"/>
              <a:t>准则，粒子在温度</a:t>
            </a:r>
            <a:r>
              <a:rPr lang="en-US" altLang="zh-CN" sz="1400" dirty="0" smtClean="0"/>
              <a:t>T</a:t>
            </a:r>
            <a:r>
              <a:rPr lang="zh-CN" altLang="en-US" sz="1400" dirty="0" smtClean="0"/>
              <a:t>时趋于平衡的概率为</a:t>
            </a:r>
            <a:r>
              <a:rPr lang="en-US" altLang="zh-CN" sz="1400" dirty="0" smtClean="0"/>
              <a:t>e(-ΔE/(</a:t>
            </a:r>
            <a:r>
              <a:rPr lang="en-US" altLang="zh-CN" sz="1400" dirty="0" err="1" smtClean="0"/>
              <a:t>kT</a:t>
            </a:r>
            <a:r>
              <a:rPr lang="en-US" altLang="zh-CN" sz="1400" dirty="0" smtClean="0"/>
              <a:t>))</a:t>
            </a:r>
            <a:r>
              <a:rPr lang="zh-CN" altLang="en-US" sz="1400" dirty="0" smtClean="0"/>
              <a:t>，其中</a:t>
            </a:r>
            <a:r>
              <a:rPr lang="en-US" altLang="zh-CN" sz="1400" dirty="0" smtClean="0"/>
              <a:t>E</a:t>
            </a:r>
            <a:r>
              <a:rPr lang="zh-CN" altLang="en-US" sz="1400" dirty="0" smtClean="0"/>
              <a:t>为温度</a:t>
            </a:r>
            <a:r>
              <a:rPr lang="en-US" altLang="zh-CN" sz="1400" dirty="0" smtClean="0"/>
              <a:t>T</a:t>
            </a:r>
            <a:r>
              <a:rPr lang="zh-CN" altLang="en-US" sz="1400" dirty="0" smtClean="0"/>
              <a:t>时的内能，</a:t>
            </a:r>
            <a:r>
              <a:rPr lang="en-US" altLang="zh-CN" sz="1400" dirty="0" smtClean="0"/>
              <a:t>ΔE</a:t>
            </a:r>
            <a:r>
              <a:rPr lang="zh-CN" altLang="en-US" sz="1400" dirty="0" smtClean="0"/>
              <a:t>为其改变量，</a:t>
            </a:r>
            <a:r>
              <a:rPr lang="en-US" altLang="zh-CN" sz="1400" dirty="0" smtClean="0"/>
              <a:t>k</a:t>
            </a:r>
            <a:r>
              <a:rPr lang="zh-CN" altLang="en-US" sz="1400" dirty="0" smtClean="0"/>
              <a:t>为</a:t>
            </a:r>
            <a:r>
              <a:rPr lang="en-US" altLang="zh-CN" sz="1400" dirty="0" smtClean="0"/>
              <a:t>Boltzmann</a:t>
            </a:r>
            <a:r>
              <a:rPr lang="zh-CN" altLang="en-US" sz="1400" dirty="0" smtClean="0"/>
              <a:t>常数。用固体退火模拟组合优化问题，将内能</a:t>
            </a:r>
            <a:r>
              <a:rPr lang="en-US" altLang="zh-CN" sz="1400" dirty="0" smtClean="0"/>
              <a:t>E</a:t>
            </a:r>
            <a:r>
              <a:rPr lang="zh-CN" altLang="en-US" sz="1400" dirty="0" smtClean="0"/>
              <a:t>模拟为目标函数值</a:t>
            </a:r>
            <a:r>
              <a:rPr lang="en-US" altLang="zh-CN" sz="1400" dirty="0" smtClean="0"/>
              <a:t>f</a:t>
            </a:r>
            <a:r>
              <a:rPr lang="zh-CN" altLang="en-US" sz="1400" dirty="0" smtClean="0"/>
              <a:t>，温度</a:t>
            </a:r>
            <a:r>
              <a:rPr lang="en-US" altLang="zh-CN" sz="1400" dirty="0" smtClean="0"/>
              <a:t>T</a:t>
            </a:r>
            <a:r>
              <a:rPr lang="zh-CN" altLang="en-US" sz="1400" dirty="0" smtClean="0"/>
              <a:t>演化成控制参数</a:t>
            </a:r>
            <a:r>
              <a:rPr lang="en-US" altLang="zh-CN" sz="1400" dirty="0" smtClean="0"/>
              <a:t>t</a:t>
            </a:r>
            <a:r>
              <a:rPr lang="zh-CN" altLang="en-US" sz="1400" dirty="0" smtClean="0"/>
              <a:t>，即得到解组合优化问题的模拟退火算法：由初始解</a:t>
            </a:r>
            <a:r>
              <a:rPr lang="en-US" altLang="zh-CN" sz="1400" dirty="0" err="1" smtClean="0"/>
              <a:t>i</a:t>
            </a:r>
            <a:r>
              <a:rPr lang="zh-CN" altLang="en-US" sz="1400" dirty="0" smtClean="0"/>
              <a:t>和控制参数初值</a:t>
            </a:r>
            <a:r>
              <a:rPr lang="en-US" altLang="zh-CN" sz="1400" dirty="0" smtClean="0"/>
              <a:t>t</a:t>
            </a:r>
            <a:r>
              <a:rPr lang="zh-CN" altLang="en-US" sz="1400" dirty="0" smtClean="0"/>
              <a:t>开始，对当前解重复“产生新解→计算目标函数差→接受或舍弃”的迭代，并逐步衰减</a:t>
            </a:r>
            <a:r>
              <a:rPr lang="en-US" altLang="zh-CN" sz="1400" dirty="0" smtClean="0"/>
              <a:t>t</a:t>
            </a:r>
            <a:r>
              <a:rPr lang="zh-CN" altLang="en-US" sz="1400" dirty="0" smtClean="0"/>
              <a:t>值，算法终止时的当前解即为所得近似最优解，这是基于</a:t>
            </a:r>
            <a:r>
              <a:rPr lang="zh-CN" altLang="en-US" sz="1400" dirty="0" smtClean="0"/>
              <a:t>蒙特卡罗迭代</a:t>
            </a:r>
            <a:r>
              <a:rPr lang="zh-CN" altLang="en-US" sz="1400" dirty="0" smtClean="0"/>
              <a:t>求解法的一种启发式随机搜索过程。退火过程由冷却进度表</a:t>
            </a:r>
            <a:r>
              <a:rPr lang="en-US" altLang="zh-CN" sz="1400" dirty="0" smtClean="0"/>
              <a:t>(Cooling Schedule)</a:t>
            </a:r>
            <a:r>
              <a:rPr lang="zh-CN" altLang="en-US" sz="1400" dirty="0" smtClean="0"/>
              <a:t>控制，包括控制参数的初值</a:t>
            </a:r>
            <a:r>
              <a:rPr lang="en-US" altLang="zh-CN" sz="1400" dirty="0" smtClean="0"/>
              <a:t>t</a:t>
            </a:r>
            <a:r>
              <a:rPr lang="zh-CN" altLang="en-US" sz="1400" dirty="0" smtClean="0"/>
              <a:t>及其衰减因子</a:t>
            </a:r>
            <a:r>
              <a:rPr lang="en-US" altLang="zh-CN" sz="1400" dirty="0" err="1" smtClean="0"/>
              <a:t>Δt</a:t>
            </a:r>
            <a:r>
              <a:rPr lang="zh-CN" altLang="en-US" sz="1400" dirty="0" smtClean="0"/>
              <a:t>、每个</a:t>
            </a:r>
            <a:r>
              <a:rPr lang="en-US" altLang="zh-CN" sz="1400" dirty="0" smtClean="0"/>
              <a:t>t</a:t>
            </a:r>
            <a:r>
              <a:rPr lang="zh-CN" altLang="en-US" sz="1400" dirty="0" smtClean="0"/>
              <a:t>值时的迭代次数</a:t>
            </a:r>
            <a:r>
              <a:rPr lang="en-US" altLang="zh-CN" sz="1400" dirty="0" smtClean="0"/>
              <a:t>L</a:t>
            </a:r>
            <a:r>
              <a:rPr lang="zh-CN" altLang="en-US" sz="1400" dirty="0" smtClean="0"/>
              <a:t>和停止条件</a:t>
            </a:r>
            <a:r>
              <a:rPr lang="en-US" altLang="zh-CN" sz="1400" dirty="0" smtClean="0"/>
              <a:t>S</a:t>
            </a:r>
            <a:r>
              <a:rPr lang="zh-CN" altLang="en-US" sz="1400" dirty="0" smtClean="0"/>
              <a:t>。</a:t>
            </a:r>
            <a:endParaRPr lang="en-US" altLang="zh-CN" sz="1400" dirty="0">
              <a:latin typeface="微软雅黑" panose="020B0503020204020204" charset="-122"/>
              <a:ea typeface="微软雅黑" panose="020B0503020204020204" charset="-122"/>
            </a:endParaRPr>
          </a:p>
        </p:txBody>
      </p:sp>
      <p:pic>
        <p:nvPicPr>
          <p:cNvPr id="1027" name="Picture 3"/>
          <p:cNvPicPr>
            <a:picLocks noChangeAspect="1" noChangeArrowheads="1"/>
          </p:cNvPicPr>
          <p:nvPr/>
        </p:nvPicPr>
        <p:blipFill>
          <a:blip r:embed="rId4"/>
          <a:srcRect/>
          <a:stretch>
            <a:fillRect/>
          </a:stretch>
        </p:blipFill>
        <p:spPr bwMode="auto">
          <a:xfrm>
            <a:off x="105503" y="1281724"/>
            <a:ext cx="4729570" cy="5173784"/>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p14:dur="0" advTm="3000"/>
    </mc:Choice>
    <mc:Fallback>
      <p:transition advTm="3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68551" y="188764"/>
            <a:ext cx="3969991" cy="615549"/>
          </a:xfrm>
          <a:prstGeom prst="rect">
            <a:avLst/>
          </a:prstGeom>
          <a:noFill/>
        </p:spPr>
        <p:txBody>
          <a:bodyPr wrap="square" lIns="121917" tIns="60958" rIns="121917" bIns="60958" rtlCol="0">
            <a:spAutoFit/>
          </a:bodyPr>
          <a:lstStyle/>
          <a:p>
            <a:r>
              <a:rPr lang="en-US" altLang="zh-CN" sz="3200" b="1" dirty="0" smtClean="0">
                <a:cs typeface="+mn-ea"/>
                <a:sym typeface="+mn-lt"/>
              </a:rPr>
              <a:t>2.5 </a:t>
            </a:r>
            <a:r>
              <a:rPr lang="zh-CN" altLang="en-US" sz="3200" b="1" dirty="0" smtClean="0">
                <a:cs typeface="+mn-ea"/>
                <a:sym typeface="+mn-lt"/>
              </a:rPr>
              <a:t>算法迭代过程</a:t>
            </a:r>
            <a:endParaRPr lang="zh-CN" altLang="en-US" sz="3200" b="1" dirty="0">
              <a:cs typeface="+mn-ea"/>
              <a:sym typeface="+mn-lt"/>
            </a:endParaRPr>
          </a:p>
        </p:txBody>
      </p:sp>
      <p:pic>
        <p:nvPicPr>
          <p:cNvPr id="16" name="图片 1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235985" y="93024"/>
            <a:ext cx="1956015" cy="655627"/>
          </a:xfrm>
          <a:prstGeom prst="rect">
            <a:avLst/>
          </a:prstGeom>
        </p:spPr>
      </p:pic>
      <p:sp>
        <p:nvSpPr>
          <p:cNvPr id="4" name="矩形 3"/>
          <p:cNvSpPr/>
          <p:nvPr/>
        </p:nvSpPr>
        <p:spPr>
          <a:xfrm flipV="1">
            <a:off x="-21773" y="6707968"/>
            <a:ext cx="12213772" cy="188760"/>
          </a:xfrm>
          <a:prstGeom prst="rect">
            <a:avLst/>
          </a:prstGeom>
          <a:solidFill>
            <a:schemeClr val="accent5"/>
          </a:solidFill>
          <a:ln w="28575">
            <a:noFill/>
          </a:ln>
          <a:effectLst>
            <a:outerShdw blurRad="698500" dist="190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endParaRPr>
          </a:p>
        </p:txBody>
      </p:sp>
      <p:sp>
        <p:nvSpPr>
          <p:cNvPr id="14" name="菱形 13"/>
          <p:cNvSpPr/>
          <p:nvPr/>
        </p:nvSpPr>
        <p:spPr>
          <a:xfrm>
            <a:off x="-313507" y="181525"/>
            <a:ext cx="583473" cy="591048"/>
          </a:xfrm>
          <a:prstGeom prst="diamond">
            <a:avLst/>
          </a:prstGeom>
          <a:solidFill>
            <a:schemeClr val="accent1"/>
          </a:solidFill>
          <a:ln w="28575">
            <a:noFill/>
          </a:ln>
          <a:effectLst>
            <a:outerShdw blurRad="698500" dist="190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endParaRPr>
          </a:p>
        </p:txBody>
      </p:sp>
      <p:sp>
        <p:nvSpPr>
          <p:cNvPr id="15" name="菱形 14"/>
          <p:cNvSpPr/>
          <p:nvPr/>
        </p:nvSpPr>
        <p:spPr>
          <a:xfrm>
            <a:off x="-157791" y="205311"/>
            <a:ext cx="583473" cy="591048"/>
          </a:xfrm>
          <a:prstGeom prst="diamond">
            <a:avLst/>
          </a:prstGeom>
          <a:solidFill>
            <a:schemeClr val="tx1"/>
          </a:solidFill>
          <a:ln w="28575">
            <a:noFill/>
          </a:ln>
          <a:effectLst>
            <a:outerShdw blurRad="698500" dist="190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endParaRPr>
          </a:p>
        </p:txBody>
      </p:sp>
      <p:pic>
        <p:nvPicPr>
          <p:cNvPr id="3074" name="Picture 2"/>
          <p:cNvPicPr>
            <a:picLocks noChangeAspect="1" noChangeArrowheads="1"/>
          </p:cNvPicPr>
          <p:nvPr/>
        </p:nvPicPr>
        <p:blipFill>
          <a:blip r:embed="rId4"/>
          <a:srcRect/>
          <a:stretch>
            <a:fillRect/>
          </a:stretch>
        </p:blipFill>
        <p:spPr bwMode="auto">
          <a:xfrm>
            <a:off x="2330572" y="1188427"/>
            <a:ext cx="7515225" cy="2933700"/>
          </a:xfrm>
          <a:prstGeom prst="rect">
            <a:avLst/>
          </a:prstGeom>
          <a:noFill/>
          <a:ln w="9525">
            <a:noFill/>
            <a:miter lim="800000"/>
            <a:headEnd/>
            <a:tailEnd/>
          </a:ln>
          <a:effectLst/>
        </p:spPr>
      </p:pic>
      <p:sp>
        <p:nvSpPr>
          <p:cNvPr id="10" name="矩形 9"/>
          <p:cNvSpPr/>
          <p:nvPr/>
        </p:nvSpPr>
        <p:spPr>
          <a:xfrm>
            <a:off x="4431323" y="4676727"/>
            <a:ext cx="2665046" cy="646331"/>
          </a:xfrm>
          <a:prstGeom prst="rect">
            <a:avLst/>
          </a:prstGeom>
        </p:spPr>
        <p:txBody>
          <a:bodyPr wrap="square">
            <a:spAutoFit/>
          </a:bodyPr>
          <a:lstStyle/>
          <a:p>
            <a:r>
              <a:rPr lang="zh-CN" altLang="en-US" dirty="0" smtClean="0"/>
              <a:t>算法迭代过程示意图 </a:t>
            </a:r>
            <a:br>
              <a:rPr lang="zh-CN" altLang="en-US" dirty="0" smtClean="0"/>
            </a:br>
            <a:endParaRPr lang="zh-CN" altLang="en-US" dirty="0"/>
          </a:p>
        </p:txBody>
      </p:sp>
    </p:spTree>
  </p:cSld>
  <p:clrMapOvr>
    <a:masterClrMapping/>
  </p:clrMapOvr>
  <mc:AlternateContent xmlns:mc="http://schemas.openxmlformats.org/markup-compatibility/2006">
    <mc:Choice xmlns:p14="http://schemas.microsoft.com/office/powerpoint/2010/main" xmlns="" Requires="p14">
      <p:transition p14:dur="0" advTm="3000"/>
    </mc:Choice>
    <mc:Fallback>
      <p:transition advTm="3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68551" y="188764"/>
            <a:ext cx="5510218" cy="615549"/>
          </a:xfrm>
          <a:prstGeom prst="rect">
            <a:avLst/>
          </a:prstGeom>
          <a:noFill/>
        </p:spPr>
        <p:txBody>
          <a:bodyPr wrap="square" lIns="121917" tIns="60958" rIns="121917" bIns="60958" rtlCol="0">
            <a:spAutoFit/>
          </a:bodyPr>
          <a:lstStyle/>
          <a:p>
            <a:r>
              <a:rPr lang="en-US" altLang="zh-CN" sz="3200" b="1" dirty="0" smtClean="0">
                <a:cs typeface="+mn-ea"/>
                <a:sym typeface="+mn-lt"/>
              </a:rPr>
              <a:t>2.6 </a:t>
            </a:r>
            <a:r>
              <a:rPr lang="zh-CN" altLang="en-US" sz="2400" b="1" dirty="0" smtClean="0">
                <a:cs typeface="+mn-ea"/>
                <a:sym typeface="+mn-lt"/>
              </a:rPr>
              <a:t>深度强化学习算法设计框架</a:t>
            </a:r>
            <a:endParaRPr lang="zh-CN" altLang="en-US" sz="2400" b="1" dirty="0">
              <a:cs typeface="+mn-ea"/>
              <a:sym typeface="+mn-lt"/>
            </a:endParaRPr>
          </a:p>
        </p:txBody>
      </p:sp>
      <p:sp>
        <p:nvSpPr>
          <p:cNvPr id="107" name="Text Placeholder 34"/>
          <p:cNvSpPr txBox="1"/>
          <p:nvPr/>
        </p:nvSpPr>
        <p:spPr>
          <a:xfrm>
            <a:off x="334010" y="957580"/>
            <a:ext cx="11328400" cy="1064895"/>
          </a:xfrm>
          <a:prstGeom prst="rect">
            <a:avLst/>
          </a:prstGeom>
        </p:spPr>
        <p:txBody>
          <a:bodyPr lIns="91438" tIns="45719" rIns="91438" bIns="45719">
            <a:noAutofit/>
          </a:bodyPr>
          <a:lstStyle>
            <a:lvl1pPr marL="0" indent="0" algn="l" defTabSz="914400" rtl="0" eaLnBrk="1" latinLnBrk="0" hangingPunct="1">
              <a:lnSpc>
                <a:spcPct val="90000"/>
              </a:lnSpc>
              <a:spcBef>
                <a:spcPts val="1000"/>
              </a:spcBef>
              <a:buFontTx/>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buClr>
                <a:schemeClr val="accent1"/>
              </a:buClr>
            </a:pPr>
            <a:r>
              <a:rPr lang="zh-CN" altLang="en-US" sz="2100" b="1" dirty="0">
                <a:cs typeface="+mn-ea"/>
                <a:sym typeface="+mn-lt"/>
              </a:rPr>
              <a:t>        </a:t>
            </a:r>
            <a:endParaRPr lang="en-US" altLang="zh-CN" b="1" dirty="0">
              <a:sym typeface="+mn-lt"/>
            </a:endParaRPr>
          </a:p>
        </p:txBody>
      </p:sp>
      <p:pic>
        <p:nvPicPr>
          <p:cNvPr id="16" name="图片 1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235985" y="93024"/>
            <a:ext cx="1956015" cy="655627"/>
          </a:xfrm>
          <a:prstGeom prst="rect">
            <a:avLst/>
          </a:prstGeom>
        </p:spPr>
      </p:pic>
      <p:sp>
        <p:nvSpPr>
          <p:cNvPr id="4" name="矩形 3"/>
          <p:cNvSpPr/>
          <p:nvPr/>
        </p:nvSpPr>
        <p:spPr>
          <a:xfrm flipV="1">
            <a:off x="-21773" y="6707968"/>
            <a:ext cx="12213772" cy="188760"/>
          </a:xfrm>
          <a:prstGeom prst="rect">
            <a:avLst/>
          </a:prstGeom>
          <a:solidFill>
            <a:schemeClr val="accent5"/>
          </a:solidFill>
          <a:ln w="28575">
            <a:noFill/>
          </a:ln>
          <a:effectLst>
            <a:outerShdw blurRad="698500" dist="190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endParaRPr>
          </a:p>
        </p:txBody>
      </p:sp>
      <p:sp>
        <p:nvSpPr>
          <p:cNvPr id="14" name="菱形 13"/>
          <p:cNvSpPr/>
          <p:nvPr/>
        </p:nvSpPr>
        <p:spPr>
          <a:xfrm>
            <a:off x="-313507" y="181525"/>
            <a:ext cx="583473" cy="591048"/>
          </a:xfrm>
          <a:prstGeom prst="diamond">
            <a:avLst/>
          </a:prstGeom>
          <a:solidFill>
            <a:schemeClr val="accent1"/>
          </a:solidFill>
          <a:ln w="28575">
            <a:noFill/>
          </a:ln>
          <a:effectLst>
            <a:outerShdw blurRad="698500" dist="190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endParaRPr>
          </a:p>
        </p:txBody>
      </p:sp>
      <p:sp>
        <p:nvSpPr>
          <p:cNvPr id="15" name="菱形 14"/>
          <p:cNvSpPr/>
          <p:nvPr/>
        </p:nvSpPr>
        <p:spPr>
          <a:xfrm>
            <a:off x="-157791" y="205311"/>
            <a:ext cx="583473" cy="591048"/>
          </a:xfrm>
          <a:prstGeom prst="diamond">
            <a:avLst/>
          </a:prstGeom>
          <a:solidFill>
            <a:schemeClr val="tx1"/>
          </a:solidFill>
          <a:ln w="28575">
            <a:noFill/>
          </a:ln>
          <a:effectLst>
            <a:outerShdw blurRad="698500" dist="190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endParaRPr>
          </a:p>
        </p:txBody>
      </p:sp>
      <p:pic>
        <p:nvPicPr>
          <p:cNvPr id="2051" name="Picture 3"/>
          <p:cNvPicPr>
            <a:picLocks noChangeAspect="1" noChangeArrowheads="1"/>
          </p:cNvPicPr>
          <p:nvPr/>
        </p:nvPicPr>
        <p:blipFill>
          <a:blip r:embed="rId4"/>
          <a:srcRect/>
          <a:stretch>
            <a:fillRect/>
          </a:stretch>
        </p:blipFill>
        <p:spPr bwMode="auto">
          <a:xfrm>
            <a:off x="1758462" y="1129313"/>
            <a:ext cx="8570790" cy="2892558"/>
          </a:xfrm>
          <a:prstGeom prst="rect">
            <a:avLst/>
          </a:prstGeom>
          <a:noFill/>
          <a:ln w="9525">
            <a:noFill/>
            <a:miter lim="800000"/>
            <a:headEnd/>
            <a:tailEnd/>
          </a:ln>
          <a:effectLst/>
        </p:spPr>
      </p:pic>
      <p:sp>
        <p:nvSpPr>
          <p:cNvPr id="12" name="矩形 11"/>
          <p:cNvSpPr/>
          <p:nvPr/>
        </p:nvSpPr>
        <p:spPr>
          <a:xfrm>
            <a:off x="3696677" y="4254697"/>
            <a:ext cx="6096000" cy="646331"/>
          </a:xfrm>
          <a:prstGeom prst="rect">
            <a:avLst/>
          </a:prstGeom>
        </p:spPr>
        <p:txBody>
          <a:bodyPr>
            <a:spAutoFit/>
          </a:bodyPr>
          <a:lstStyle/>
          <a:p>
            <a:r>
              <a:rPr lang="zh-CN" altLang="en-US" dirty="0" smtClean="0"/>
              <a:t>深度强化学习算法</a:t>
            </a:r>
            <a:r>
              <a:rPr lang="zh-CN" altLang="en-US" dirty="0" smtClean="0"/>
              <a:t>训练框架结构图 </a:t>
            </a:r>
            <a:br>
              <a:rPr lang="zh-CN" altLang="en-US" dirty="0" smtClean="0"/>
            </a:br>
            <a:endParaRPr lang="zh-CN" altLang="en-US" dirty="0"/>
          </a:p>
        </p:txBody>
      </p:sp>
    </p:spTree>
  </p:cSld>
  <p:clrMapOvr>
    <a:masterClrMapping/>
  </p:clrMapOvr>
  <mc:AlternateContent xmlns:mc="http://schemas.openxmlformats.org/markup-compatibility/2006">
    <mc:Choice xmlns:p14="http://schemas.microsoft.com/office/powerpoint/2010/main" xmlns="" Requires="p14">
      <p:transition p14:dur="0" advTm="3000"/>
    </mc:Choice>
    <mc:Fallback>
      <p:transition advTm="3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0"/>
          <p:cNvGrpSpPr/>
          <p:nvPr/>
        </p:nvGrpSpPr>
        <p:grpSpPr>
          <a:xfrm>
            <a:off x="6933224" y="253395"/>
            <a:ext cx="4099016" cy="1397040"/>
            <a:chOff x="4828406" y="172938"/>
            <a:chExt cx="3074262" cy="1047780"/>
          </a:xfrm>
        </p:grpSpPr>
        <p:sp>
          <p:nvSpPr>
            <p:cNvPr id="82" name="文本框 81"/>
            <p:cNvSpPr txBox="1"/>
            <p:nvPr/>
          </p:nvSpPr>
          <p:spPr>
            <a:xfrm>
              <a:off x="4828406" y="471328"/>
              <a:ext cx="3074262" cy="646331"/>
            </a:xfrm>
            <a:prstGeom prst="rect">
              <a:avLst/>
            </a:prstGeom>
            <a:noFill/>
          </p:spPr>
          <p:txBody>
            <a:bodyPr wrap="square" rtlCol="0">
              <a:spAutoFit/>
              <a:scene3d>
                <a:camera prst="orthographicFront"/>
                <a:lightRig rig="threePt" dir="t"/>
              </a:scene3d>
              <a:sp3d contourW="12700"/>
            </a:bodyPr>
            <a:lstStyle/>
            <a:p>
              <a:pPr algn="dist"/>
              <a:r>
                <a:rPr lang="en-US" altLang="zh-CN" sz="4800" b="1" dirty="0">
                  <a:solidFill>
                    <a:srgbClr val="DE2A25"/>
                  </a:solidFill>
                  <a:latin typeface="Century Gothic" panose="020B0502020202020204" pitchFamily="34" charset="0"/>
                </a:rPr>
                <a:t>CONTENTS</a:t>
              </a:r>
              <a:endParaRPr lang="zh-CN" altLang="en-US" sz="4800" b="1" dirty="0">
                <a:solidFill>
                  <a:srgbClr val="DE2A25"/>
                </a:solidFill>
                <a:latin typeface="Century Gothic" panose="020B0502020202020204" pitchFamily="34" charset="0"/>
              </a:endParaRPr>
            </a:p>
          </p:txBody>
        </p:sp>
        <p:sp>
          <p:nvSpPr>
            <p:cNvPr id="83" name="文本框 82"/>
            <p:cNvSpPr txBox="1"/>
            <p:nvPr/>
          </p:nvSpPr>
          <p:spPr>
            <a:xfrm>
              <a:off x="5387933" y="172938"/>
              <a:ext cx="1955208" cy="380873"/>
            </a:xfrm>
            <a:prstGeom prst="rect">
              <a:avLst/>
            </a:prstGeom>
            <a:noFill/>
          </p:spPr>
          <p:txBody>
            <a:bodyPr wrap="square" rtlCol="0">
              <a:spAutoFit/>
              <a:scene3d>
                <a:camera prst="orthographicFront"/>
                <a:lightRig rig="threePt" dir="t"/>
              </a:scene3d>
              <a:sp3d contourW="12700"/>
            </a:bodyPr>
            <a:lstStyle/>
            <a:p>
              <a:pPr algn="ctr"/>
              <a:r>
                <a:rPr lang="zh-CN" altLang="en-US" sz="2700" b="1" dirty="0">
                  <a:solidFill>
                    <a:schemeClr val="tx1">
                      <a:lumMod val="85000"/>
                      <a:lumOff val="15000"/>
                    </a:schemeClr>
                  </a:solidFill>
                  <a:latin typeface="Century Gothic" panose="020B0502020202020204" pitchFamily="34" charset="0"/>
                </a:rPr>
                <a:t>目   录</a:t>
              </a:r>
            </a:p>
          </p:txBody>
        </p:sp>
        <p:grpSp>
          <p:nvGrpSpPr>
            <p:cNvPr id="3" name="组合 83"/>
            <p:cNvGrpSpPr/>
            <p:nvPr/>
          </p:nvGrpSpPr>
          <p:grpSpPr>
            <a:xfrm>
              <a:off x="6040948" y="1138238"/>
              <a:ext cx="649185" cy="82480"/>
              <a:chOff x="672935" y="2927420"/>
              <a:chExt cx="469723" cy="59679"/>
            </a:xfrm>
          </p:grpSpPr>
          <p:sp>
            <p:nvSpPr>
              <p:cNvPr id="85" name="平行四边形 84"/>
              <p:cNvSpPr/>
              <p:nvPr/>
            </p:nvSpPr>
            <p:spPr>
              <a:xfrm>
                <a:off x="672935" y="2927420"/>
                <a:ext cx="161568" cy="59679"/>
              </a:xfrm>
              <a:prstGeom prst="parallelogram">
                <a:avLst>
                  <a:gd name="adj" fmla="val 6629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平行四边形 85"/>
              <p:cNvSpPr/>
              <p:nvPr/>
            </p:nvSpPr>
            <p:spPr>
              <a:xfrm>
                <a:off x="827011" y="2927420"/>
                <a:ext cx="161568" cy="59679"/>
              </a:xfrm>
              <a:prstGeom prst="parallelogram">
                <a:avLst>
                  <a:gd name="adj" fmla="val 6629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平行四边形 86"/>
              <p:cNvSpPr/>
              <p:nvPr/>
            </p:nvSpPr>
            <p:spPr>
              <a:xfrm>
                <a:off x="981090" y="2927420"/>
                <a:ext cx="161568" cy="59679"/>
              </a:xfrm>
              <a:prstGeom prst="parallelogram">
                <a:avLst>
                  <a:gd name="adj" fmla="val 6629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89" name="直角三角形 88"/>
          <p:cNvSpPr/>
          <p:nvPr/>
        </p:nvSpPr>
        <p:spPr>
          <a:xfrm flipV="1">
            <a:off x="0" y="-5347"/>
            <a:ext cx="2988952" cy="2988952"/>
          </a:xfrm>
          <a:prstGeom prst="rtTriangle">
            <a:avLst/>
          </a:prstGeom>
          <a:solidFill>
            <a:srgbClr val="3B3D4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grpSp>
        <p:nvGrpSpPr>
          <p:cNvPr id="4" name="组合 67"/>
          <p:cNvGrpSpPr/>
          <p:nvPr/>
        </p:nvGrpSpPr>
        <p:grpSpPr>
          <a:xfrm>
            <a:off x="904641" y="2827796"/>
            <a:ext cx="2067315" cy="2234968"/>
            <a:chOff x="4993691" y="1501240"/>
            <a:chExt cx="1612874" cy="1519313"/>
          </a:xfrm>
        </p:grpSpPr>
        <p:grpSp>
          <p:nvGrpSpPr>
            <p:cNvPr id="5" name="组合 68"/>
            <p:cNvGrpSpPr/>
            <p:nvPr/>
          </p:nvGrpSpPr>
          <p:grpSpPr>
            <a:xfrm>
              <a:off x="4993691" y="1501240"/>
              <a:ext cx="1612874" cy="1519313"/>
              <a:chOff x="6982631" y="652483"/>
              <a:chExt cx="2261516" cy="2130319"/>
            </a:xfrm>
          </p:grpSpPr>
          <p:sp>
            <p:nvSpPr>
              <p:cNvPr id="72" name="矩形: 圆角 71"/>
              <p:cNvSpPr/>
              <p:nvPr/>
            </p:nvSpPr>
            <p:spPr>
              <a:xfrm>
                <a:off x="6982631" y="1455672"/>
                <a:ext cx="2261516" cy="1327130"/>
              </a:xfrm>
              <a:prstGeom prst="roundRect">
                <a:avLst>
                  <a:gd name="adj" fmla="val 13138"/>
                </a:avLst>
              </a:prstGeom>
              <a:gradFill flip="none" rotWithShape="1">
                <a:gsLst>
                  <a:gs pos="52900">
                    <a:schemeClr val="bg1">
                      <a:lumMod val="95000"/>
                    </a:schemeClr>
                  </a:gs>
                  <a:gs pos="0">
                    <a:schemeClr val="bg1">
                      <a:lumMod val="95000"/>
                    </a:schemeClr>
                  </a:gs>
                  <a:gs pos="100000">
                    <a:schemeClr val="bg2"/>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mn-ea"/>
                </a:endParaRPr>
              </a:p>
            </p:txBody>
          </p:sp>
          <p:sp>
            <p:nvSpPr>
              <p:cNvPr id="73" name="椭圆 72"/>
              <p:cNvSpPr/>
              <p:nvPr/>
            </p:nvSpPr>
            <p:spPr>
              <a:xfrm>
                <a:off x="7513441" y="652483"/>
                <a:ext cx="1140867" cy="1028809"/>
              </a:xfrm>
              <a:prstGeom prst="ellipse">
                <a:avLst/>
              </a:prstGeom>
              <a:solidFill>
                <a:schemeClr val="bg1">
                  <a:lumMod val="50000"/>
                </a:schemeClr>
              </a:solidFill>
              <a:ln w="28575">
                <a:noFill/>
              </a:ln>
              <a:effectLst>
                <a:outerShdw blurRad="1651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mn-ea"/>
                </a:endParaRPr>
              </a:p>
            </p:txBody>
          </p:sp>
        </p:grpSp>
        <p:sp>
          <p:nvSpPr>
            <p:cNvPr id="70" name="文本框 69"/>
            <p:cNvSpPr txBox="1"/>
            <p:nvPr/>
          </p:nvSpPr>
          <p:spPr>
            <a:xfrm>
              <a:off x="5077860" y="2332001"/>
              <a:ext cx="1489075" cy="397525"/>
            </a:xfrm>
            <a:prstGeom prst="rect">
              <a:avLst/>
            </a:prstGeom>
            <a:noFill/>
          </p:spPr>
          <p:txBody>
            <a:bodyPr wrap="square" rtlCol="0">
              <a:spAutoFit/>
              <a:scene3d>
                <a:camera prst="orthographicFront"/>
                <a:lightRig rig="threePt" dir="t"/>
              </a:scene3d>
              <a:sp3d contourW="12700"/>
            </a:bodyPr>
            <a:lstStyle/>
            <a:p>
              <a:pPr algn="ctr"/>
              <a:r>
                <a:rPr lang="zh-CN" altLang="en-US" sz="3200" dirty="0">
                  <a:solidFill>
                    <a:schemeClr val="tx1">
                      <a:lumMod val="85000"/>
                      <a:lumOff val="15000"/>
                    </a:schemeClr>
                  </a:solidFill>
                  <a:latin typeface="+mn-ea"/>
                </a:rPr>
                <a:t>课题背景</a:t>
              </a:r>
            </a:p>
          </p:txBody>
        </p:sp>
        <p:sp>
          <p:nvSpPr>
            <p:cNvPr id="71" name="文本框 70"/>
            <p:cNvSpPr txBox="1"/>
            <p:nvPr/>
          </p:nvSpPr>
          <p:spPr>
            <a:xfrm>
              <a:off x="5457865" y="1635294"/>
              <a:ext cx="644705" cy="449832"/>
            </a:xfrm>
            <a:prstGeom prst="rect">
              <a:avLst/>
            </a:prstGeom>
            <a:noFill/>
          </p:spPr>
          <p:txBody>
            <a:bodyPr wrap="square" rtlCol="0">
              <a:spAutoFit/>
              <a:scene3d>
                <a:camera prst="orthographicFront"/>
                <a:lightRig rig="threePt" dir="t"/>
              </a:scene3d>
              <a:sp3d contourW="12700"/>
            </a:bodyPr>
            <a:lstStyle/>
            <a:p>
              <a:pPr algn="ctr"/>
              <a:r>
                <a:rPr lang="en-US" altLang="zh-CN" sz="3700" dirty="0">
                  <a:solidFill>
                    <a:schemeClr val="bg1"/>
                  </a:solidFill>
                  <a:latin typeface="+mn-ea"/>
                </a:rPr>
                <a:t>01</a:t>
              </a:r>
              <a:endParaRPr lang="zh-CN" altLang="en-US" sz="3700" dirty="0">
                <a:solidFill>
                  <a:schemeClr val="bg1"/>
                </a:solidFill>
                <a:latin typeface="+mn-ea"/>
              </a:endParaRPr>
            </a:p>
          </p:txBody>
        </p:sp>
      </p:grpSp>
      <p:grpSp>
        <p:nvGrpSpPr>
          <p:cNvPr id="6" name="组合 129"/>
          <p:cNvGrpSpPr/>
          <p:nvPr/>
        </p:nvGrpSpPr>
        <p:grpSpPr>
          <a:xfrm>
            <a:off x="3772092" y="2811621"/>
            <a:ext cx="2067315" cy="2234967"/>
            <a:chOff x="4993691" y="1501240"/>
            <a:chExt cx="1612874" cy="1519313"/>
          </a:xfrm>
        </p:grpSpPr>
        <p:grpSp>
          <p:nvGrpSpPr>
            <p:cNvPr id="7" name="组合 130"/>
            <p:cNvGrpSpPr/>
            <p:nvPr/>
          </p:nvGrpSpPr>
          <p:grpSpPr>
            <a:xfrm>
              <a:off x="4993691" y="1501240"/>
              <a:ext cx="1612874" cy="1519313"/>
              <a:chOff x="6982631" y="652483"/>
              <a:chExt cx="2261516" cy="2130319"/>
            </a:xfrm>
          </p:grpSpPr>
          <p:sp>
            <p:nvSpPr>
              <p:cNvPr id="134" name="矩形: 圆角 133"/>
              <p:cNvSpPr/>
              <p:nvPr/>
            </p:nvSpPr>
            <p:spPr>
              <a:xfrm>
                <a:off x="6982631" y="1455672"/>
                <a:ext cx="2261516" cy="1327130"/>
              </a:xfrm>
              <a:prstGeom prst="roundRect">
                <a:avLst>
                  <a:gd name="adj" fmla="val 13138"/>
                </a:avLst>
              </a:prstGeom>
              <a:gradFill flip="none" rotWithShape="1">
                <a:gsLst>
                  <a:gs pos="52900">
                    <a:schemeClr val="bg1">
                      <a:lumMod val="95000"/>
                    </a:schemeClr>
                  </a:gs>
                  <a:gs pos="0">
                    <a:schemeClr val="bg1">
                      <a:lumMod val="95000"/>
                    </a:schemeClr>
                  </a:gs>
                  <a:gs pos="100000">
                    <a:schemeClr val="bg2"/>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mn-ea"/>
                </a:endParaRPr>
              </a:p>
            </p:txBody>
          </p:sp>
          <p:sp>
            <p:nvSpPr>
              <p:cNvPr id="135" name="椭圆 134"/>
              <p:cNvSpPr/>
              <p:nvPr/>
            </p:nvSpPr>
            <p:spPr>
              <a:xfrm>
                <a:off x="7513441" y="652483"/>
                <a:ext cx="1140867" cy="1028809"/>
              </a:xfrm>
              <a:prstGeom prst="ellipse">
                <a:avLst/>
              </a:prstGeom>
              <a:solidFill>
                <a:schemeClr val="bg1">
                  <a:lumMod val="50000"/>
                </a:schemeClr>
              </a:solidFill>
              <a:ln w="28575">
                <a:noFill/>
              </a:ln>
              <a:effectLst>
                <a:outerShdw blurRad="1651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mn-ea"/>
                </a:endParaRPr>
              </a:p>
            </p:txBody>
          </p:sp>
        </p:grpSp>
        <p:sp>
          <p:nvSpPr>
            <p:cNvPr id="132" name="文本框 131"/>
            <p:cNvSpPr txBox="1"/>
            <p:nvPr/>
          </p:nvSpPr>
          <p:spPr>
            <a:xfrm>
              <a:off x="5077860" y="2346971"/>
              <a:ext cx="1489075" cy="397525"/>
            </a:xfrm>
            <a:prstGeom prst="rect">
              <a:avLst/>
            </a:prstGeom>
            <a:noFill/>
          </p:spPr>
          <p:txBody>
            <a:bodyPr wrap="square" rtlCol="0">
              <a:spAutoFit/>
              <a:scene3d>
                <a:camera prst="orthographicFront"/>
                <a:lightRig rig="threePt" dir="t"/>
              </a:scene3d>
              <a:sp3d contourW="12700"/>
            </a:bodyPr>
            <a:lstStyle/>
            <a:p>
              <a:pPr algn="ctr"/>
              <a:r>
                <a:rPr lang="zh-CN" altLang="en-US" sz="3200" dirty="0">
                  <a:solidFill>
                    <a:schemeClr val="tx1">
                      <a:lumMod val="85000"/>
                      <a:lumOff val="15000"/>
                    </a:schemeClr>
                  </a:solidFill>
                  <a:latin typeface="+mn-ea"/>
                </a:rPr>
                <a:t>工作进展</a:t>
              </a:r>
            </a:p>
          </p:txBody>
        </p:sp>
        <p:sp>
          <p:nvSpPr>
            <p:cNvPr id="133" name="文本框 132"/>
            <p:cNvSpPr txBox="1"/>
            <p:nvPr/>
          </p:nvSpPr>
          <p:spPr>
            <a:xfrm>
              <a:off x="5457865" y="1635294"/>
              <a:ext cx="644705" cy="449832"/>
            </a:xfrm>
            <a:prstGeom prst="rect">
              <a:avLst/>
            </a:prstGeom>
            <a:noFill/>
          </p:spPr>
          <p:txBody>
            <a:bodyPr wrap="square" rtlCol="0">
              <a:spAutoFit/>
              <a:scene3d>
                <a:camera prst="orthographicFront"/>
                <a:lightRig rig="threePt" dir="t"/>
              </a:scene3d>
              <a:sp3d contourW="12700"/>
            </a:bodyPr>
            <a:lstStyle/>
            <a:p>
              <a:pPr algn="ctr"/>
              <a:r>
                <a:rPr lang="en-US" altLang="zh-CN" sz="3700" dirty="0">
                  <a:solidFill>
                    <a:schemeClr val="bg1"/>
                  </a:solidFill>
                  <a:latin typeface="+mn-ea"/>
                </a:rPr>
                <a:t>02</a:t>
              </a:r>
              <a:endParaRPr lang="zh-CN" altLang="en-US" sz="3700" dirty="0">
                <a:solidFill>
                  <a:schemeClr val="bg1"/>
                </a:solidFill>
                <a:latin typeface="+mn-ea"/>
              </a:endParaRPr>
            </a:p>
          </p:txBody>
        </p:sp>
      </p:grpSp>
      <p:grpSp>
        <p:nvGrpSpPr>
          <p:cNvPr id="8" name="组合 135"/>
          <p:cNvGrpSpPr/>
          <p:nvPr/>
        </p:nvGrpSpPr>
        <p:grpSpPr>
          <a:xfrm>
            <a:off x="6579208" y="2773913"/>
            <a:ext cx="2213433" cy="2288852"/>
            <a:chOff x="6611705" y="1501240"/>
            <a:chExt cx="1612874" cy="1519313"/>
          </a:xfrm>
        </p:grpSpPr>
        <p:grpSp>
          <p:nvGrpSpPr>
            <p:cNvPr id="9" name="组合 136"/>
            <p:cNvGrpSpPr/>
            <p:nvPr/>
          </p:nvGrpSpPr>
          <p:grpSpPr>
            <a:xfrm>
              <a:off x="6611705" y="1501240"/>
              <a:ext cx="1612874" cy="1519313"/>
              <a:chOff x="9251353" y="652483"/>
              <a:chExt cx="2261516" cy="2130319"/>
            </a:xfrm>
          </p:grpSpPr>
          <p:sp>
            <p:nvSpPr>
              <p:cNvPr id="140" name="矩形: 圆角 139"/>
              <p:cNvSpPr/>
              <p:nvPr/>
            </p:nvSpPr>
            <p:spPr>
              <a:xfrm>
                <a:off x="9251353" y="1455672"/>
                <a:ext cx="2261516" cy="1327130"/>
              </a:xfrm>
              <a:prstGeom prst="roundRect">
                <a:avLst>
                  <a:gd name="adj" fmla="val 1313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mn-ea"/>
                </a:endParaRPr>
              </a:p>
            </p:txBody>
          </p:sp>
          <p:sp>
            <p:nvSpPr>
              <p:cNvPr id="141" name="椭圆 140"/>
              <p:cNvSpPr/>
              <p:nvPr/>
            </p:nvSpPr>
            <p:spPr>
              <a:xfrm>
                <a:off x="9782163" y="652483"/>
                <a:ext cx="1140867" cy="1028809"/>
              </a:xfrm>
              <a:prstGeom prst="ellipse">
                <a:avLst/>
              </a:prstGeom>
              <a:solidFill>
                <a:schemeClr val="accent1"/>
              </a:solidFill>
              <a:ln w="28575">
                <a:noFill/>
              </a:ln>
              <a:effectLst>
                <a:outerShdw blurRad="1651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mn-ea"/>
                </a:endParaRPr>
              </a:p>
            </p:txBody>
          </p:sp>
        </p:grpSp>
        <p:sp>
          <p:nvSpPr>
            <p:cNvPr id="138" name="文本框 137"/>
            <p:cNvSpPr txBox="1"/>
            <p:nvPr/>
          </p:nvSpPr>
          <p:spPr>
            <a:xfrm>
              <a:off x="6673604" y="2250681"/>
              <a:ext cx="1550975" cy="735475"/>
            </a:xfrm>
            <a:prstGeom prst="rect">
              <a:avLst/>
            </a:prstGeom>
            <a:noFill/>
          </p:spPr>
          <p:txBody>
            <a:bodyPr wrap="square" rtlCol="0">
              <a:spAutoFit/>
              <a:scene3d>
                <a:camera prst="orthographicFront"/>
                <a:lightRig rig="threePt" dir="t"/>
              </a:scene3d>
              <a:sp3d contourW="12700"/>
            </a:bodyPr>
            <a:lstStyle/>
            <a:p>
              <a:pPr algn="ctr"/>
              <a:r>
                <a:rPr lang="zh-CN" altLang="en-US" sz="3200" dirty="0">
                  <a:solidFill>
                    <a:schemeClr val="bg1"/>
                  </a:solidFill>
                  <a:latin typeface="+mn-ea"/>
                </a:rPr>
                <a:t>现阶段总结</a:t>
              </a:r>
              <a:endParaRPr lang="en-US" altLang="zh-CN" sz="3200" dirty="0">
                <a:solidFill>
                  <a:schemeClr val="bg1"/>
                </a:solidFill>
                <a:latin typeface="+mn-ea"/>
              </a:endParaRPr>
            </a:p>
          </p:txBody>
        </p:sp>
        <p:sp>
          <p:nvSpPr>
            <p:cNvPr id="139" name="文本框 138"/>
            <p:cNvSpPr txBox="1"/>
            <p:nvPr/>
          </p:nvSpPr>
          <p:spPr>
            <a:xfrm>
              <a:off x="7075871" y="1635294"/>
              <a:ext cx="644705" cy="438532"/>
            </a:xfrm>
            <a:prstGeom prst="rect">
              <a:avLst/>
            </a:prstGeom>
            <a:noFill/>
          </p:spPr>
          <p:txBody>
            <a:bodyPr wrap="square" rtlCol="0">
              <a:spAutoFit/>
              <a:scene3d>
                <a:camera prst="orthographicFront"/>
                <a:lightRig rig="threePt" dir="t"/>
              </a:scene3d>
              <a:sp3d contourW="12700"/>
            </a:bodyPr>
            <a:lstStyle/>
            <a:p>
              <a:pPr algn="ctr"/>
              <a:r>
                <a:rPr lang="en-US" altLang="zh-CN" sz="3700" dirty="0">
                  <a:solidFill>
                    <a:schemeClr val="bg1"/>
                  </a:solidFill>
                  <a:latin typeface="+mn-ea"/>
                </a:rPr>
                <a:t>03</a:t>
              </a:r>
              <a:endParaRPr lang="zh-CN" altLang="en-US" sz="3700" dirty="0">
                <a:solidFill>
                  <a:schemeClr val="bg1"/>
                </a:solidFill>
                <a:latin typeface="+mn-ea"/>
              </a:endParaRPr>
            </a:p>
          </p:txBody>
        </p:sp>
      </p:grpSp>
      <p:grpSp>
        <p:nvGrpSpPr>
          <p:cNvPr id="10" name="组合 27"/>
          <p:cNvGrpSpPr/>
          <p:nvPr/>
        </p:nvGrpSpPr>
        <p:grpSpPr>
          <a:xfrm>
            <a:off x="9396712" y="2773913"/>
            <a:ext cx="2213433" cy="2288852"/>
            <a:chOff x="6611705" y="1501240"/>
            <a:chExt cx="1612874" cy="1519313"/>
          </a:xfrm>
        </p:grpSpPr>
        <p:grpSp>
          <p:nvGrpSpPr>
            <p:cNvPr id="11" name="组合 28"/>
            <p:cNvGrpSpPr/>
            <p:nvPr/>
          </p:nvGrpSpPr>
          <p:grpSpPr>
            <a:xfrm>
              <a:off x="6611705" y="1501240"/>
              <a:ext cx="1612874" cy="1519313"/>
              <a:chOff x="9251353" y="652483"/>
              <a:chExt cx="2261516" cy="2130319"/>
            </a:xfrm>
          </p:grpSpPr>
          <p:sp>
            <p:nvSpPr>
              <p:cNvPr id="32" name="矩形: 圆角 31"/>
              <p:cNvSpPr/>
              <p:nvPr/>
            </p:nvSpPr>
            <p:spPr>
              <a:xfrm>
                <a:off x="9251353" y="1455672"/>
                <a:ext cx="2261516" cy="1327130"/>
              </a:xfrm>
              <a:prstGeom prst="roundRect">
                <a:avLst>
                  <a:gd name="adj" fmla="val 13138"/>
                </a:avLst>
              </a:prstGeom>
              <a:gradFill flip="none" rotWithShape="1">
                <a:gsLst>
                  <a:gs pos="52900">
                    <a:schemeClr val="bg1">
                      <a:lumMod val="95000"/>
                    </a:schemeClr>
                  </a:gs>
                  <a:gs pos="0">
                    <a:schemeClr val="bg1">
                      <a:lumMod val="95000"/>
                    </a:schemeClr>
                  </a:gs>
                  <a:gs pos="100000">
                    <a:schemeClr val="bg2"/>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mn-ea"/>
                </a:endParaRPr>
              </a:p>
            </p:txBody>
          </p:sp>
          <p:sp>
            <p:nvSpPr>
              <p:cNvPr id="33" name="椭圆 32"/>
              <p:cNvSpPr/>
              <p:nvPr/>
            </p:nvSpPr>
            <p:spPr>
              <a:xfrm>
                <a:off x="9782163" y="652483"/>
                <a:ext cx="1140867" cy="1028809"/>
              </a:xfrm>
              <a:prstGeom prst="ellipse">
                <a:avLst/>
              </a:prstGeom>
              <a:solidFill>
                <a:schemeClr val="bg1">
                  <a:lumMod val="50000"/>
                </a:schemeClr>
              </a:solidFill>
              <a:ln w="28575">
                <a:noFill/>
              </a:ln>
              <a:effectLst>
                <a:outerShdw blurRad="1651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mn-ea"/>
                </a:endParaRPr>
              </a:p>
            </p:txBody>
          </p:sp>
        </p:grpSp>
        <p:sp>
          <p:nvSpPr>
            <p:cNvPr id="30" name="文本框 29"/>
            <p:cNvSpPr txBox="1"/>
            <p:nvPr/>
          </p:nvSpPr>
          <p:spPr>
            <a:xfrm>
              <a:off x="6673604" y="2346221"/>
              <a:ext cx="1550975" cy="388167"/>
            </a:xfrm>
            <a:prstGeom prst="rect">
              <a:avLst/>
            </a:prstGeom>
            <a:noFill/>
          </p:spPr>
          <p:txBody>
            <a:bodyPr wrap="square" rtlCol="0">
              <a:spAutoFit/>
              <a:scene3d>
                <a:camera prst="orthographicFront"/>
                <a:lightRig rig="threePt" dir="t"/>
              </a:scene3d>
              <a:sp3d contourW="12700"/>
            </a:bodyPr>
            <a:lstStyle/>
            <a:p>
              <a:pPr algn="ctr"/>
              <a:r>
                <a:rPr lang="zh-CN" altLang="en-US" sz="3200" dirty="0">
                  <a:solidFill>
                    <a:schemeClr val="tx1">
                      <a:lumMod val="85000"/>
                      <a:lumOff val="15000"/>
                    </a:schemeClr>
                  </a:solidFill>
                  <a:latin typeface="+mn-ea"/>
                </a:rPr>
                <a:t>后续计划</a:t>
              </a:r>
              <a:endParaRPr lang="en-US" altLang="zh-CN" sz="3200" dirty="0">
                <a:solidFill>
                  <a:schemeClr val="tx1">
                    <a:lumMod val="85000"/>
                    <a:lumOff val="15000"/>
                  </a:schemeClr>
                </a:solidFill>
                <a:latin typeface="+mn-ea"/>
              </a:endParaRPr>
            </a:p>
          </p:txBody>
        </p:sp>
        <p:sp>
          <p:nvSpPr>
            <p:cNvPr id="31" name="文本框 30"/>
            <p:cNvSpPr txBox="1"/>
            <p:nvPr/>
          </p:nvSpPr>
          <p:spPr>
            <a:xfrm>
              <a:off x="7075871" y="1635294"/>
              <a:ext cx="644705" cy="439242"/>
            </a:xfrm>
            <a:prstGeom prst="rect">
              <a:avLst/>
            </a:prstGeom>
            <a:noFill/>
          </p:spPr>
          <p:txBody>
            <a:bodyPr wrap="square" rtlCol="0">
              <a:spAutoFit/>
              <a:scene3d>
                <a:camera prst="orthographicFront"/>
                <a:lightRig rig="threePt" dir="t"/>
              </a:scene3d>
              <a:sp3d contourW="12700"/>
            </a:bodyPr>
            <a:lstStyle/>
            <a:p>
              <a:pPr algn="ctr"/>
              <a:r>
                <a:rPr lang="en-US" altLang="zh-CN" sz="3700" dirty="0">
                  <a:solidFill>
                    <a:schemeClr val="bg1"/>
                  </a:solidFill>
                  <a:latin typeface="+mn-ea"/>
                </a:rPr>
                <a:t>04</a:t>
              </a:r>
              <a:endParaRPr lang="zh-CN" altLang="en-US" sz="3700" dirty="0">
                <a:solidFill>
                  <a:schemeClr val="bg1"/>
                </a:solidFill>
                <a:latin typeface="+mn-ea"/>
              </a:endParaRPr>
            </a:p>
          </p:txBody>
        </p:sp>
      </p:grpSp>
    </p:spTree>
  </p:cSld>
  <p:clrMapOvr>
    <a:masterClrMapping/>
  </p:clrMapOvr>
  <mc:AlternateContent xmlns:mc="http://schemas.openxmlformats.org/markup-compatibility/2006">
    <mc:Choice xmlns:p14="http://schemas.microsoft.com/office/powerpoint/2010/main" xmlns="" Requires="p14">
      <p:transition p14:dur="0" advTm="3000"/>
    </mc:Choice>
    <mc:Fallback>
      <p:transition advTm="3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68551" y="188764"/>
            <a:ext cx="3969991" cy="615553"/>
          </a:xfrm>
          <a:prstGeom prst="rect">
            <a:avLst/>
          </a:prstGeom>
          <a:noFill/>
        </p:spPr>
        <p:txBody>
          <a:bodyPr wrap="square" lIns="121917" tIns="60958" rIns="121917" bIns="60958" rtlCol="0">
            <a:spAutoFit/>
          </a:bodyPr>
          <a:lstStyle/>
          <a:p>
            <a:r>
              <a:rPr lang="en-US" altLang="zh-CN" sz="3200" b="1" dirty="0">
                <a:cs typeface="+mn-ea"/>
                <a:sym typeface="+mn-lt"/>
              </a:rPr>
              <a:t>3 </a:t>
            </a:r>
            <a:r>
              <a:rPr lang="zh-CN" altLang="en-US" sz="3200" b="1" dirty="0"/>
              <a:t>现阶段总结</a:t>
            </a:r>
            <a:endParaRPr lang="zh-CN" altLang="en-US" sz="3200" b="1" dirty="0">
              <a:cs typeface="+mn-ea"/>
              <a:sym typeface="+mn-lt"/>
            </a:endParaRPr>
          </a:p>
        </p:txBody>
      </p:sp>
      <p:pic>
        <p:nvPicPr>
          <p:cNvPr id="16" name="图片 1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235985" y="93024"/>
            <a:ext cx="1956015" cy="655627"/>
          </a:xfrm>
          <a:prstGeom prst="rect">
            <a:avLst/>
          </a:prstGeom>
        </p:spPr>
      </p:pic>
      <p:sp>
        <p:nvSpPr>
          <p:cNvPr id="4" name="矩形 3"/>
          <p:cNvSpPr/>
          <p:nvPr/>
        </p:nvSpPr>
        <p:spPr>
          <a:xfrm flipV="1">
            <a:off x="-21773" y="6707968"/>
            <a:ext cx="12213772" cy="188760"/>
          </a:xfrm>
          <a:prstGeom prst="rect">
            <a:avLst/>
          </a:prstGeom>
          <a:solidFill>
            <a:schemeClr val="accent5"/>
          </a:solidFill>
          <a:ln w="28575">
            <a:noFill/>
          </a:ln>
          <a:effectLst>
            <a:outerShdw blurRad="698500" dist="190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endParaRPr>
          </a:p>
        </p:txBody>
      </p:sp>
      <p:sp>
        <p:nvSpPr>
          <p:cNvPr id="14" name="菱形 13"/>
          <p:cNvSpPr/>
          <p:nvPr/>
        </p:nvSpPr>
        <p:spPr>
          <a:xfrm>
            <a:off x="-313507" y="181525"/>
            <a:ext cx="583473" cy="591048"/>
          </a:xfrm>
          <a:prstGeom prst="diamond">
            <a:avLst/>
          </a:prstGeom>
          <a:solidFill>
            <a:schemeClr val="accent1"/>
          </a:solidFill>
          <a:ln w="28575">
            <a:noFill/>
          </a:ln>
          <a:effectLst>
            <a:outerShdw blurRad="698500" dist="190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endParaRPr>
          </a:p>
        </p:txBody>
      </p:sp>
      <p:sp>
        <p:nvSpPr>
          <p:cNvPr id="15" name="菱形 14"/>
          <p:cNvSpPr/>
          <p:nvPr/>
        </p:nvSpPr>
        <p:spPr>
          <a:xfrm>
            <a:off x="-157791" y="205311"/>
            <a:ext cx="583473" cy="591048"/>
          </a:xfrm>
          <a:prstGeom prst="diamond">
            <a:avLst/>
          </a:prstGeom>
          <a:solidFill>
            <a:schemeClr val="tx1"/>
          </a:solidFill>
          <a:ln w="28575">
            <a:noFill/>
          </a:ln>
          <a:effectLst>
            <a:outerShdw blurRad="698500" dist="190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endParaRPr>
          </a:p>
        </p:txBody>
      </p:sp>
      <p:sp>
        <p:nvSpPr>
          <p:cNvPr id="17" name="TextBox 37"/>
          <p:cNvSpPr txBox="1"/>
          <p:nvPr/>
        </p:nvSpPr>
        <p:spPr>
          <a:xfrm>
            <a:off x="581397" y="1307352"/>
            <a:ext cx="10920321" cy="798631"/>
          </a:xfrm>
          <a:prstGeom prst="rect">
            <a:avLst/>
          </a:prstGeom>
          <a:noFill/>
        </p:spPr>
        <p:txBody>
          <a:bodyPr wrap="square" lIns="91454" tIns="45727" rIns="91454" bIns="45727" rtlCol="0">
            <a:spAutoFit/>
          </a:bodyPr>
          <a:lstStyle/>
          <a:p>
            <a:pPr>
              <a:lnSpc>
                <a:spcPct val="130000"/>
              </a:lnSpc>
              <a:spcBef>
                <a:spcPct val="0"/>
              </a:spcBef>
            </a:pPr>
            <a:r>
              <a:rPr lang="zh-CN" altLang="en-US" sz="1900" b="1" dirty="0">
                <a:latin typeface="宋体" pitchFamily="2" charset="-122"/>
                <a:ea typeface="宋体" pitchFamily="2" charset="-122"/>
                <a:sym typeface="微软雅黑" panose="020B0503020204020204" charset="-122"/>
              </a:rPr>
              <a:t>理论研究方面</a:t>
            </a:r>
            <a:r>
              <a:rPr lang="zh-CN" altLang="en-US" sz="1900" b="1" dirty="0" smtClean="0">
                <a:latin typeface="宋体" pitchFamily="2" charset="-122"/>
                <a:ea typeface="宋体" pitchFamily="2" charset="-122"/>
                <a:sym typeface="微软雅黑" panose="020B0503020204020204" charset="-122"/>
              </a:rPr>
              <a:t>：</a:t>
            </a:r>
          </a:p>
          <a:p>
            <a:pPr marL="381000" indent="-381000">
              <a:lnSpc>
                <a:spcPct val="130000"/>
              </a:lnSpc>
              <a:spcBef>
                <a:spcPct val="0"/>
              </a:spcBef>
              <a:buClr>
                <a:schemeClr val="accent1"/>
              </a:buClr>
              <a:buFont typeface="Wingdings" panose="05000000000000000000" pitchFamily="2" charset="2"/>
              <a:buChar char="p"/>
            </a:pPr>
            <a:r>
              <a:rPr lang="zh-CN" altLang="en-US" sz="1900" b="1" dirty="0" smtClean="0">
                <a:latin typeface="宋体" pitchFamily="2" charset="-122"/>
                <a:ea typeface="宋体" pitchFamily="2" charset="-122"/>
                <a:sym typeface="微软雅黑" panose="020B0503020204020204" charset="-122"/>
              </a:rPr>
              <a:t>搭建深度强化学习以及使用非导数算法获取最优解</a:t>
            </a:r>
            <a:endParaRPr lang="en-US" altLang="zh-CN" sz="1900" b="1" dirty="0">
              <a:latin typeface="宋体" pitchFamily="2" charset="-122"/>
              <a:ea typeface="宋体" pitchFamily="2" charset="-122"/>
              <a:sym typeface="微软雅黑" panose="020B0503020204020204" charset="-122"/>
            </a:endParaRPr>
          </a:p>
        </p:txBody>
      </p:sp>
      <p:sp>
        <p:nvSpPr>
          <p:cNvPr id="8" name="TextBox 37"/>
          <p:cNvSpPr txBox="1"/>
          <p:nvPr/>
        </p:nvSpPr>
        <p:spPr>
          <a:xfrm>
            <a:off x="570509" y="2830383"/>
            <a:ext cx="9362385" cy="872561"/>
          </a:xfrm>
          <a:prstGeom prst="rect">
            <a:avLst/>
          </a:prstGeom>
          <a:noFill/>
        </p:spPr>
        <p:txBody>
          <a:bodyPr wrap="square" lIns="91454" tIns="45727" rIns="91454" bIns="45727" rtlCol="0">
            <a:spAutoFit/>
          </a:bodyPr>
          <a:lstStyle/>
          <a:p>
            <a:pPr>
              <a:lnSpc>
                <a:spcPct val="130000"/>
              </a:lnSpc>
              <a:spcBef>
                <a:spcPct val="0"/>
              </a:spcBef>
            </a:pPr>
            <a:r>
              <a:rPr lang="zh-CN" altLang="en-US" sz="1900" b="1" dirty="0">
                <a:latin typeface="宋体" pitchFamily="2" charset="-122"/>
                <a:ea typeface="宋体" pitchFamily="2" charset="-122"/>
                <a:sym typeface="微软雅黑" panose="020B0503020204020204" charset="-122"/>
              </a:rPr>
              <a:t>工程方面</a:t>
            </a:r>
            <a:r>
              <a:rPr lang="zh-CN" altLang="en-US" sz="1900" b="1" dirty="0" smtClean="0">
                <a:latin typeface="宋体" pitchFamily="2" charset="-122"/>
                <a:ea typeface="宋体" pitchFamily="2" charset="-122"/>
                <a:sym typeface="微软雅黑" panose="020B0503020204020204" charset="-122"/>
              </a:rPr>
              <a:t>：</a:t>
            </a:r>
          </a:p>
          <a:p>
            <a:pPr marL="381000" indent="-381000">
              <a:lnSpc>
                <a:spcPct val="130000"/>
              </a:lnSpc>
              <a:spcBef>
                <a:spcPct val="0"/>
              </a:spcBef>
              <a:buClr>
                <a:schemeClr val="accent1"/>
              </a:buClr>
              <a:buFont typeface="Wingdings" panose="05000000000000000000" pitchFamily="2" charset="2"/>
              <a:buChar char="p"/>
            </a:pPr>
            <a:r>
              <a:rPr lang="zh-CN" altLang="en-US" sz="2000" b="1" dirty="0" smtClean="0">
                <a:latin typeface="宋体" pitchFamily="2" charset="-122"/>
                <a:ea typeface="宋体" pitchFamily="2" charset="-122"/>
                <a:sym typeface="微软雅黑" panose="020B0503020204020204" charset="-122"/>
              </a:rPr>
              <a:t>初步的环境搭建完成</a:t>
            </a:r>
            <a:endParaRPr lang="en-US" altLang="zh-CN" sz="2000" b="1" dirty="0" smtClean="0">
              <a:latin typeface="宋体" pitchFamily="2" charset="-122"/>
              <a:ea typeface="宋体" pitchFamily="2" charset="-122"/>
              <a:sym typeface="微软雅黑" panose="020B0503020204020204" charset="-122"/>
            </a:endParaRPr>
          </a:p>
        </p:txBody>
      </p:sp>
      <p:sp>
        <p:nvSpPr>
          <p:cNvPr id="9" name="TextBox 37"/>
          <p:cNvSpPr txBox="1"/>
          <p:nvPr/>
        </p:nvSpPr>
        <p:spPr>
          <a:xfrm>
            <a:off x="571780" y="799470"/>
            <a:ext cx="5514603" cy="512462"/>
          </a:xfrm>
          <a:prstGeom prst="rect">
            <a:avLst/>
          </a:prstGeom>
          <a:noFill/>
        </p:spPr>
        <p:txBody>
          <a:bodyPr wrap="square" lIns="91454" tIns="45727" rIns="91454" bIns="45727" rtlCol="0">
            <a:spAutoFit/>
          </a:bodyPr>
          <a:lstStyle/>
          <a:p>
            <a:pPr>
              <a:lnSpc>
                <a:spcPct val="130000"/>
              </a:lnSpc>
              <a:spcBef>
                <a:spcPct val="0"/>
              </a:spcBef>
              <a:buClr>
                <a:schemeClr val="accent1"/>
              </a:buClr>
            </a:pPr>
            <a:r>
              <a:rPr lang="en-US" altLang="zh-CN" sz="2100" b="1" dirty="0">
                <a:latin typeface="+mn-ea"/>
                <a:sym typeface="微软雅黑" panose="020B0503020204020204" charset="-122"/>
              </a:rPr>
              <a:t>3.1 </a:t>
            </a:r>
            <a:r>
              <a:rPr lang="zh-CN" altLang="en-US" sz="2100" b="1" dirty="0">
                <a:latin typeface="+mn-ea"/>
                <a:sym typeface="微软雅黑" panose="020B0503020204020204" charset="-122"/>
              </a:rPr>
              <a:t>研究内容</a:t>
            </a:r>
            <a:endParaRPr lang="en-US" altLang="zh-CN" sz="2100" b="1" dirty="0">
              <a:latin typeface="+mn-ea"/>
              <a:sym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xmlns="" Requires="p14">
      <p:transition p14:dur="0" advTm="3000"/>
    </mc:Choice>
    <mc:Fallback>
      <p:transition advTm="3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0"/>
          <p:cNvGrpSpPr/>
          <p:nvPr/>
        </p:nvGrpSpPr>
        <p:grpSpPr>
          <a:xfrm>
            <a:off x="6933224" y="253395"/>
            <a:ext cx="4099016" cy="1397040"/>
            <a:chOff x="4828406" y="172938"/>
            <a:chExt cx="3074262" cy="1047780"/>
          </a:xfrm>
        </p:grpSpPr>
        <p:sp>
          <p:nvSpPr>
            <p:cNvPr id="82" name="文本框 81"/>
            <p:cNvSpPr txBox="1"/>
            <p:nvPr/>
          </p:nvSpPr>
          <p:spPr>
            <a:xfrm>
              <a:off x="4828406" y="471328"/>
              <a:ext cx="3074262" cy="646331"/>
            </a:xfrm>
            <a:prstGeom prst="rect">
              <a:avLst/>
            </a:prstGeom>
            <a:noFill/>
          </p:spPr>
          <p:txBody>
            <a:bodyPr wrap="square" rtlCol="0">
              <a:spAutoFit/>
              <a:scene3d>
                <a:camera prst="orthographicFront"/>
                <a:lightRig rig="threePt" dir="t"/>
              </a:scene3d>
              <a:sp3d contourW="12700"/>
            </a:bodyPr>
            <a:lstStyle/>
            <a:p>
              <a:pPr algn="dist"/>
              <a:r>
                <a:rPr lang="en-US" altLang="zh-CN" sz="4800" b="1" dirty="0">
                  <a:solidFill>
                    <a:srgbClr val="DE2A25"/>
                  </a:solidFill>
                  <a:latin typeface="Century Gothic" panose="020B0502020202020204" pitchFamily="34" charset="0"/>
                </a:rPr>
                <a:t>CONTENTS</a:t>
              </a:r>
              <a:endParaRPr lang="zh-CN" altLang="en-US" sz="4800" b="1" dirty="0">
                <a:solidFill>
                  <a:srgbClr val="DE2A25"/>
                </a:solidFill>
                <a:latin typeface="Century Gothic" panose="020B0502020202020204" pitchFamily="34" charset="0"/>
              </a:endParaRPr>
            </a:p>
          </p:txBody>
        </p:sp>
        <p:sp>
          <p:nvSpPr>
            <p:cNvPr id="83" name="文本框 82"/>
            <p:cNvSpPr txBox="1"/>
            <p:nvPr/>
          </p:nvSpPr>
          <p:spPr>
            <a:xfrm>
              <a:off x="5387933" y="172938"/>
              <a:ext cx="1955208" cy="380873"/>
            </a:xfrm>
            <a:prstGeom prst="rect">
              <a:avLst/>
            </a:prstGeom>
            <a:noFill/>
          </p:spPr>
          <p:txBody>
            <a:bodyPr wrap="square" rtlCol="0">
              <a:spAutoFit/>
              <a:scene3d>
                <a:camera prst="orthographicFront"/>
                <a:lightRig rig="threePt" dir="t"/>
              </a:scene3d>
              <a:sp3d contourW="12700"/>
            </a:bodyPr>
            <a:lstStyle/>
            <a:p>
              <a:pPr algn="ctr"/>
              <a:r>
                <a:rPr lang="zh-CN" altLang="en-US" sz="2700" b="1" dirty="0">
                  <a:solidFill>
                    <a:schemeClr val="tx1">
                      <a:lumMod val="85000"/>
                      <a:lumOff val="15000"/>
                    </a:schemeClr>
                  </a:solidFill>
                  <a:latin typeface="Century Gothic" panose="020B0502020202020204" pitchFamily="34" charset="0"/>
                </a:rPr>
                <a:t>目   录</a:t>
              </a:r>
            </a:p>
          </p:txBody>
        </p:sp>
        <p:grpSp>
          <p:nvGrpSpPr>
            <p:cNvPr id="3" name="组合 83"/>
            <p:cNvGrpSpPr/>
            <p:nvPr/>
          </p:nvGrpSpPr>
          <p:grpSpPr>
            <a:xfrm>
              <a:off x="6040948" y="1138238"/>
              <a:ext cx="649185" cy="82480"/>
              <a:chOff x="672935" y="2927420"/>
              <a:chExt cx="469723" cy="59679"/>
            </a:xfrm>
          </p:grpSpPr>
          <p:sp>
            <p:nvSpPr>
              <p:cNvPr id="85" name="平行四边形 84"/>
              <p:cNvSpPr/>
              <p:nvPr/>
            </p:nvSpPr>
            <p:spPr>
              <a:xfrm>
                <a:off x="672935" y="2927420"/>
                <a:ext cx="161568" cy="59679"/>
              </a:xfrm>
              <a:prstGeom prst="parallelogram">
                <a:avLst>
                  <a:gd name="adj" fmla="val 6629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平行四边形 85"/>
              <p:cNvSpPr/>
              <p:nvPr/>
            </p:nvSpPr>
            <p:spPr>
              <a:xfrm>
                <a:off x="827011" y="2927420"/>
                <a:ext cx="161568" cy="59679"/>
              </a:xfrm>
              <a:prstGeom prst="parallelogram">
                <a:avLst>
                  <a:gd name="adj" fmla="val 6629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平行四边形 86"/>
              <p:cNvSpPr/>
              <p:nvPr/>
            </p:nvSpPr>
            <p:spPr>
              <a:xfrm>
                <a:off x="981090" y="2927420"/>
                <a:ext cx="161568" cy="59679"/>
              </a:xfrm>
              <a:prstGeom prst="parallelogram">
                <a:avLst>
                  <a:gd name="adj" fmla="val 6629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89" name="直角三角形 88"/>
          <p:cNvSpPr/>
          <p:nvPr/>
        </p:nvSpPr>
        <p:spPr>
          <a:xfrm flipV="1">
            <a:off x="0" y="-5347"/>
            <a:ext cx="2988952" cy="2988952"/>
          </a:xfrm>
          <a:prstGeom prst="rtTriangle">
            <a:avLst/>
          </a:prstGeom>
          <a:solidFill>
            <a:srgbClr val="3B3D4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grpSp>
        <p:nvGrpSpPr>
          <p:cNvPr id="4" name="组合 67"/>
          <p:cNvGrpSpPr/>
          <p:nvPr/>
        </p:nvGrpSpPr>
        <p:grpSpPr>
          <a:xfrm>
            <a:off x="904641" y="2827796"/>
            <a:ext cx="2067315" cy="2234968"/>
            <a:chOff x="4993691" y="1501240"/>
            <a:chExt cx="1612874" cy="1519313"/>
          </a:xfrm>
        </p:grpSpPr>
        <p:grpSp>
          <p:nvGrpSpPr>
            <p:cNvPr id="5" name="组合 68"/>
            <p:cNvGrpSpPr/>
            <p:nvPr/>
          </p:nvGrpSpPr>
          <p:grpSpPr>
            <a:xfrm>
              <a:off x="4993691" y="1501240"/>
              <a:ext cx="1612874" cy="1519313"/>
              <a:chOff x="6982631" y="652483"/>
              <a:chExt cx="2261516" cy="2130319"/>
            </a:xfrm>
          </p:grpSpPr>
          <p:sp>
            <p:nvSpPr>
              <p:cNvPr id="72" name="矩形: 圆角 71"/>
              <p:cNvSpPr/>
              <p:nvPr/>
            </p:nvSpPr>
            <p:spPr>
              <a:xfrm>
                <a:off x="6982631" y="1455672"/>
                <a:ext cx="2261516" cy="1327130"/>
              </a:xfrm>
              <a:prstGeom prst="roundRect">
                <a:avLst>
                  <a:gd name="adj" fmla="val 13138"/>
                </a:avLst>
              </a:prstGeom>
              <a:gradFill flip="none" rotWithShape="1">
                <a:gsLst>
                  <a:gs pos="52900">
                    <a:schemeClr val="bg1">
                      <a:lumMod val="95000"/>
                    </a:schemeClr>
                  </a:gs>
                  <a:gs pos="0">
                    <a:schemeClr val="bg1">
                      <a:lumMod val="95000"/>
                    </a:schemeClr>
                  </a:gs>
                  <a:gs pos="100000">
                    <a:schemeClr val="bg2"/>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mn-ea"/>
                </a:endParaRPr>
              </a:p>
            </p:txBody>
          </p:sp>
          <p:sp>
            <p:nvSpPr>
              <p:cNvPr id="73" name="椭圆 72"/>
              <p:cNvSpPr/>
              <p:nvPr/>
            </p:nvSpPr>
            <p:spPr>
              <a:xfrm>
                <a:off x="7513441" y="652483"/>
                <a:ext cx="1140867" cy="1028809"/>
              </a:xfrm>
              <a:prstGeom prst="ellipse">
                <a:avLst/>
              </a:prstGeom>
              <a:solidFill>
                <a:schemeClr val="bg1">
                  <a:lumMod val="50000"/>
                </a:schemeClr>
              </a:solidFill>
              <a:ln w="28575">
                <a:noFill/>
              </a:ln>
              <a:effectLst>
                <a:outerShdw blurRad="1651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mn-ea"/>
                </a:endParaRPr>
              </a:p>
            </p:txBody>
          </p:sp>
        </p:grpSp>
        <p:sp>
          <p:nvSpPr>
            <p:cNvPr id="70" name="文本框 69"/>
            <p:cNvSpPr txBox="1"/>
            <p:nvPr/>
          </p:nvSpPr>
          <p:spPr>
            <a:xfrm>
              <a:off x="5077860" y="2332001"/>
              <a:ext cx="1489075" cy="397525"/>
            </a:xfrm>
            <a:prstGeom prst="rect">
              <a:avLst/>
            </a:prstGeom>
            <a:noFill/>
          </p:spPr>
          <p:txBody>
            <a:bodyPr wrap="square" rtlCol="0">
              <a:spAutoFit/>
              <a:scene3d>
                <a:camera prst="orthographicFront"/>
                <a:lightRig rig="threePt" dir="t"/>
              </a:scene3d>
              <a:sp3d contourW="12700"/>
            </a:bodyPr>
            <a:lstStyle/>
            <a:p>
              <a:pPr algn="ctr"/>
              <a:r>
                <a:rPr lang="zh-CN" altLang="en-US" sz="3200" dirty="0">
                  <a:solidFill>
                    <a:schemeClr val="tx1">
                      <a:lumMod val="85000"/>
                      <a:lumOff val="15000"/>
                    </a:schemeClr>
                  </a:solidFill>
                  <a:latin typeface="+mn-ea"/>
                </a:rPr>
                <a:t>课题背景</a:t>
              </a:r>
            </a:p>
          </p:txBody>
        </p:sp>
        <p:sp>
          <p:nvSpPr>
            <p:cNvPr id="71" name="文本框 70"/>
            <p:cNvSpPr txBox="1"/>
            <p:nvPr/>
          </p:nvSpPr>
          <p:spPr>
            <a:xfrm>
              <a:off x="5457865" y="1635294"/>
              <a:ext cx="644705" cy="449832"/>
            </a:xfrm>
            <a:prstGeom prst="rect">
              <a:avLst/>
            </a:prstGeom>
            <a:noFill/>
          </p:spPr>
          <p:txBody>
            <a:bodyPr wrap="square" rtlCol="0">
              <a:spAutoFit/>
              <a:scene3d>
                <a:camera prst="orthographicFront"/>
                <a:lightRig rig="threePt" dir="t"/>
              </a:scene3d>
              <a:sp3d contourW="12700"/>
            </a:bodyPr>
            <a:lstStyle/>
            <a:p>
              <a:pPr algn="ctr"/>
              <a:r>
                <a:rPr lang="en-US" altLang="zh-CN" sz="3700" dirty="0">
                  <a:solidFill>
                    <a:schemeClr val="bg1"/>
                  </a:solidFill>
                  <a:latin typeface="+mn-ea"/>
                </a:rPr>
                <a:t>01</a:t>
              </a:r>
              <a:endParaRPr lang="zh-CN" altLang="en-US" sz="3700" dirty="0">
                <a:solidFill>
                  <a:schemeClr val="bg1"/>
                </a:solidFill>
                <a:latin typeface="+mn-ea"/>
              </a:endParaRPr>
            </a:p>
          </p:txBody>
        </p:sp>
      </p:grpSp>
      <p:grpSp>
        <p:nvGrpSpPr>
          <p:cNvPr id="6" name="组合 129"/>
          <p:cNvGrpSpPr/>
          <p:nvPr/>
        </p:nvGrpSpPr>
        <p:grpSpPr>
          <a:xfrm>
            <a:off x="3772092" y="2811621"/>
            <a:ext cx="2067315" cy="2234967"/>
            <a:chOff x="4993691" y="1501240"/>
            <a:chExt cx="1612874" cy="1519313"/>
          </a:xfrm>
        </p:grpSpPr>
        <p:grpSp>
          <p:nvGrpSpPr>
            <p:cNvPr id="7" name="组合 130"/>
            <p:cNvGrpSpPr/>
            <p:nvPr/>
          </p:nvGrpSpPr>
          <p:grpSpPr>
            <a:xfrm>
              <a:off x="4993691" y="1501240"/>
              <a:ext cx="1612874" cy="1519313"/>
              <a:chOff x="6982631" y="652483"/>
              <a:chExt cx="2261516" cy="2130319"/>
            </a:xfrm>
          </p:grpSpPr>
          <p:sp>
            <p:nvSpPr>
              <p:cNvPr id="134" name="矩形: 圆角 133"/>
              <p:cNvSpPr/>
              <p:nvPr/>
            </p:nvSpPr>
            <p:spPr>
              <a:xfrm>
                <a:off x="6982631" y="1455672"/>
                <a:ext cx="2261516" cy="1327130"/>
              </a:xfrm>
              <a:prstGeom prst="roundRect">
                <a:avLst>
                  <a:gd name="adj" fmla="val 13138"/>
                </a:avLst>
              </a:prstGeom>
              <a:gradFill flip="none" rotWithShape="1">
                <a:gsLst>
                  <a:gs pos="52900">
                    <a:schemeClr val="bg1">
                      <a:lumMod val="95000"/>
                    </a:schemeClr>
                  </a:gs>
                  <a:gs pos="0">
                    <a:schemeClr val="bg1">
                      <a:lumMod val="95000"/>
                    </a:schemeClr>
                  </a:gs>
                  <a:gs pos="100000">
                    <a:schemeClr val="bg2"/>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mn-ea"/>
                </a:endParaRPr>
              </a:p>
            </p:txBody>
          </p:sp>
          <p:sp>
            <p:nvSpPr>
              <p:cNvPr id="135" name="椭圆 134"/>
              <p:cNvSpPr/>
              <p:nvPr/>
            </p:nvSpPr>
            <p:spPr>
              <a:xfrm>
                <a:off x="7513441" y="652483"/>
                <a:ext cx="1140867" cy="1028809"/>
              </a:xfrm>
              <a:prstGeom prst="ellipse">
                <a:avLst/>
              </a:prstGeom>
              <a:solidFill>
                <a:schemeClr val="bg1">
                  <a:lumMod val="50000"/>
                </a:schemeClr>
              </a:solidFill>
              <a:ln w="28575">
                <a:noFill/>
              </a:ln>
              <a:effectLst>
                <a:outerShdw blurRad="1651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mn-ea"/>
                </a:endParaRPr>
              </a:p>
            </p:txBody>
          </p:sp>
        </p:grpSp>
        <p:sp>
          <p:nvSpPr>
            <p:cNvPr id="132" name="文本框 131"/>
            <p:cNvSpPr txBox="1"/>
            <p:nvPr/>
          </p:nvSpPr>
          <p:spPr>
            <a:xfrm>
              <a:off x="5077860" y="2346971"/>
              <a:ext cx="1489075" cy="397525"/>
            </a:xfrm>
            <a:prstGeom prst="rect">
              <a:avLst/>
            </a:prstGeom>
            <a:noFill/>
          </p:spPr>
          <p:txBody>
            <a:bodyPr wrap="square" rtlCol="0">
              <a:spAutoFit/>
              <a:scene3d>
                <a:camera prst="orthographicFront"/>
                <a:lightRig rig="threePt" dir="t"/>
              </a:scene3d>
              <a:sp3d contourW="12700"/>
            </a:bodyPr>
            <a:lstStyle/>
            <a:p>
              <a:pPr algn="ctr"/>
              <a:r>
                <a:rPr lang="zh-CN" altLang="en-US" sz="3200" dirty="0">
                  <a:solidFill>
                    <a:schemeClr val="tx1">
                      <a:lumMod val="85000"/>
                      <a:lumOff val="15000"/>
                    </a:schemeClr>
                  </a:solidFill>
                  <a:latin typeface="+mn-ea"/>
                </a:rPr>
                <a:t>工作进展</a:t>
              </a:r>
            </a:p>
          </p:txBody>
        </p:sp>
        <p:sp>
          <p:nvSpPr>
            <p:cNvPr id="133" name="文本框 132"/>
            <p:cNvSpPr txBox="1"/>
            <p:nvPr/>
          </p:nvSpPr>
          <p:spPr>
            <a:xfrm>
              <a:off x="5457865" y="1635294"/>
              <a:ext cx="644705" cy="449832"/>
            </a:xfrm>
            <a:prstGeom prst="rect">
              <a:avLst/>
            </a:prstGeom>
            <a:noFill/>
          </p:spPr>
          <p:txBody>
            <a:bodyPr wrap="square" rtlCol="0">
              <a:spAutoFit/>
              <a:scene3d>
                <a:camera prst="orthographicFront"/>
                <a:lightRig rig="threePt" dir="t"/>
              </a:scene3d>
              <a:sp3d contourW="12700"/>
            </a:bodyPr>
            <a:lstStyle/>
            <a:p>
              <a:pPr algn="ctr"/>
              <a:r>
                <a:rPr lang="en-US" altLang="zh-CN" sz="3700" dirty="0">
                  <a:solidFill>
                    <a:schemeClr val="bg1"/>
                  </a:solidFill>
                  <a:latin typeface="+mn-ea"/>
                </a:rPr>
                <a:t>02</a:t>
              </a:r>
              <a:endParaRPr lang="zh-CN" altLang="en-US" sz="3700" dirty="0">
                <a:solidFill>
                  <a:schemeClr val="bg1"/>
                </a:solidFill>
                <a:latin typeface="+mn-ea"/>
              </a:endParaRPr>
            </a:p>
          </p:txBody>
        </p:sp>
      </p:grpSp>
      <p:grpSp>
        <p:nvGrpSpPr>
          <p:cNvPr id="8" name="组合 135"/>
          <p:cNvGrpSpPr/>
          <p:nvPr/>
        </p:nvGrpSpPr>
        <p:grpSpPr>
          <a:xfrm>
            <a:off x="6579208" y="2773913"/>
            <a:ext cx="2213433" cy="2288852"/>
            <a:chOff x="6611705" y="1501240"/>
            <a:chExt cx="1612874" cy="1519313"/>
          </a:xfrm>
        </p:grpSpPr>
        <p:grpSp>
          <p:nvGrpSpPr>
            <p:cNvPr id="9" name="组合 136"/>
            <p:cNvGrpSpPr/>
            <p:nvPr/>
          </p:nvGrpSpPr>
          <p:grpSpPr>
            <a:xfrm>
              <a:off x="6611705" y="1501240"/>
              <a:ext cx="1612874" cy="1519313"/>
              <a:chOff x="9251353" y="652483"/>
              <a:chExt cx="2261516" cy="2130319"/>
            </a:xfrm>
          </p:grpSpPr>
          <p:sp>
            <p:nvSpPr>
              <p:cNvPr id="140" name="矩形: 圆角 139"/>
              <p:cNvSpPr/>
              <p:nvPr/>
            </p:nvSpPr>
            <p:spPr>
              <a:xfrm>
                <a:off x="9251353" y="1455672"/>
                <a:ext cx="2261516" cy="1327130"/>
              </a:xfrm>
              <a:prstGeom prst="roundRect">
                <a:avLst>
                  <a:gd name="adj" fmla="val 13138"/>
                </a:avLst>
              </a:prstGeom>
              <a:gradFill flip="none" rotWithShape="1">
                <a:gsLst>
                  <a:gs pos="52900">
                    <a:schemeClr val="bg1">
                      <a:lumMod val="95000"/>
                    </a:schemeClr>
                  </a:gs>
                  <a:gs pos="0">
                    <a:schemeClr val="bg1">
                      <a:lumMod val="95000"/>
                    </a:schemeClr>
                  </a:gs>
                  <a:gs pos="100000">
                    <a:schemeClr val="bg2"/>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mn-ea"/>
                </a:endParaRPr>
              </a:p>
            </p:txBody>
          </p:sp>
          <p:sp>
            <p:nvSpPr>
              <p:cNvPr id="141" name="椭圆 140"/>
              <p:cNvSpPr/>
              <p:nvPr/>
            </p:nvSpPr>
            <p:spPr>
              <a:xfrm>
                <a:off x="9782163" y="652483"/>
                <a:ext cx="1140867" cy="1028809"/>
              </a:xfrm>
              <a:prstGeom prst="ellipse">
                <a:avLst/>
              </a:prstGeom>
              <a:solidFill>
                <a:schemeClr val="bg1">
                  <a:lumMod val="50000"/>
                </a:schemeClr>
              </a:solidFill>
              <a:ln w="28575">
                <a:noFill/>
              </a:ln>
              <a:effectLst>
                <a:outerShdw blurRad="1651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mn-ea"/>
                </a:endParaRPr>
              </a:p>
            </p:txBody>
          </p:sp>
        </p:grpSp>
        <p:sp>
          <p:nvSpPr>
            <p:cNvPr id="138" name="文本框 137"/>
            <p:cNvSpPr txBox="1"/>
            <p:nvPr/>
          </p:nvSpPr>
          <p:spPr>
            <a:xfrm>
              <a:off x="6673604" y="2250681"/>
              <a:ext cx="1550975" cy="735475"/>
            </a:xfrm>
            <a:prstGeom prst="rect">
              <a:avLst/>
            </a:prstGeom>
            <a:noFill/>
          </p:spPr>
          <p:txBody>
            <a:bodyPr wrap="square" rtlCol="0">
              <a:spAutoFit/>
              <a:scene3d>
                <a:camera prst="orthographicFront"/>
                <a:lightRig rig="threePt" dir="t"/>
              </a:scene3d>
              <a:sp3d contourW="12700"/>
            </a:bodyPr>
            <a:lstStyle/>
            <a:p>
              <a:pPr algn="ctr"/>
              <a:r>
                <a:rPr lang="zh-CN" altLang="en-US" sz="3200" dirty="0">
                  <a:solidFill>
                    <a:schemeClr val="tx1">
                      <a:lumMod val="85000"/>
                      <a:lumOff val="15000"/>
                    </a:schemeClr>
                  </a:solidFill>
                  <a:latin typeface="+mn-ea"/>
                </a:rPr>
                <a:t>现阶段总结</a:t>
              </a:r>
              <a:endParaRPr lang="en-US" altLang="zh-CN" sz="3200" dirty="0">
                <a:solidFill>
                  <a:schemeClr val="tx1">
                    <a:lumMod val="85000"/>
                    <a:lumOff val="15000"/>
                  </a:schemeClr>
                </a:solidFill>
                <a:latin typeface="+mn-ea"/>
              </a:endParaRPr>
            </a:p>
          </p:txBody>
        </p:sp>
        <p:sp>
          <p:nvSpPr>
            <p:cNvPr id="139" name="文本框 138"/>
            <p:cNvSpPr txBox="1"/>
            <p:nvPr/>
          </p:nvSpPr>
          <p:spPr>
            <a:xfrm>
              <a:off x="7075871" y="1635294"/>
              <a:ext cx="644705" cy="438532"/>
            </a:xfrm>
            <a:prstGeom prst="rect">
              <a:avLst/>
            </a:prstGeom>
            <a:noFill/>
          </p:spPr>
          <p:txBody>
            <a:bodyPr wrap="square" rtlCol="0">
              <a:spAutoFit/>
              <a:scene3d>
                <a:camera prst="orthographicFront"/>
                <a:lightRig rig="threePt" dir="t"/>
              </a:scene3d>
              <a:sp3d contourW="12700"/>
            </a:bodyPr>
            <a:lstStyle/>
            <a:p>
              <a:pPr algn="ctr"/>
              <a:r>
                <a:rPr lang="en-US" altLang="zh-CN" sz="3700" dirty="0">
                  <a:solidFill>
                    <a:schemeClr val="bg1"/>
                  </a:solidFill>
                  <a:latin typeface="+mn-ea"/>
                </a:rPr>
                <a:t>03</a:t>
              </a:r>
              <a:endParaRPr lang="zh-CN" altLang="en-US" sz="3700" dirty="0">
                <a:solidFill>
                  <a:schemeClr val="bg1"/>
                </a:solidFill>
                <a:latin typeface="+mn-ea"/>
              </a:endParaRPr>
            </a:p>
          </p:txBody>
        </p:sp>
      </p:grpSp>
      <p:grpSp>
        <p:nvGrpSpPr>
          <p:cNvPr id="10" name="组合 27"/>
          <p:cNvGrpSpPr/>
          <p:nvPr/>
        </p:nvGrpSpPr>
        <p:grpSpPr>
          <a:xfrm>
            <a:off x="9396712" y="2773913"/>
            <a:ext cx="2213433" cy="2288852"/>
            <a:chOff x="6611705" y="1501240"/>
            <a:chExt cx="1612874" cy="1519313"/>
          </a:xfrm>
        </p:grpSpPr>
        <p:grpSp>
          <p:nvGrpSpPr>
            <p:cNvPr id="11" name="组合 28"/>
            <p:cNvGrpSpPr/>
            <p:nvPr/>
          </p:nvGrpSpPr>
          <p:grpSpPr>
            <a:xfrm>
              <a:off x="6611705" y="1501240"/>
              <a:ext cx="1612874" cy="1519313"/>
              <a:chOff x="9251353" y="652483"/>
              <a:chExt cx="2261516" cy="2130319"/>
            </a:xfrm>
          </p:grpSpPr>
          <p:sp>
            <p:nvSpPr>
              <p:cNvPr id="32" name="矩形: 圆角 31"/>
              <p:cNvSpPr/>
              <p:nvPr/>
            </p:nvSpPr>
            <p:spPr>
              <a:xfrm>
                <a:off x="9251353" y="1455672"/>
                <a:ext cx="2261516" cy="1327130"/>
              </a:xfrm>
              <a:prstGeom prst="roundRect">
                <a:avLst>
                  <a:gd name="adj" fmla="val 1313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mn-ea"/>
                </a:endParaRPr>
              </a:p>
            </p:txBody>
          </p:sp>
          <p:sp>
            <p:nvSpPr>
              <p:cNvPr id="33" name="椭圆 32"/>
              <p:cNvSpPr/>
              <p:nvPr/>
            </p:nvSpPr>
            <p:spPr>
              <a:xfrm>
                <a:off x="9782163" y="652483"/>
                <a:ext cx="1140867" cy="1028809"/>
              </a:xfrm>
              <a:prstGeom prst="ellipse">
                <a:avLst/>
              </a:prstGeom>
              <a:solidFill>
                <a:schemeClr val="accent1"/>
              </a:solidFill>
              <a:ln w="28575">
                <a:noFill/>
              </a:ln>
              <a:effectLst>
                <a:outerShdw blurRad="1651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mn-ea"/>
                </a:endParaRPr>
              </a:p>
            </p:txBody>
          </p:sp>
        </p:grpSp>
        <p:sp>
          <p:nvSpPr>
            <p:cNvPr id="30" name="文本框 29"/>
            <p:cNvSpPr txBox="1"/>
            <p:nvPr/>
          </p:nvSpPr>
          <p:spPr>
            <a:xfrm>
              <a:off x="6673604" y="2346221"/>
              <a:ext cx="1550975" cy="388167"/>
            </a:xfrm>
            <a:prstGeom prst="rect">
              <a:avLst/>
            </a:prstGeom>
            <a:noFill/>
          </p:spPr>
          <p:txBody>
            <a:bodyPr wrap="square" rtlCol="0">
              <a:spAutoFit/>
              <a:scene3d>
                <a:camera prst="orthographicFront"/>
                <a:lightRig rig="threePt" dir="t"/>
              </a:scene3d>
              <a:sp3d contourW="12700"/>
            </a:bodyPr>
            <a:lstStyle/>
            <a:p>
              <a:pPr algn="ctr"/>
              <a:r>
                <a:rPr lang="zh-CN" altLang="en-US" sz="3200" dirty="0">
                  <a:solidFill>
                    <a:schemeClr val="bg1"/>
                  </a:solidFill>
                  <a:latin typeface="+mn-ea"/>
                </a:rPr>
                <a:t>后续计划</a:t>
              </a:r>
              <a:endParaRPr lang="en-US" altLang="zh-CN" sz="3200" dirty="0">
                <a:solidFill>
                  <a:schemeClr val="bg1"/>
                </a:solidFill>
                <a:latin typeface="+mn-ea"/>
              </a:endParaRPr>
            </a:p>
          </p:txBody>
        </p:sp>
        <p:sp>
          <p:nvSpPr>
            <p:cNvPr id="31" name="文本框 30"/>
            <p:cNvSpPr txBox="1"/>
            <p:nvPr/>
          </p:nvSpPr>
          <p:spPr>
            <a:xfrm>
              <a:off x="7075871" y="1635294"/>
              <a:ext cx="644705" cy="439242"/>
            </a:xfrm>
            <a:prstGeom prst="rect">
              <a:avLst/>
            </a:prstGeom>
            <a:noFill/>
          </p:spPr>
          <p:txBody>
            <a:bodyPr wrap="square" rtlCol="0">
              <a:spAutoFit/>
              <a:scene3d>
                <a:camera prst="orthographicFront"/>
                <a:lightRig rig="threePt" dir="t"/>
              </a:scene3d>
              <a:sp3d contourW="12700"/>
            </a:bodyPr>
            <a:lstStyle/>
            <a:p>
              <a:pPr algn="ctr"/>
              <a:r>
                <a:rPr lang="en-US" altLang="zh-CN" sz="3700" dirty="0">
                  <a:solidFill>
                    <a:schemeClr val="bg1"/>
                  </a:solidFill>
                  <a:latin typeface="+mn-ea"/>
                </a:rPr>
                <a:t>04</a:t>
              </a:r>
              <a:endParaRPr lang="zh-CN" altLang="en-US" sz="3700" dirty="0">
                <a:solidFill>
                  <a:schemeClr val="bg1"/>
                </a:solidFill>
                <a:latin typeface="+mn-ea"/>
              </a:endParaRPr>
            </a:p>
          </p:txBody>
        </p:sp>
      </p:grpSp>
    </p:spTree>
  </p:cSld>
  <p:clrMapOvr>
    <a:masterClrMapping/>
  </p:clrMapOvr>
  <mc:AlternateContent xmlns:mc="http://schemas.openxmlformats.org/markup-compatibility/2006">
    <mc:Choice xmlns:p14="http://schemas.microsoft.com/office/powerpoint/2010/main" xmlns="" Requires="p14">
      <p:transition p14:dur="0" advTm="3000"/>
    </mc:Choice>
    <mc:Fallback>
      <p:transition advTm="3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68551" y="188764"/>
            <a:ext cx="3969991" cy="615553"/>
          </a:xfrm>
          <a:prstGeom prst="rect">
            <a:avLst/>
          </a:prstGeom>
          <a:noFill/>
        </p:spPr>
        <p:txBody>
          <a:bodyPr wrap="square" lIns="121917" tIns="60958" rIns="121917" bIns="60958" rtlCol="0">
            <a:spAutoFit/>
          </a:bodyPr>
          <a:lstStyle/>
          <a:p>
            <a:r>
              <a:rPr lang="en-US" altLang="zh-CN" sz="3200" b="1" dirty="0">
                <a:cs typeface="+mn-ea"/>
                <a:sym typeface="+mn-lt"/>
              </a:rPr>
              <a:t>4 </a:t>
            </a:r>
            <a:r>
              <a:rPr lang="zh-CN" altLang="en-US" sz="3200" b="1" dirty="0"/>
              <a:t>后续计划</a:t>
            </a:r>
            <a:endParaRPr lang="zh-CN" altLang="en-US" sz="3200" b="1" dirty="0">
              <a:cs typeface="+mn-ea"/>
              <a:sym typeface="+mn-lt"/>
            </a:endParaRPr>
          </a:p>
        </p:txBody>
      </p:sp>
      <p:pic>
        <p:nvPicPr>
          <p:cNvPr id="16" name="图片 1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235985" y="93024"/>
            <a:ext cx="1956015" cy="655627"/>
          </a:xfrm>
          <a:prstGeom prst="rect">
            <a:avLst/>
          </a:prstGeom>
        </p:spPr>
      </p:pic>
      <p:sp>
        <p:nvSpPr>
          <p:cNvPr id="4" name="矩形 3"/>
          <p:cNvSpPr/>
          <p:nvPr/>
        </p:nvSpPr>
        <p:spPr>
          <a:xfrm flipV="1">
            <a:off x="-21773" y="6707968"/>
            <a:ext cx="12213772" cy="188760"/>
          </a:xfrm>
          <a:prstGeom prst="rect">
            <a:avLst/>
          </a:prstGeom>
          <a:solidFill>
            <a:schemeClr val="accent5"/>
          </a:solidFill>
          <a:ln w="28575">
            <a:noFill/>
          </a:ln>
          <a:effectLst>
            <a:outerShdw blurRad="698500" dist="190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endParaRPr>
          </a:p>
        </p:txBody>
      </p:sp>
      <p:sp>
        <p:nvSpPr>
          <p:cNvPr id="14" name="菱形 13"/>
          <p:cNvSpPr/>
          <p:nvPr/>
        </p:nvSpPr>
        <p:spPr>
          <a:xfrm>
            <a:off x="-313507" y="181525"/>
            <a:ext cx="583473" cy="591048"/>
          </a:xfrm>
          <a:prstGeom prst="diamond">
            <a:avLst/>
          </a:prstGeom>
          <a:solidFill>
            <a:schemeClr val="accent1"/>
          </a:solidFill>
          <a:ln w="28575">
            <a:noFill/>
          </a:ln>
          <a:effectLst>
            <a:outerShdw blurRad="698500" dist="190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endParaRPr>
          </a:p>
        </p:txBody>
      </p:sp>
      <p:sp>
        <p:nvSpPr>
          <p:cNvPr id="15" name="菱形 14"/>
          <p:cNvSpPr/>
          <p:nvPr/>
        </p:nvSpPr>
        <p:spPr>
          <a:xfrm>
            <a:off x="-157791" y="205311"/>
            <a:ext cx="583473" cy="591048"/>
          </a:xfrm>
          <a:prstGeom prst="diamond">
            <a:avLst/>
          </a:prstGeom>
          <a:solidFill>
            <a:schemeClr val="tx1"/>
          </a:solidFill>
          <a:ln w="28575">
            <a:noFill/>
          </a:ln>
          <a:effectLst>
            <a:outerShdw blurRad="698500" dist="190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endParaRPr>
          </a:p>
        </p:txBody>
      </p:sp>
      <p:sp>
        <p:nvSpPr>
          <p:cNvPr id="17" name="TextBox 37"/>
          <p:cNvSpPr txBox="1"/>
          <p:nvPr/>
        </p:nvSpPr>
        <p:spPr>
          <a:xfrm>
            <a:off x="581397" y="1307351"/>
            <a:ext cx="10920321" cy="852555"/>
          </a:xfrm>
          <a:prstGeom prst="rect">
            <a:avLst/>
          </a:prstGeom>
          <a:noFill/>
        </p:spPr>
        <p:txBody>
          <a:bodyPr wrap="square" lIns="91454" tIns="45727" rIns="91454" bIns="45727" rtlCol="0">
            <a:spAutoFit/>
          </a:bodyPr>
          <a:lstStyle/>
          <a:p>
            <a:pPr>
              <a:lnSpc>
                <a:spcPct val="130000"/>
              </a:lnSpc>
              <a:spcBef>
                <a:spcPct val="0"/>
              </a:spcBef>
            </a:pPr>
            <a:r>
              <a:rPr lang="zh-CN" altLang="en-US" sz="1900" b="1" dirty="0">
                <a:latin typeface="+mn-ea"/>
                <a:sym typeface="微软雅黑" panose="020B0503020204020204" charset="-122"/>
              </a:rPr>
              <a:t>理论研究方面：</a:t>
            </a:r>
            <a:endParaRPr lang="en-US" altLang="zh-CN" sz="1900" b="1" dirty="0">
              <a:latin typeface="+mn-ea"/>
              <a:sym typeface="微软雅黑" panose="020B0503020204020204" charset="-122"/>
            </a:endParaRPr>
          </a:p>
          <a:p>
            <a:pPr marL="381000" indent="-381000">
              <a:lnSpc>
                <a:spcPct val="130000"/>
              </a:lnSpc>
              <a:spcBef>
                <a:spcPct val="0"/>
              </a:spcBef>
              <a:buClr>
                <a:schemeClr val="accent1"/>
              </a:buClr>
              <a:buFont typeface="Wingdings" panose="05000000000000000000" pitchFamily="2" charset="2"/>
              <a:buChar char="p"/>
            </a:pPr>
            <a:r>
              <a:rPr lang="zh-CN" altLang="en-US" sz="1900" b="1" dirty="0">
                <a:latin typeface="宋体" pitchFamily="2" charset="-122"/>
                <a:ea typeface="宋体" pitchFamily="2" charset="-122"/>
                <a:sym typeface="+mn-lt"/>
              </a:rPr>
              <a:t>进一步</a:t>
            </a:r>
            <a:r>
              <a:rPr lang="zh-CN" altLang="en-US" sz="1900" b="1" dirty="0" smtClean="0">
                <a:latin typeface="宋体" pitchFamily="2" charset="-122"/>
                <a:ea typeface="宋体" pitchFamily="2" charset="-122"/>
                <a:sym typeface="+mn-lt"/>
              </a:rPr>
              <a:t>优化深度强化学习网络结构，达到更好效果</a:t>
            </a:r>
            <a:endParaRPr lang="en-US" altLang="zh-CN" sz="1900" b="1" dirty="0">
              <a:latin typeface="宋体" pitchFamily="2" charset="-122"/>
              <a:ea typeface="宋体" pitchFamily="2" charset="-122"/>
              <a:sym typeface="微软雅黑" panose="020B0503020204020204" charset="-122"/>
            </a:endParaRPr>
          </a:p>
        </p:txBody>
      </p:sp>
      <p:sp>
        <p:nvSpPr>
          <p:cNvPr id="8" name="TextBox 37"/>
          <p:cNvSpPr txBox="1"/>
          <p:nvPr/>
        </p:nvSpPr>
        <p:spPr>
          <a:xfrm>
            <a:off x="570509" y="2507650"/>
            <a:ext cx="9362385" cy="852555"/>
          </a:xfrm>
          <a:prstGeom prst="rect">
            <a:avLst/>
          </a:prstGeom>
          <a:noFill/>
        </p:spPr>
        <p:txBody>
          <a:bodyPr wrap="square" lIns="91454" tIns="45727" rIns="91454" bIns="45727" rtlCol="0">
            <a:spAutoFit/>
          </a:bodyPr>
          <a:lstStyle/>
          <a:p>
            <a:pPr>
              <a:lnSpc>
                <a:spcPct val="130000"/>
              </a:lnSpc>
              <a:spcBef>
                <a:spcPct val="0"/>
              </a:spcBef>
            </a:pPr>
            <a:r>
              <a:rPr lang="zh-CN" altLang="en-US" sz="1900" b="1" dirty="0">
                <a:latin typeface="+mn-ea"/>
                <a:sym typeface="微软雅黑" panose="020B0503020204020204" charset="-122"/>
              </a:rPr>
              <a:t>工程方面：</a:t>
            </a:r>
            <a:endParaRPr lang="en-US" altLang="zh-CN" sz="1900" b="1" dirty="0">
              <a:latin typeface="+mn-ea"/>
              <a:sym typeface="微软雅黑" panose="020B0503020204020204" charset="-122"/>
            </a:endParaRPr>
          </a:p>
          <a:p>
            <a:pPr marL="381000" indent="-381000">
              <a:lnSpc>
                <a:spcPct val="130000"/>
              </a:lnSpc>
              <a:spcBef>
                <a:spcPct val="0"/>
              </a:spcBef>
              <a:buClr>
                <a:schemeClr val="accent1"/>
              </a:buClr>
              <a:buFont typeface="Wingdings" panose="05000000000000000000" pitchFamily="2" charset="2"/>
              <a:buChar char="p"/>
            </a:pPr>
            <a:r>
              <a:rPr lang="zh-CN" altLang="en-US" sz="1900" b="1" dirty="0" smtClean="0">
                <a:latin typeface="宋体" pitchFamily="2" charset="-122"/>
                <a:ea typeface="宋体" pitchFamily="2" charset="-122"/>
                <a:sym typeface="微软雅黑" panose="020B0503020204020204" charset="-122"/>
              </a:rPr>
              <a:t>将环境开发完成</a:t>
            </a:r>
            <a:endParaRPr lang="en-US" altLang="zh-CN" sz="1900" b="1" dirty="0">
              <a:latin typeface="宋体" pitchFamily="2" charset="-122"/>
              <a:ea typeface="宋体" pitchFamily="2" charset="-122"/>
              <a:sym typeface="微软雅黑" panose="020B0503020204020204" charset="-122"/>
            </a:endParaRPr>
          </a:p>
        </p:txBody>
      </p:sp>
      <p:sp>
        <p:nvSpPr>
          <p:cNvPr id="9" name="TextBox 37"/>
          <p:cNvSpPr txBox="1"/>
          <p:nvPr/>
        </p:nvSpPr>
        <p:spPr>
          <a:xfrm>
            <a:off x="571780" y="799470"/>
            <a:ext cx="5514603" cy="512462"/>
          </a:xfrm>
          <a:prstGeom prst="rect">
            <a:avLst/>
          </a:prstGeom>
          <a:noFill/>
        </p:spPr>
        <p:txBody>
          <a:bodyPr wrap="square" lIns="91454" tIns="45727" rIns="91454" bIns="45727" rtlCol="0">
            <a:spAutoFit/>
          </a:bodyPr>
          <a:lstStyle/>
          <a:p>
            <a:pPr>
              <a:lnSpc>
                <a:spcPct val="130000"/>
              </a:lnSpc>
              <a:spcBef>
                <a:spcPct val="0"/>
              </a:spcBef>
              <a:buClr>
                <a:schemeClr val="accent1"/>
              </a:buClr>
            </a:pPr>
            <a:r>
              <a:rPr lang="en-US" altLang="zh-CN" sz="2100" b="1" dirty="0">
                <a:latin typeface="+mn-ea"/>
                <a:sym typeface="微软雅黑" panose="020B0503020204020204" charset="-122"/>
              </a:rPr>
              <a:t>4.1 </a:t>
            </a:r>
            <a:r>
              <a:rPr lang="zh-CN" altLang="en-US" sz="2100" b="1" dirty="0">
                <a:latin typeface="+mn-ea"/>
                <a:sym typeface="微软雅黑" panose="020B0503020204020204" charset="-122"/>
              </a:rPr>
              <a:t>后续研究内容</a:t>
            </a:r>
            <a:endParaRPr lang="en-US" altLang="zh-CN" sz="2100" b="1" dirty="0">
              <a:latin typeface="+mn-ea"/>
              <a:sym typeface="微软雅黑" panose="020B0503020204020204" charset="-122"/>
            </a:endParaRPr>
          </a:p>
        </p:txBody>
      </p:sp>
      <p:sp>
        <p:nvSpPr>
          <p:cNvPr id="10" name="TextBox 37"/>
          <p:cNvSpPr txBox="1"/>
          <p:nvPr/>
        </p:nvSpPr>
        <p:spPr>
          <a:xfrm>
            <a:off x="570508" y="3736327"/>
            <a:ext cx="5514603" cy="512462"/>
          </a:xfrm>
          <a:prstGeom prst="rect">
            <a:avLst/>
          </a:prstGeom>
          <a:noFill/>
        </p:spPr>
        <p:txBody>
          <a:bodyPr wrap="square" lIns="91454" tIns="45727" rIns="91454" bIns="45727" rtlCol="0">
            <a:spAutoFit/>
          </a:bodyPr>
          <a:lstStyle/>
          <a:p>
            <a:pPr>
              <a:lnSpc>
                <a:spcPct val="130000"/>
              </a:lnSpc>
              <a:spcBef>
                <a:spcPct val="0"/>
              </a:spcBef>
              <a:buClr>
                <a:schemeClr val="accent1"/>
              </a:buClr>
            </a:pPr>
            <a:r>
              <a:rPr lang="en-US" altLang="zh-CN" sz="2100" b="1" dirty="0">
                <a:latin typeface="+mn-ea"/>
                <a:sym typeface="微软雅黑" panose="020B0503020204020204" charset="-122"/>
              </a:rPr>
              <a:t>4.2 </a:t>
            </a:r>
            <a:r>
              <a:rPr lang="zh-CN" altLang="en-US" sz="2100" b="1" dirty="0">
                <a:latin typeface="+mn-ea"/>
                <a:sym typeface="微软雅黑" panose="020B0503020204020204" charset="-122"/>
              </a:rPr>
              <a:t>后续研究计划</a:t>
            </a:r>
            <a:endParaRPr lang="en-US" altLang="zh-CN" sz="2100" b="1" dirty="0">
              <a:latin typeface="+mn-ea"/>
              <a:sym typeface="微软雅黑" panose="020B0503020204020204" charset="-122"/>
            </a:endParaRPr>
          </a:p>
        </p:txBody>
      </p:sp>
      <p:sp>
        <p:nvSpPr>
          <p:cNvPr id="11" name="TextBox 37"/>
          <p:cNvSpPr txBox="1"/>
          <p:nvPr/>
        </p:nvSpPr>
        <p:spPr>
          <a:xfrm>
            <a:off x="570508" y="4248757"/>
            <a:ext cx="9362385" cy="798631"/>
          </a:xfrm>
          <a:prstGeom prst="rect">
            <a:avLst/>
          </a:prstGeom>
          <a:noFill/>
        </p:spPr>
        <p:txBody>
          <a:bodyPr wrap="square" lIns="91454" tIns="45727" rIns="91454" bIns="45727" rtlCol="0">
            <a:spAutoFit/>
          </a:bodyPr>
          <a:lstStyle/>
          <a:p>
            <a:pPr marL="381000" indent="-381000">
              <a:lnSpc>
                <a:spcPct val="130000"/>
              </a:lnSpc>
              <a:spcBef>
                <a:spcPct val="0"/>
              </a:spcBef>
              <a:buClr>
                <a:schemeClr val="accent1"/>
              </a:buClr>
              <a:buFont typeface="Wingdings" panose="05000000000000000000" pitchFamily="2" charset="2"/>
              <a:buChar char="p"/>
            </a:pPr>
            <a:r>
              <a:rPr lang="zh-CN" altLang="en-US" sz="1900" b="1" dirty="0">
                <a:latin typeface="宋体" pitchFamily="2" charset="-122"/>
                <a:ea typeface="宋体" pitchFamily="2" charset="-122"/>
                <a:sym typeface="微软雅黑" panose="020B0503020204020204" charset="-122"/>
              </a:rPr>
              <a:t>完成后续研究内容 </a:t>
            </a:r>
            <a:r>
              <a:rPr lang="en-US" altLang="zh-CN" sz="1900" b="1" dirty="0" smtClean="0">
                <a:latin typeface="宋体" pitchFamily="2" charset="-122"/>
                <a:ea typeface="宋体" pitchFamily="2" charset="-122"/>
                <a:sym typeface="微软雅黑" panose="020B0503020204020204" charset="-122"/>
              </a:rPr>
              <a:t>2023.1-2023.2</a:t>
            </a:r>
            <a:endParaRPr lang="en-US" altLang="zh-CN" sz="1900" b="1" dirty="0">
              <a:latin typeface="宋体" pitchFamily="2" charset="-122"/>
              <a:ea typeface="宋体" pitchFamily="2" charset="-122"/>
              <a:sym typeface="微软雅黑" panose="020B0503020204020204" charset="-122"/>
            </a:endParaRPr>
          </a:p>
          <a:p>
            <a:pPr marL="381000" indent="-381000">
              <a:lnSpc>
                <a:spcPct val="130000"/>
              </a:lnSpc>
              <a:spcBef>
                <a:spcPct val="0"/>
              </a:spcBef>
              <a:buClr>
                <a:schemeClr val="accent1"/>
              </a:buClr>
              <a:buFont typeface="Wingdings" panose="05000000000000000000" pitchFamily="2" charset="2"/>
              <a:buChar char="p"/>
            </a:pPr>
            <a:r>
              <a:rPr lang="zh-CN" altLang="en-US" sz="1900" b="1" dirty="0">
                <a:latin typeface="宋体" pitchFamily="2" charset="-122"/>
                <a:ea typeface="宋体" pitchFamily="2" charset="-122"/>
                <a:sym typeface="微软雅黑" panose="020B0503020204020204" charset="-122"/>
              </a:rPr>
              <a:t>完成论文的撰写 </a:t>
            </a:r>
            <a:r>
              <a:rPr lang="en-US" altLang="zh-CN" sz="1900" b="1" dirty="0" smtClean="0">
                <a:latin typeface="宋体" pitchFamily="2" charset="-122"/>
                <a:ea typeface="宋体" pitchFamily="2" charset="-122"/>
                <a:sym typeface="微软雅黑" panose="020B0503020204020204" charset="-122"/>
              </a:rPr>
              <a:t>2023.3-2023.4</a:t>
            </a:r>
            <a:endParaRPr lang="en-US" altLang="zh-CN" sz="1900" b="1" dirty="0">
              <a:latin typeface="宋体" pitchFamily="2" charset="-122"/>
              <a:ea typeface="宋体" pitchFamily="2" charset="-122"/>
              <a:sym typeface="微软雅黑" panose="020B0503020204020204" charset="-122"/>
            </a:endParaRPr>
          </a:p>
        </p:txBody>
      </p:sp>
      <p:sp>
        <p:nvSpPr>
          <p:cNvPr id="12" name="TextBox 37"/>
          <p:cNvSpPr txBox="1"/>
          <p:nvPr/>
        </p:nvSpPr>
        <p:spPr>
          <a:xfrm>
            <a:off x="581397" y="5103999"/>
            <a:ext cx="5514603" cy="512462"/>
          </a:xfrm>
          <a:prstGeom prst="rect">
            <a:avLst/>
          </a:prstGeom>
          <a:noFill/>
        </p:spPr>
        <p:txBody>
          <a:bodyPr wrap="square" lIns="91454" tIns="45727" rIns="91454" bIns="45727" rtlCol="0">
            <a:spAutoFit/>
          </a:bodyPr>
          <a:lstStyle/>
          <a:p>
            <a:pPr>
              <a:lnSpc>
                <a:spcPct val="130000"/>
              </a:lnSpc>
              <a:spcBef>
                <a:spcPct val="0"/>
              </a:spcBef>
              <a:buClr>
                <a:schemeClr val="accent1"/>
              </a:buClr>
            </a:pPr>
            <a:r>
              <a:rPr lang="en-US" altLang="zh-CN" sz="2100" b="1" dirty="0">
                <a:latin typeface="+mn-ea"/>
                <a:sym typeface="微软雅黑" panose="020B0503020204020204" charset="-122"/>
              </a:rPr>
              <a:t>4.3 </a:t>
            </a:r>
            <a:r>
              <a:rPr lang="zh-CN" altLang="en-US" sz="2100" b="1" dirty="0">
                <a:latin typeface="+mn-ea"/>
                <a:sym typeface="微软雅黑" panose="020B0503020204020204" charset="-122"/>
              </a:rPr>
              <a:t>后续成果计划</a:t>
            </a:r>
            <a:endParaRPr lang="en-US" altLang="zh-CN" sz="2100" b="1" dirty="0">
              <a:latin typeface="+mn-ea"/>
              <a:sym typeface="微软雅黑" panose="020B0503020204020204" charset="-122"/>
            </a:endParaRPr>
          </a:p>
        </p:txBody>
      </p:sp>
      <p:sp>
        <p:nvSpPr>
          <p:cNvPr id="13" name="TextBox 37"/>
          <p:cNvSpPr txBox="1"/>
          <p:nvPr/>
        </p:nvSpPr>
        <p:spPr>
          <a:xfrm>
            <a:off x="581397" y="5616429"/>
            <a:ext cx="9362385" cy="798631"/>
          </a:xfrm>
          <a:prstGeom prst="rect">
            <a:avLst/>
          </a:prstGeom>
          <a:noFill/>
        </p:spPr>
        <p:txBody>
          <a:bodyPr wrap="square" lIns="91454" tIns="45727" rIns="91454" bIns="45727" rtlCol="0">
            <a:spAutoFit/>
          </a:bodyPr>
          <a:lstStyle/>
          <a:p>
            <a:pPr marL="381000" indent="-381000">
              <a:lnSpc>
                <a:spcPct val="130000"/>
              </a:lnSpc>
              <a:spcBef>
                <a:spcPct val="0"/>
              </a:spcBef>
              <a:buClr>
                <a:schemeClr val="accent1"/>
              </a:buClr>
              <a:buFont typeface="Wingdings" panose="05000000000000000000" pitchFamily="2" charset="2"/>
              <a:buChar char="p"/>
            </a:pPr>
            <a:r>
              <a:rPr lang="zh-CN" altLang="en-US" sz="1900" b="1" dirty="0">
                <a:latin typeface="宋体" pitchFamily="2" charset="-122"/>
                <a:ea typeface="宋体" pitchFamily="2" charset="-122"/>
                <a:sym typeface="微软雅黑" panose="020B0503020204020204" charset="-122"/>
              </a:rPr>
              <a:t>发表一篇文章</a:t>
            </a:r>
            <a:endParaRPr lang="en-US" altLang="zh-CN" sz="1900" b="1" dirty="0">
              <a:latin typeface="宋体" pitchFamily="2" charset="-122"/>
              <a:ea typeface="宋体" pitchFamily="2" charset="-122"/>
              <a:sym typeface="微软雅黑" panose="020B0503020204020204" charset="-122"/>
            </a:endParaRPr>
          </a:p>
          <a:p>
            <a:pPr marL="381000" indent="-381000">
              <a:lnSpc>
                <a:spcPct val="130000"/>
              </a:lnSpc>
              <a:spcBef>
                <a:spcPct val="0"/>
              </a:spcBef>
              <a:buClr>
                <a:schemeClr val="accent1"/>
              </a:buClr>
              <a:buFont typeface="Wingdings" panose="05000000000000000000" pitchFamily="2" charset="2"/>
              <a:buChar char="p"/>
            </a:pPr>
            <a:r>
              <a:rPr lang="zh-CN" altLang="en-US" sz="1900" b="1" dirty="0" smtClean="0">
                <a:latin typeface="宋体" pitchFamily="2" charset="-122"/>
                <a:ea typeface="宋体" pitchFamily="2" charset="-122"/>
                <a:sym typeface="微软雅黑" panose="020B0503020204020204" charset="-122"/>
              </a:rPr>
              <a:t>完成环境模拟计算平台搭建</a:t>
            </a:r>
            <a:endParaRPr lang="en-US" altLang="zh-CN" sz="1900" b="1" dirty="0">
              <a:latin typeface="宋体" pitchFamily="2" charset="-122"/>
              <a:ea typeface="宋体" pitchFamily="2" charset="-122"/>
              <a:sym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xmlns="" Requires="p14">
      <p:transition p14:dur="0" advTm="3000"/>
    </mc:Choice>
    <mc:Fallback>
      <p:transition advTm="3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235983" y="118424"/>
            <a:ext cx="1956015" cy="655627"/>
          </a:xfrm>
          <a:prstGeom prst="rect">
            <a:avLst/>
          </a:prstGeom>
        </p:spPr>
      </p:pic>
      <p:sp>
        <p:nvSpPr>
          <p:cNvPr id="7" name="TextBox 31"/>
          <p:cNvSpPr txBox="1"/>
          <p:nvPr/>
        </p:nvSpPr>
        <p:spPr>
          <a:xfrm>
            <a:off x="2577992" y="2475577"/>
            <a:ext cx="6738729" cy="697627"/>
          </a:xfrm>
          <a:prstGeom prst="rect">
            <a:avLst/>
          </a:prstGeom>
          <a:noFill/>
        </p:spPr>
        <p:txBody>
          <a:bodyPr wrap="square" lIns="121917" tIns="60958" rIns="121917" bIns="60958" rtlCol="0">
            <a:spAutoFit/>
          </a:bodyPr>
          <a:lstStyle/>
          <a:p>
            <a:r>
              <a:rPr lang="zh-CN" altLang="en-US" sz="3700" b="1" dirty="0">
                <a:latin typeface="华文楷体" panose="02010600040101010101" pitchFamily="2" charset="-122"/>
                <a:ea typeface="华文楷体" panose="02010600040101010101" pitchFamily="2" charset="-122"/>
              </a:rPr>
              <a:t>恳请各位老师批评指正，谢谢！</a:t>
            </a:r>
          </a:p>
        </p:txBody>
      </p:sp>
      <p:sp>
        <p:nvSpPr>
          <p:cNvPr id="8" name="TextBox 31"/>
          <p:cNvSpPr txBox="1"/>
          <p:nvPr/>
        </p:nvSpPr>
        <p:spPr>
          <a:xfrm>
            <a:off x="2750102" y="3403600"/>
            <a:ext cx="6941931" cy="533480"/>
          </a:xfrm>
          <a:prstGeom prst="rect">
            <a:avLst/>
          </a:prstGeom>
          <a:noFill/>
        </p:spPr>
        <p:txBody>
          <a:bodyPr wrap="square" lIns="121917" tIns="60958" rIns="121917" bIns="60958" rtlCol="0">
            <a:spAutoFit/>
          </a:bodyPr>
          <a:lstStyle/>
          <a:p>
            <a:r>
              <a:rPr lang="zh-CN" altLang="en-US" sz="2700" b="1" dirty="0" smtClean="0">
                <a:latin typeface="华文楷体" panose="02010600040101010101" pitchFamily="2" charset="-122"/>
                <a:ea typeface="华文楷体" panose="02010600040101010101" pitchFamily="2" charset="-122"/>
              </a:rPr>
              <a:t>基于深度强化学习的合金材料参数优化研究</a:t>
            </a:r>
            <a:endParaRPr lang="zh-CN" altLang="en-US" sz="2700" b="1" dirty="0">
              <a:latin typeface="华文楷体" panose="02010600040101010101" pitchFamily="2" charset="-122"/>
              <a:ea typeface="华文楷体" panose="02010600040101010101" pitchFamily="2" charset="-122"/>
            </a:endParaRPr>
          </a:p>
        </p:txBody>
      </p:sp>
      <p:sp>
        <p:nvSpPr>
          <p:cNvPr id="9" name="副标题 1"/>
          <p:cNvSpPr>
            <a:spLocks noGrp="1"/>
          </p:cNvSpPr>
          <p:nvPr/>
        </p:nvSpPr>
        <p:spPr>
          <a:xfrm>
            <a:off x="3472181" y="4086197"/>
            <a:ext cx="4935220" cy="1542367"/>
          </a:xfrm>
          <a:prstGeom prst="rect">
            <a:avLst/>
          </a:prstGeom>
          <a:noFill/>
          <a:ln w="9525">
            <a:noFill/>
          </a:ln>
        </p:spPr>
        <p:txBody>
          <a:bodyPr vert="horz" wrap="square" lIns="121917" tIns="60958" rIns="121917" bIns="60958" anchor="t"/>
          <a:lstStyle>
            <a:lvl1pPr marL="0" indent="0" algn="ctr" rtl="0" eaLnBrk="0" fontAlgn="base" hangingPunct="0">
              <a:spcBef>
                <a:spcPct val="20000"/>
              </a:spcBef>
              <a:spcAft>
                <a:spcPct val="0"/>
              </a:spcAft>
              <a:buClr>
                <a:schemeClr val="hlink"/>
              </a:buClr>
              <a:buFont typeface="Wingdings" panose="05000000000000000000" pitchFamily="2" charset="2"/>
              <a:buNone/>
              <a:defRPr sz="16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eaLnBrk="1" hangingPunct="1">
              <a:buFont typeface="Wingdings" panose="05000000000000000000" pitchFamily="2" charset="2"/>
            </a:pPr>
            <a:r>
              <a:rPr lang="zh-CN" altLang="en-US" sz="2400" dirty="0">
                <a:latin typeface="华文楷体" panose="02010600040101010101" pitchFamily="2" charset="-122"/>
                <a:ea typeface="华文楷体" panose="02010600040101010101" pitchFamily="2" charset="-122"/>
              </a:rPr>
              <a:t>答   辩   人：          </a:t>
            </a:r>
            <a:r>
              <a:rPr lang="en-US" altLang="zh-CN" sz="2400" dirty="0" smtClean="0">
                <a:latin typeface="华文楷体" panose="02010600040101010101" pitchFamily="2" charset="-122"/>
                <a:ea typeface="华文楷体" panose="02010600040101010101" pitchFamily="2" charset="-122"/>
              </a:rPr>
              <a:t> </a:t>
            </a:r>
            <a:r>
              <a:rPr lang="zh-CN" altLang="en-US" sz="2400" dirty="0" smtClean="0">
                <a:latin typeface="华文楷体" panose="02010600040101010101" pitchFamily="2" charset="-122"/>
                <a:ea typeface="华文楷体" panose="02010600040101010101" pitchFamily="2" charset="-122"/>
              </a:rPr>
              <a:t>邵亚东</a:t>
            </a:r>
            <a:endParaRPr lang="en-US" altLang="zh-CN" sz="2400" spc="800" dirty="0">
              <a:latin typeface="华文楷体" panose="02010600040101010101" pitchFamily="2" charset="-122"/>
              <a:ea typeface="华文楷体" panose="02010600040101010101" pitchFamily="2" charset="-122"/>
            </a:endParaRPr>
          </a:p>
          <a:p>
            <a:pPr algn="l" eaLnBrk="1" hangingPunct="1">
              <a:buFont typeface="Wingdings" panose="05000000000000000000" pitchFamily="2" charset="2"/>
            </a:pPr>
            <a:r>
              <a:rPr lang="zh-CN" altLang="en-US" sz="2400" dirty="0">
                <a:latin typeface="华文楷体" panose="02010600040101010101" pitchFamily="2" charset="-122"/>
                <a:ea typeface="华文楷体" panose="02010600040101010101" pitchFamily="2" charset="-122"/>
              </a:rPr>
              <a:t>学          号：           </a:t>
            </a:r>
            <a:r>
              <a:rPr lang="en-US" altLang="zh-CN" sz="2400" dirty="0" smtClean="0">
                <a:latin typeface="华文楷体" panose="02010600040101010101" pitchFamily="2" charset="-122"/>
                <a:ea typeface="华文楷体" panose="02010600040101010101" pitchFamily="2" charset="-122"/>
                <a:cs typeface="Times New Roman" panose="02020603050405020304" pitchFamily="18" charset="0"/>
              </a:rPr>
              <a:t>2002015</a:t>
            </a:r>
            <a:endParaRPr lang="en-US" altLang="zh-CN" sz="2400" dirty="0">
              <a:latin typeface="华文楷体" panose="02010600040101010101" pitchFamily="2" charset="-122"/>
              <a:ea typeface="华文楷体" panose="02010600040101010101" pitchFamily="2" charset="-122"/>
              <a:cs typeface="Times New Roman" panose="02020603050405020304" pitchFamily="18" charset="0"/>
            </a:endParaRPr>
          </a:p>
          <a:p>
            <a:pPr algn="l" eaLnBrk="1" hangingPunct="1"/>
            <a:r>
              <a:rPr lang="zh-CN" altLang="en-US" sz="2400" dirty="0">
                <a:latin typeface="华文楷体" panose="02010600040101010101" pitchFamily="2" charset="-122"/>
                <a:ea typeface="华文楷体" panose="02010600040101010101" pitchFamily="2" charset="-122"/>
              </a:rPr>
              <a:t>指 导 教 师：   </a:t>
            </a:r>
            <a:r>
              <a:rPr lang="zh-CN" altLang="en-US" sz="2400" spc="800" dirty="0">
                <a:latin typeface="华文楷体" panose="02010600040101010101" pitchFamily="2" charset="-122"/>
                <a:ea typeface="华文楷体" panose="02010600040101010101" pitchFamily="2" charset="-122"/>
              </a:rPr>
              <a:t>贾子熙 副教授</a:t>
            </a:r>
            <a:endParaRPr lang="en-US" altLang="zh-CN" sz="2400" spc="800" dirty="0">
              <a:latin typeface="华文楷体" panose="02010600040101010101" pitchFamily="2" charset="-122"/>
              <a:ea typeface="华文楷体" panose="02010600040101010101" pitchFamily="2" charset="-122"/>
            </a:endParaRPr>
          </a:p>
        </p:txBody>
      </p:sp>
      <p:cxnSp>
        <p:nvCxnSpPr>
          <p:cNvPr id="10" name="直接连接符 9"/>
          <p:cNvCxnSpPr/>
          <p:nvPr/>
        </p:nvCxnSpPr>
        <p:spPr>
          <a:xfrm>
            <a:off x="2547512" y="3155424"/>
            <a:ext cx="6941929" cy="0"/>
          </a:xfrm>
          <a:prstGeom prst="line">
            <a:avLst/>
          </a:prstGeom>
          <a:ln w="19050"/>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xmlns="" Requires="p14">
      <p:transition p14:dur="0" advTm="3000"/>
    </mc:Choice>
    <mc:Fallback>
      <p:transition advTm="3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0"/>
          <p:cNvGrpSpPr/>
          <p:nvPr/>
        </p:nvGrpSpPr>
        <p:grpSpPr>
          <a:xfrm>
            <a:off x="6933224" y="253395"/>
            <a:ext cx="4099016" cy="1397040"/>
            <a:chOff x="4828406" y="172938"/>
            <a:chExt cx="3074262" cy="1047780"/>
          </a:xfrm>
        </p:grpSpPr>
        <p:sp>
          <p:nvSpPr>
            <p:cNvPr id="82" name="文本框 81"/>
            <p:cNvSpPr txBox="1"/>
            <p:nvPr/>
          </p:nvSpPr>
          <p:spPr>
            <a:xfrm>
              <a:off x="4828406" y="471328"/>
              <a:ext cx="3074262" cy="646331"/>
            </a:xfrm>
            <a:prstGeom prst="rect">
              <a:avLst/>
            </a:prstGeom>
            <a:noFill/>
          </p:spPr>
          <p:txBody>
            <a:bodyPr wrap="square" rtlCol="0">
              <a:spAutoFit/>
              <a:scene3d>
                <a:camera prst="orthographicFront"/>
                <a:lightRig rig="threePt" dir="t"/>
              </a:scene3d>
              <a:sp3d contourW="12700"/>
            </a:bodyPr>
            <a:lstStyle/>
            <a:p>
              <a:pPr algn="dist"/>
              <a:r>
                <a:rPr lang="en-US" altLang="zh-CN" sz="4800" b="1" dirty="0">
                  <a:solidFill>
                    <a:srgbClr val="DE2A25"/>
                  </a:solidFill>
                  <a:latin typeface="Century Gothic" panose="020B0502020202020204" pitchFamily="34" charset="0"/>
                </a:rPr>
                <a:t>CONTENTS</a:t>
              </a:r>
              <a:endParaRPr lang="zh-CN" altLang="en-US" sz="4800" b="1" dirty="0">
                <a:solidFill>
                  <a:srgbClr val="DE2A25"/>
                </a:solidFill>
                <a:latin typeface="Century Gothic" panose="020B0502020202020204" pitchFamily="34" charset="0"/>
              </a:endParaRPr>
            </a:p>
          </p:txBody>
        </p:sp>
        <p:sp>
          <p:nvSpPr>
            <p:cNvPr id="83" name="文本框 82"/>
            <p:cNvSpPr txBox="1"/>
            <p:nvPr/>
          </p:nvSpPr>
          <p:spPr>
            <a:xfrm>
              <a:off x="5387933" y="172938"/>
              <a:ext cx="1955208" cy="380873"/>
            </a:xfrm>
            <a:prstGeom prst="rect">
              <a:avLst/>
            </a:prstGeom>
            <a:noFill/>
          </p:spPr>
          <p:txBody>
            <a:bodyPr wrap="square" rtlCol="0">
              <a:spAutoFit/>
              <a:scene3d>
                <a:camera prst="orthographicFront"/>
                <a:lightRig rig="threePt" dir="t"/>
              </a:scene3d>
              <a:sp3d contourW="12700"/>
            </a:bodyPr>
            <a:lstStyle/>
            <a:p>
              <a:pPr algn="ctr"/>
              <a:r>
                <a:rPr lang="zh-CN" altLang="en-US" sz="2700" b="1" dirty="0">
                  <a:solidFill>
                    <a:schemeClr val="tx1">
                      <a:lumMod val="85000"/>
                      <a:lumOff val="15000"/>
                    </a:schemeClr>
                  </a:solidFill>
                  <a:latin typeface="Century Gothic" panose="020B0502020202020204" pitchFamily="34" charset="0"/>
                </a:rPr>
                <a:t>目   录</a:t>
              </a:r>
            </a:p>
          </p:txBody>
        </p:sp>
        <p:grpSp>
          <p:nvGrpSpPr>
            <p:cNvPr id="3" name="组合 83"/>
            <p:cNvGrpSpPr/>
            <p:nvPr/>
          </p:nvGrpSpPr>
          <p:grpSpPr>
            <a:xfrm>
              <a:off x="6040948" y="1138238"/>
              <a:ext cx="649185" cy="82480"/>
              <a:chOff x="672935" y="2927420"/>
              <a:chExt cx="469723" cy="59679"/>
            </a:xfrm>
          </p:grpSpPr>
          <p:sp>
            <p:nvSpPr>
              <p:cNvPr id="85" name="平行四边形 84"/>
              <p:cNvSpPr/>
              <p:nvPr/>
            </p:nvSpPr>
            <p:spPr>
              <a:xfrm>
                <a:off x="672935" y="2927420"/>
                <a:ext cx="161568" cy="59679"/>
              </a:xfrm>
              <a:prstGeom prst="parallelogram">
                <a:avLst>
                  <a:gd name="adj" fmla="val 6629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平行四边形 85"/>
              <p:cNvSpPr/>
              <p:nvPr/>
            </p:nvSpPr>
            <p:spPr>
              <a:xfrm>
                <a:off x="827011" y="2927420"/>
                <a:ext cx="161568" cy="59679"/>
              </a:xfrm>
              <a:prstGeom prst="parallelogram">
                <a:avLst>
                  <a:gd name="adj" fmla="val 6629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平行四边形 86"/>
              <p:cNvSpPr/>
              <p:nvPr/>
            </p:nvSpPr>
            <p:spPr>
              <a:xfrm>
                <a:off x="981090" y="2927420"/>
                <a:ext cx="161568" cy="59679"/>
              </a:xfrm>
              <a:prstGeom prst="parallelogram">
                <a:avLst>
                  <a:gd name="adj" fmla="val 6629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89" name="直角三角形 88"/>
          <p:cNvSpPr/>
          <p:nvPr/>
        </p:nvSpPr>
        <p:spPr>
          <a:xfrm flipV="1">
            <a:off x="0" y="-5347"/>
            <a:ext cx="2988952" cy="2988952"/>
          </a:xfrm>
          <a:prstGeom prst="rtTriangle">
            <a:avLst/>
          </a:prstGeom>
          <a:solidFill>
            <a:srgbClr val="3B3D4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grpSp>
        <p:nvGrpSpPr>
          <p:cNvPr id="4" name="组合 67"/>
          <p:cNvGrpSpPr/>
          <p:nvPr/>
        </p:nvGrpSpPr>
        <p:grpSpPr>
          <a:xfrm>
            <a:off x="904641" y="2827796"/>
            <a:ext cx="2067315" cy="2234968"/>
            <a:chOff x="4993691" y="1501240"/>
            <a:chExt cx="1612874" cy="1519313"/>
          </a:xfrm>
        </p:grpSpPr>
        <p:grpSp>
          <p:nvGrpSpPr>
            <p:cNvPr id="5" name="组合 68"/>
            <p:cNvGrpSpPr/>
            <p:nvPr/>
          </p:nvGrpSpPr>
          <p:grpSpPr>
            <a:xfrm>
              <a:off x="4993691" y="1501240"/>
              <a:ext cx="1612874" cy="1519313"/>
              <a:chOff x="6982631" y="652483"/>
              <a:chExt cx="2261516" cy="2130319"/>
            </a:xfrm>
          </p:grpSpPr>
          <p:sp>
            <p:nvSpPr>
              <p:cNvPr id="72" name="矩形: 圆角 71"/>
              <p:cNvSpPr/>
              <p:nvPr/>
            </p:nvSpPr>
            <p:spPr>
              <a:xfrm>
                <a:off x="6982631" y="1455672"/>
                <a:ext cx="2261516" cy="1327130"/>
              </a:xfrm>
              <a:prstGeom prst="roundRect">
                <a:avLst>
                  <a:gd name="adj" fmla="val 13138"/>
                </a:avLst>
              </a:prstGeom>
              <a:gradFill flip="none" rotWithShape="1">
                <a:gsLst>
                  <a:gs pos="52900">
                    <a:schemeClr val="bg1">
                      <a:lumMod val="95000"/>
                    </a:schemeClr>
                  </a:gs>
                  <a:gs pos="0">
                    <a:schemeClr val="bg1">
                      <a:lumMod val="95000"/>
                    </a:schemeClr>
                  </a:gs>
                  <a:gs pos="100000">
                    <a:schemeClr val="bg2"/>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mn-ea"/>
                </a:endParaRPr>
              </a:p>
            </p:txBody>
          </p:sp>
          <p:sp>
            <p:nvSpPr>
              <p:cNvPr id="73" name="椭圆 72"/>
              <p:cNvSpPr/>
              <p:nvPr/>
            </p:nvSpPr>
            <p:spPr>
              <a:xfrm>
                <a:off x="7513441" y="652483"/>
                <a:ext cx="1140867" cy="1028809"/>
              </a:xfrm>
              <a:prstGeom prst="ellipse">
                <a:avLst/>
              </a:prstGeom>
              <a:solidFill>
                <a:srgbClr val="3B3D40"/>
              </a:solidFill>
              <a:ln w="28575">
                <a:noFill/>
              </a:ln>
              <a:effectLst>
                <a:outerShdw blurRad="1651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mn-ea"/>
                </a:endParaRPr>
              </a:p>
            </p:txBody>
          </p:sp>
        </p:grpSp>
        <p:sp>
          <p:nvSpPr>
            <p:cNvPr id="70" name="文本框 69"/>
            <p:cNvSpPr txBox="1"/>
            <p:nvPr/>
          </p:nvSpPr>
          <p:spPr>
            <a:xfrm>
              <a:off x="5077860" y="2332001"/>
              <a:ext cx="1489075" cy="397525"/>
            </a:xfrm>
            <a:prstGeom prst="rect">
              <a:avLst/>
            </a:prstGeom>
            <a:noFill/>
          </p:spPr>
          <p:txBody>
            <a:bodyPr wrap="square" rtlCol="0">
              <a:spAutoFit/>
              <a:scene3d>
                <a:camera prst="orthographicFront"/>
                <a:lightRig rig="threePt" dir="t"/>
              </a:scene3d>
              <a:sp3d contourW="12700"/>
            </a:bodyPr>
            <a:lstStyle/>
            <a:p>
              <a:pPr algn="ctr"/>
              <a:r>
                <a:rPr lang="zh-CN" altLang="en-US" sz="3200" dirty="0">
                  <a:solidFill>
                    <a:schemeClr val="tx1">
                      <a:lumMod val="85000"/>
                      <a:lumOff val="15000"/>
                    </a:schemeClr>
                  </a:solidFill>
                  <a:latin typeface="+mn-ea"/>
                </a:rPr>
                <a:t>课题背景</a:t>
              </a:r>
            </a:p>
          </p:txBody>
        </p:sp>
        <p:sp>
          <p:nvSpPr>
            <p:cNvPr id="71" name="文本框 70"/>
            <p:cNvSpPr txBox="1"/>
            <p:nvPr/>
          </p:nvSpPr>
          <p:spPr>
            <a:xfrm>
              <a:off x="5457865" y="1635294"/>
              <a:ext cx="644705" cy="449832"/>
            </a:xfrm>
            <a:prstGeom prst="rect">
              <a:avLst/>
            </a:prstGeom>
            <a:noFill/>
          </p:spPr>
          <p:txBody>
            <a:bodyPr wrap="square" rtlCol="0">
              <a:spAutoFit/>
              <a:scene3d>
                <a:camera prst="orthographicFront"/>
                <a:lightRig rig="threePt" dir="t"/>
              </a:scene3d>
              <a:sp3d contourW="12700"/>
            </a:bodyPr>
            <a:lstStyle/>
            <a:p>
              <a:pPr algn="ctr"/>
              <a:r>
                <a:rPr lang="en-US" altLang="zh-CN" sz="3700" dirty="0">
                  <a:solidFill>
                    <a:schemeClr val="bg1"/>
                  </a:solidFill>
                  <a:latin typeface="+mn-ea"/>
                </a:rPr>
                <a:t>01</a:t>
              </a:r>
              <a:endParaRPr lang="zh-CN" altLang="en-US" sz="3700" dirty="0">
                <a:solidFill>
                  <a:schemeClr val="bg1"/>
                </a:solidFill>
                <a:latin typeface="+mn-ea"/>
              </a:endParaRPr>
            </a:p>
          </p:txBody>
        </p:sp>
      </p:grpSp>
      <p:grpSp>
        <p:nvGrpSpPr>
          <p:cNvPr id="6" name="组合 129"/>
          <p:cNvGrpSpPr/>
          <p:nvPr/>
        </p:nvGrpSpPr>
        <p:grpSpPr>
          <a:xfrm>
            <a:off x="3772092" y="2811621"/>
            <a:ext cx="2067315" cy="2234967"/>
            <a:chOff x="4993691" y="1501240"/>
            <a:chExt cx="1612874" cy="1519313"/>
          </a:xfrm>
        </p:grpSpPr>
        <p:grpSp>
          <p:nvGrpSpPr>
            <p:cNvPr id="7" name="组合 130"/>
            <p:cNvGrpSpPr/>
            <p:nvPr/>
          </p:nvGrpSpPr>
          <p:grpSpPr>
            <a:xfrm>
              <a:off x="4993691" y="1501240"/>
              <a:ext cx="1612874" cy="1519313"/>
              <a:chOff x="6982631" y="652483"/>
              <a:chExt cx="2261516" cy="2130319"/>
            </a:xfrm>
          </p:grpSpPr>
          <p:sp>
            <p:nvSpPr>
              <p:cNvPr id="134" name="矩形: 圆角 133"/>
              <p:cNvSpPr/>
              <p:nvPr/>
            </p:nvSpPr>
            <p:spPr>
              <a:xfrm>
                <a:off x="6982631" y="1455672"/>
                <a:ext cx="2261516" cy="1327130"/>
              </a:xfrm>
              <a:prstGeom prst="roundRect">
                <a:avLst>
                  <a:gd name="adj" fmla="val 13138"/>
                </a:avLst>
              </a:prstGeom>
              <a:gradFill flip="none" rotWithShape="1">
                <a:gsLst>
                  <a:gs pos="52900">
                    <a:schemeClr val="bg1">
                      <a:lumMod val="95000"/>
                    </a:schemeClr>
                  </a:gs>
                  <a:gs pos="0">
                    <a:schemeClr val="bg1">
                      <a:lumMod val="95000"/>
                    </a:schemeClr>
                  </a:gs>
                  <a:gs pos="100000">
                    <a:schemeClr val="bg2"/>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mn-ea"/>
                </a:endParaRPr>
              </a:p>
            </p:txBody>
          </p:sp>
          <p:sp>
            <p:nvSpPr>
              <p:cNvPr id="135" name="椭圆 134"/>
              <p:cNvSpPr/>
              <p:nvPr/>
            </p:nvSpPr>
            <p:spPr>
              <a:xfrm>
                <a:off x="7513441" y="652483"/>
                <a:ext cx="1140867" cy="1028809"/>
              </a:xfrm>
              <a:prstGeom prst="ellipse">
                <a:avLst/>
              </a:prstGeom>
              <a:solidFill>
                <a:srgbClr val="3B3D40"/>
              </a:solidFill>
              <a:ln w="28575">
                <a:noFill/>
              </a:ln>
              <a:effectLst>
                <a:outerShdw blurRad="1651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mn-ea"/>
                </a:endParaRPr>
              </a:p>
            </p:txBody>
          </p:sp>
        </p:grpSp>
        <p:sp>
          <p:nvSpPr>
            <p:cNvPr id="132" name="文本框 131"/>
            <p:cNvSpPr txBox="1"/>
            <p:nvPr/>
          </p:nvSpPr>
          <p:spPr>
            <a:xfrm>
              <a:off x="5077860" y="2346971"/>
              <a:ext cx="1489075" cy="397525"/>
            </a:xfrm>
            <a:prstGeom prst="rect">
              <a:avLst/>
            </a:prstGeom>
            <a:noFill/>
          </p:spPr>
          <p:txBody>
            <a:bodyPr wrap="square" rtlCol="0">
              <a:spAutoFit/>
              <a:scene3d>
                <a:camera prst="orthographicFront"/>
                <a:lightRig rig="threePt" dir="t"/>
              </a:scene3d>
              <a:sp3d contourW="12700"/>
            </a:bodyPr>
            <a:lstStyle/>
            <a:p>
              <a:pPr algn="ctr"/>
              <a:r>
                <a:rPr lang="zh-CN" altLang="en-US" sz="3200" dirty="0">
                  <a:solidFill>
                    <a:schemeClr val="tx1">
                      <a:lumMod val="85000"/>
                      <a:lumOff val="15000"/>
                    </a:schemeClr>
                  </a:solidFill>
                  <a:latin typeface="+mn-ea"/>
                </a:rPr>
                <a:t>工作进展</a:t>
              </a:r>
            </a:p>
          </p:txBody>
        </p:sp>
        <p:sp>
          <p:nvSpPr>
            <p:cNvPr id="133" name="文本框 132"/>
            <p:cNvSpPr txBox="1"/>
            <p:nvPr/>
          </p:nvSpPr>
          <p:spPr>
            <a:xfrm>
              <a:off x="5457865" y="1635294"/>
              <a:ext cx="644705" cy="449832"/>
            </a:xfrm>
            <a:prstGeom prst="rect">
              <a:avLst/>
            </a:prstGeom>
            <a:noFill/>
          </p:spPr>
          <p:txBody>
            <a:bodyPr wrap="square" rtlCol="0">
              <a:spAutoFit/>
              <a:scene3d>
                <a:camera prst="orthographicFront"/>
                <a:lightRig rig="threePt" dir="t"/>
              </a:scene3d>
              <a:sp3d contourW="12700"/>
            </a:bodyPr>
            <a:lstStyle/>
            <a:p>
              <a:pPr algn="ctr"/>
              <a:r>
                <a:rPr lang="en-US" altLang="zh-CN" sz="3700" dirty="0">
                  <a:solidFill>
                    <a:schemeClr val="bg1"/>
                  </a:solidFill>
                  <a:latin typeface="+mn-ea"/>
                </a:rPr>
                <a:t>02</a:t>
              </a:r>
              <a:endParaRPr lang="zh-CN" altLang="en-US" sz="3700" dirty="0">
                <a:solidFill>
                  <a:schemeClr val="bg1"/>
                </a:solidFill>
                <a:latin typeface="+mn-ea"/>
              </a:endParaRPr>
            </a:p>
          </p:txBody>
        </p:sp>
      </p:grpSp>
      <p:grpSp>
        <p:nvGrpSpPr>
          <p:cNvPr id="8" name="组合 135"/>
          <p:cNvGrpSpPr/>
          <p:nvPr/>
        </p:nvGrpSpPr>
        <p:grpSpPr>
          <a:xfrm>
            <a:off x="6579208" y="2773913"/>
            <a:ext cx="2213433" cy="2288852"/>
            <a:chOff x="6611705" y="1501240"/>
            <a:chExt cx="1612874" cy="1519313"/>
          </a:xfrm>
        </p:grpSpPr>
        <p:grpSp>
          <p:nvGrpSpPr>
            <p:cNvPr id="9" name="组合 136"/>
            <p:cNvGrpSpPr/>
            <p:nvPr/>
          </p:nvGrpSpPr>
          <p:grpSpPr>
            <a:xfrm>
              <a:off x="6611705" y="1501240"/>
              <a:ext cx="1612874" cy="1519313"/>
              <a:chOff x="9251353" y="652483"/>
              <a:chExt cx="2261516" cy="2130319"/>
            </a:xfrm>
          </p:grpSpPr>
          <p:sp>
            <p:nvSpPr>
              <p:cNvPr id="140" name="矩形: 圆角 139"/>
              <p:cNvSpPr/>
              <p:nvPr/>
            </p:nvSpPr>
            <p:spPr>
              <a:xfrm>
                <a:off x="9251353" y="1455672"/>
                <a:ext cx="2261516" cy="1327130"/>
              </a:xfrm>
              <a:prstGeom prst="roundRect">
                <a:avLst>
                  <a:gd name="adj" fmla="val 13138"/>
                </a:avLst>
              </a:prstGeom>
              <a:gradFill flip="none" rotWithShape="1">
                <a:gsLst>
                  <a:gs pos="52900">
                    <a:schemeClr val="bg1">
                      <a:lumMod val="95000"/>
                    </a:schemeClr>
                  </a:gs>
                  <a:gs pos="0">
                    <a:schemeClr val="bg1">
                      <a:lumMod val="95000"/>
                    </a:schemeClr>
                  </a:gs>
                  <a:gs pos="100000">
                    <a:schemeClr val="bg2"/>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mn-ea"/>
                </a:endParaRPr>
              </a:p>
            </p:txBody>
          </p:sp>
          <p:sp>
            <p:nvSpPr>
              <p:cNvPr id="141" name="椭圆 140"/>
              <p:cNvSpPr/>
              <p:nvPr/>
            </p:nvSpPr>
            <p:spPr>
              <a:xfrm>
                <a:off x="9782163" y="652483"/>
                <a:ext cx="1140867" cy="1028809"/>
              </a:xfrm>
              <a:prstGeom prst="ellipse">
                <a:avLst/>
              </a:prstGeom>
              <a:solidFill>
                <a:srgbClr val="3B3D40"/>
              </a:solidFill>
              <a:ln w="28575">
                <a:noFill/>
              </a:ln>
              <a:effectLst>
                <a:outerShdw blurRad="1651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mn-ea"/>
                </a:endParaRPr>
              </a:p>
            </p:txBody>
          </p:sp>
        </p:grpSp>
        <p:sp>
          <p:nvSpPr>
            <p:cNvPr id="138" name="文本框 137"/>
            <p:cNvSpPr txBox="1"/>
            <p:nvPr/>
          </p:nvSpPr>
          <p:spPr>
            <a:xfrm>
              <a:off x="6673604" y="2250681"/>
              <a:ext cx="1550975" cy="735475"/>
            </a:xfrm>
            <a:prstGeom prst="rect">
              <a:avLst/>
            </a:prstGeom>
            <a:noFill/>
          </p:spPr>
          <p:txBody>
            <a:bodyPr wrap="square" rtlCol="0">
              <a:spAutoFit/>
              <a:scene3d>
                <a:camera prst="orthographicFront"/>
                <a:lightRig rig="threePt" dir="t"/>
              </a:scene3d>
              <a:sp3d contourW="12700"/>
            </a:bodyPr>
            <a:lstStyle/>
            <a:p>
              <a:pPr algn="ctr"/>
              <a:r>
                <a:rPr lang="zh-CN" altLang="en-US" sz="3200" dirty="0">
                  <a:solidFill>
                    <a:schemeClr val="tx1">
                      <a:lumMod val="85000"/>
                      <a:lumOff val="15000"/>
                    </a:schemeClr>
                  </a:solidFill>
                  <a:latin typeface="+mn-ea"/>
                </a:rPr>
                <a:t>现阶段总结</a:t>
              </a:r>
              <a:endParaRPr lang="en-US" altLang="zh-CN" sz="3200" dirty="0">
                <a:solidFill>
                  <a:schemeClr val="tx1">
                    <a:lumMod val="85000"/>
                    <a:lumOff val="15000"/>
                  </a:schemeClr>
                </a:solidFill>
                <a:latin typeface="+mn-ea"/>
              </a:endParaRPr>
            </a:p>
          </p:txBody>
        </p:sp>
        <p:sp>
          <p:nvSpPr>
            <p:cNvPr id="139" name="文本框 138"/>
            <p:cNvSpPr txBox="1"/>
            <p:nvPr/>
          </p:nvSpPr>
          <p:spPr>
            <a:xfrm>
              <a:off x="7075871" y="1635294"/>
              <a:ext cx="644705" cy="438532"/>
            </a:xfrm>
            <a:prstGeom prst="rect">
              <a:avLst/>
            </a:prstGeom>
            <a:noFill/>
          </p:spPr>
          <p:txBody>
            <a:bodyPr wrap="square" rtlCol="0">
              <a:spAutoFit/>
              <a:scene3d>
                <a:camera prst="orthographicFront"/>
                <a:lightRig rig="threePt" dir="t"/>
              </a:scene3d>
              <a:sp3d contourW="12700"/>
            </a:bodyPr>
            <a:lstStyle/>
            <a:p>
              <a:pPr algn="ctr"/>
              <a:r>
                <a:rPr lang="en-US" altLang="zh-CN" sz="3700" dirty="0">
                  <a:solidFill>
                    <a:schemeClr val="bg1"/>
                  </a:solidFill>
                  <a:latin typeface="+mn-ea"/>
                </a:rPr>
                <a:t>03</a:t>
              </a:r>
              <a:endParaRPr lang="zh-CN" altLang="en-US" sz="3700" dirty="0">
                <a:solidFill>
                  <a:schemeClr val="bg1"/>
                </a:solidFill>
                <a:latin typeface="+mn-ea"/>
              </a:endParaRPr>
            </a:p>
          </p:txBody>
        </p:sp>
      </p:grpSp>
      <p:grpSp>
        <p:nvGrpSpPr>
          <p:cNvPr id="10" name="组合 27"/>
          <p:cNvGrpSpPr/>
          <p:nvPr/>
        </p:nvGrpSpPr>
        <p:grpSpPr>
          <a:xfrm>
            <a:off x="9396712" y="2773913"/>
            <a:ext cx="2213433" cy="2288852"/>
            <a:chOff x="6611705" y="1501240"/>
            <a:chExt cx="1612874" cy="1519313"/>
          </a:xfrm>
        </p:grpSpPr>
        <p:grpSp>
          <p:nvGrpSpPr>
            <p:cNvPr id="11" name="组合 28"/>
            <p:cNvGrpSpPr/>
            <p:nvPr/>
          </p:nvGrpSpPr>
          <p:grpSpPr>
            <a:xfrm>
              <a:off x="6611705" y="1501240"/>
              <a:ext cx="1612874" cy="1519313"/>
              <a:chOff x="9251353" y="652483"/>
              <a:chExt cx="2261516" cy="2130319"/>
            </a:xfrm>
          </p:grpSpPr>
          <p:sp>
            <p:nvSpPr>
              <p:cNvPr id="32" name="矩形: 圆角 31"/>
              <p:cNvSpPr/>
              <p:nvPr/>
            </p:nvSpPr>
            <p:spPr>
              <a:xfrm>
                <a:off x="9251353" y="1455672"/>
                <a:ext cx="2261516" cy="1327130"/>
              </a:xfrm>
              <a:prstGeom prst="roundRect">
                <a:avLst>
                  <a:gd name="adj" fmla="val 13138"/>
                </a:avLst>
              </a:prstGeom>
              <a:gradFill flip="none" rotWithShape="1">
                <a:gsLst>
                  <a:gs pos="52900">
                    <a:schemeClr val="bg1">
                      <a:lumMod val="95000"/>
                    </a:schemeClr>
                  </a:gs>
                  <a:gs pos="0">
                    <a:schemeClr val="bg1">
                      <a:lumMod val="95000"/>
                    </a:schemeClr>
                  </a:gs>
                  <a:gs pos="100000">
                    <a:schemeClr val="bg2"/>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mn-ea"/>
                </a:endParaRPr>
              </a:p>
            </p:txBody>
          </p:sp>
          <p:sp>
            <p:nvSpPr>
              <p:cNvPr id="33" name="椭圆 32"/>
              <p:cNvSpPr/>
              <p:nvPr/>
            </p:nvSpPr>
            <p:spPr>
              <a:xfrm>
                <a:off x="9782163" y="652483"/>
                <a:ext cx="1140867" cy="1028809"/>
              </a:xfrm>
              <a:prstGeom prst="ellipse">
                <a:avLst/>
              </a:prstGeom>
              <a:solidFill>
                <a:srgbClr val="3B3D40"/>
              </a:solidFill>
              <a:ln w="28575">
                <a:noFill/>
              </a:ln>
              <a:effectLst>
                <a:outerShdw blurRad="1651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mn-ea"/>
                </a:endParaRPr>
              </a:p>
            </p:txBody>
          </p:sp>
        </p:grpSp>
        <p:sp>
          <p:nvSpPr>
            <p:cNvPr id="30" name="文本框 29"/>
            <p:cNvSpPr txBox="1"/>
            <p:nvPr/>
          </p:nvSpPr>
          <p:spPr>
            <a:xfrm>
              <a:off x="6673604" y="2346221"/>
              <a:ext cx="1550975" cy="388167"/>
            </a:xfrm>
            <a:prstGeom prst="rect">
              <a:avLst/>
            </a:prstGeom>
            <a:noFill/>
          </p:spPr>
          <p:txBody>
            <a:bodyPr wrap="square" rtlCol="0">
              <a:spAutoFit/>
              <a:scene3d>
                <a:camera prst="orthographicFront"/>
                <a:lightRig rig="threePt" dir="t"/>
              </a:scene3d>
              <a:sp3d contourW="12700"/>
            </a:bodyPr>
            <a:lstStyle/>
            <a:p>
              <a:pPr algn="ctr"/>
              <a:r>
                <a:rPr lang="zh-CN" altLang="en-US" sz="3200" dirty="0">
                  <a:solidFill>
                    <a:schemeClr val="tx1">
                      <a:lumMod val="85000"/>
                      <a:lumOff val="15000"/>
                    </a:schemeClr>
                  </a:solidFill>
                  <a:latin typeface="+mn-ea"/>
                </a:rPr>
                <a:t>后续计划</a:t>
              </a:r>
              <a:endParaRPr lang="en-US" altLang="zh-CN" sz="3200" dirty="0">
                <a:solidFill>
                  <a:schemeClr val="tx1">
                    <a:lumMod val="85000"/>
                    <a:lumOff val="15000"/>
                  </a:schemeClr>
                </a:solidFill>
                <a:latin typeface="+mn-ea"/>
              </a:endParaRPr>
            </a:p>
          </p:txBody>
        </p:sp>
        <p:sp>
          <p:nvSpPr>
            <p:cNvPr id="31" name="文本框 30"/>
            <p:cNvSpPr txBox="1"/>
            <p:nvPr/>
          </p:nvSpPr>
          <p:spPr>
            <a:xfrm>
              <a:off x="7075871" y="1635294"/>
              <a:ext cx="644705" cy="439242"/>
            </a:xfrm>
            <a:prstGeom prst="rect">
              <a:avLst/>
            </a:prstGeom>
            <a:noFill/>
          </p:spPr>
          <p:txBody>
            <a:bodyPr wrap="square" rtlCol="0">
              <a:spAutoFit/>
              <a:scene3d>
                <a:camera prst="orthographicFront"/>
                <a:lightRig rig="threePt" dir="t"/>
              </a:scene3d>
              <a:sp3d contourW="12700"/>
            </a:bodyPr>
            <a:lstStyle/>
            <a:p>
              <a:pPr algn="ctr"/>
              <a:r>
                <a:rPr lang="en-US" altLang="zh-CN" sz="3700" dirty="0">
                  <a:solidFill>
                    <a:schemeClr val="bg1"/>
                  </a:solidFill>
                  <a:latin typeface="+mn-ea"/>
                </a:rPr>
                <a:t>04</a:t>
              </a:r>
              <a:endParaRPr lang="zh-CN" altLang="en-US" sz="3700" dirty="0">
                <a:solidFill>
                  <a:schemeClr val="bg1"/>
                </a:solidFill>
                <a:latin typeface="+mn-ea"/>
              </a:endParaRPr>
            </a:p>
          </p:txBody>
        </p:sp>
      </p:grpSp>
    </p:spTree>
  </p:cSld>
  <p:clrMapOvr>
    <a:masterClrMapping/>
  </p:clrMapOvr>
  <mc:AlternateContent xmlns:mc="http://schemas.openxmlformats.org/markup-compatibility/2006">
    <mc:Choice xmlns:p14="http://schemas.microsoft.com/office/powerpoint/2010/main" xmlns="" Requires="p14">
      <p:transition p14:dur="0" advTm="3000"/>
    </mc:Choice>
    <mc:Fallback>
      <p:transition advTm="3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0"/>
          <p:cNvGrpSpPr/>
          <p:nvPr/>
        </p:nvGrpSpPr>
        <p:grpSpPr>
          <a:xfrm>
            <a:off x="6933224" y="253395"/>
            <a:ext cx="4099016" cy="1397040"/>
            <a:chOff x="4828406" y="172938"/>
            <a:chExt cx="3074262" cy="1047780"/>
          </a:xfrm>
        </p:grpSpPr>
        <p:sp>
          <p:nvSpPr>
            <p:cNvPr id="82" name="文本框 81"/>
            <p:cNvSpPr txBox="1"/>
            <p:nvPr/>
          </p:nvSpPr>
          <p:spPr>
            <a:xfrm>
              <a:off x="4828406" y="471328"/>
              <a:ext cx="3074262" cy="646331"/>
            </a:xfrm>
            <a:prstGeom prst="rect">
              <a:avLst/>
            </a:prstGeom>
            <a:noFill/>
          </p:spPr>
          <p:txBody>
            <a:bodyPr wrap="square" rtlCol="0">
              <a:spAutoFit/>
              <a:scene3d>
                <a:camera prst="orthographicFront"/>
                <a:lightRig rig="threePt" dir="t"/>
              </a:scene3d>
              <a:sp3d contourW="12700"/>
            </a:bodyPr>
            <a:lstStyle/>
            <a:p>
              <a:pPr algn="dist"/>
              <a:r>
                <a:rPr lang="en-US" altLang="zh-CN" sz="4800" b="1" dirty="0">
                  <a:solidFill>
                    <a:srgbClr val="DE2A25"/>
                  </a:solidFill>
                  <a:latin typeface="Century Gothic" panose="020B0502020202020204" pitchFamily="34" charset="0"/>
                </a:rPr>
                <a:t>CONTENTS</a:t>
              </a:r>
              <a:endParaRPr lang="zh-CN" altLang="en-US" sz="4800" b="1" dirty="0">
                <a:solidFill>
                  <a:srgbClr val="DE2A25"/>
                </a:solidFill>
                <a:latin typeface="Century Gothic" panose="020B0502020202020204" pitchFamily="34" charset="0"/>
              </a:endParaRPr>
            </a:p>
          </p:txBody>
        </p:sp>
        <p:sp>
          <p:nvSpPr>
            <p:cNvPr id="83" name="文本框 82"/>
            <p:cNvSpPr txBox="1"/>
            <p:nvPr/>
          </p:nvSpPr>
          <p:spPr>
            <a:xfrm>
              <a:off x="5387933" y="172938"/>
              <a:ext cx="1955208" cy="380873"/>
            </a:xfrm>
            <a:prstGeom prst="rect">
              <a:avLst/>
            </a:prstGeom>
            <a:noFill/>
          </p:spPr>
          <p:txBody>
            <a:bodyPr wrap="square" rtlCol="0">
              <a:spAutoFit/>
              <a:scene3d>
                <a:camera prst="orthographicFront"/>
                <a:lightRig rig="threePt" dir="t"/>
              </a:scene3d>
              <a:sp3d contourW="12700"/>
            </a:bodyPr>
            <a:lstStyle/>
            <a:p>
              <a:pPr algn="ctr"/>
              <a:r>
                <a:rPr lang="zh-CN" altLang="en-US" sz="2700" b="1" dirty="0">
                  <a:solidFill>
                    <a:schemeClr val="tx1">
                      <a:lumMod val="85000"/>
                      <a:lumOff val="15000"/>
                    </a:schemeClr>
                  </a:solidFill>
                  <a:latin typeface="Century Gothic" panose="020B0502020202020204" pitchFamily="34" charset="0"/>
                </a:rPr>
                <a:t>目   录</a:t>
              </a:r>
            </a:p>
          </p:txBody>
        </p:sp>
        <p:grpSp>
          <p:nvGrpSpPr>
            <p:cNvPr id="3" name="组合 83"/>
            <p:cNvGrpSpPr/>
            <p:nvPr/>
          </p:nvGrpSpPr>
          <p:grpSpPr>
            <a:xfrm>
              <a:off x="6040948" y="1138238"/>
              <a:ext cx="649185" cy="82480"/>
              <a:chOff x="672935" y="2927420"/>
              <a:chExt cx="469723" cy="59679"/>
            </a:xfrm>
          </p:grpSpPr>
          <p:sp>
            <p:nvSpPr>
              <p:cNvPr id="85" name="平行四边形 84"/>
              <p:cNvSpPr/>
              <p:nvPr/>
            </p:nvSpPr>
            <p:spPr>
              <a:xfrm>
                <a:off x="672935" y="2927420"/>
                <a:ext cx="161568" cy="59679"/>
              </a:xfrm>
              <a:prstGeom prst="parallelogram">
                <a:avLst>
                  <a:gd name="adj" fmla="val 6629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平行四边形 85"/>
              <p:cNvSpPr/>
              <p:nvPr/>
            </p:nvSpPr>
            <p:spPr>
              <a:xfrm>
                <a:off x="827011" y="2927420"/>
                <a:ext cx="161568" cy="59679"/>
              </a:xfrm>
              <a:prstGeom prst="parallelogram">
                <a:avLst>
                  <a:gd name="adj" fmla="val 6629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平行四边形 86"/>
              <p:cNvSpPr/>
              <p:nvPr/>
            </p:nvSpPr>
            <p:spPr>
              <a:xfrm>
                <a:off x="981090" y="2927420"/>
                <a:ext cx="161568" cy="59679"/>
              </a:xfrm>
              <a:prstGeom prst="parallelogram">
                <a:avLst>
                  <a:gd name="adj" fmla="val 6629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89" name="直角三角形 88"/>
          <p:cNvSpPr/>
          <p:nvPr/>
        </p:nvSpPr>
        <p:spPr>
          <a:xfrm flipV="1">
            <a:off x="0" y="-5347"/>
            <a:ext cx="2988952" cy="2988952"/>
          </a:xfrm>
          <a:prstGeom prst="rtTriangle">
            <a:avLst/>
          </a:prstGeom>
          <a:solidFill>
            <a:srgbClr val="3B3D4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grpSp>
        <p:nvGrpSpPr>
          <p:cNvPr id="4" name="组合 67"/>
          <p:cNvGrpSpPr/>
          <p:nvPr/>
        </p:nvGrpSpPr>
        <p:grpSpPr>
          <a:xfrm>
            <a:off x="904641" y="2827796"/>
            <a:ext cx="2067315" cy="2234968"/>
            <a:chOff x="4993691" y="1501240"/>
            <a:chExt cx="1612874" cy="1519313"/>
          </a:xfrm>
        </p:grpSpPr>
        <p:grpSp>
          <p:nvGrpSpPr>
            <p:cNvPr id="5" name="组合 68"/>
            <p:cNvGrpSpPr/>
            <p:nvPr/>
          </p:nvGrpSpPr>
          <p:grpSpPr>
            <a:xfrm>
              <a:off x="4993691" y="1501240"/>
              <a:ext cx="1612874" cy="1519313"/>
              <a:chOff x="6982631" y="652483"/>
              <a:chExt cx="2261516" cy="2130319"/>
            </a:xfrm>
          </p:grpSpPr>
          <p:sp>
            <p:nvSpPr>
              <p:cNvPr id="72" name="矩形: 圆角 71"/>
              <p:cNvSpPr/>
              <p:nvPr/>
            </p:nvSpPr>
            <p:spPr>
              <a:xfrm>
                <a:off x="6982631" y="1455672"/>
                <a:ext cx="2261516" cy="1327130"/>
              </a:xfrm>
              <a:prstGeom prst="roundRect">
                <a:avLst>
                  <a:gd name="adj" fmla="val 1313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mn-ea"/>
                </a:endParaRPr>
              </a:p>
            </p:txBody>
          </p:sp>
          <p:sp>
            <p:nvSpPr>
              <p:cNvPr id="73" name="椭圆 72"/>
              <p:cNvSpPr/>
              <p:nvPr/>
            </p:nvSpPr>
            <p:spPr>
              <a:xfrm>
                <a:off x="7513441" y="652483"/>
                <a:ext cx="1140867" cy="1028809"/>
              </a:xfrm>
              <a:prstGeom prst="ellipse">
                <a:avLst/>
              </a:prstGeom>
              <a:solidFill>
                <a:schemeClr val="accent1"/>
              </a:solidFill>
              <a:ln w="28575">
                <a:noFill/>
              </a:ln>
              <a:effectLst>
                <a:outerShdw blurRad="1651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mn-ea"/>
                </a:endParaRPr>
              </a:p>
            </p:txBody>
          </p:sp>
        </p:grpSp>
        <p:sp>
          <p:nvSpPr>
            <p:cNvPr id="70" name="文本框 69"/>
            <p:cNvSpPr txBox="1"/>
            <p:nvPr/>
          </p:nvSpPr>
          <p:spPr>
            <a:xfrm>
              <a:off x="5077860" y="2332001"/>
              <a:ext cx="1489075" cy="397525"/>
            </a:xfrm>
            <a:prstGeom prst="rect">
              <a:avLst/>
            </a:prstGeom>
            <a:noFill/>
          </p:spPr>
          <p:txBody>
            <a:bodyPr wrap="square" rtlCol="0">
              <a:spAutoFit/>
              <a:scene3d>
                <a:camera prst="orthographicFront"/>
                <a:lightRig rig="threePt" dir="t"/>
              </a:scene3d>
              <a:sp3d contourW="12700"/>
            </a:bodyPr>
            <a:lstStyle/>
            <a:p>
              <a:pPr algn="ctr"/>
              <a:r>
                <a:rPr lang="zh-CN" altLang="en-US" sz="3200" dirty="0">
                  <a:solidFill>
                    <a:schemeClr val="bg1"/>
                  </a:solidFill>
                  <a:latin typeface="+mn-ea"/>
                </a:rPr>
                <a:t>课题背景</a:t>
              </a:r>
            </a:p>
          </p:txBody>
        </p:sp>
        <p:sp>
          <p:nvSpPr>
            <p:cNvPr id="71" name="文本框 70"/>
            <p:cNvSpPr txBox="1"/>
            <p:nvPr/>
          </p:nvSpPr>
          <p:spPr>
            <a:xfrm>
              <a:off x="5457865" y="1635294"/>
              <a:ext cx="644705" cy="449832"/>
            </a:xfrm>
            <a:prstGeom prst="rect">
              <a:avLst/>
            </a:prstGeom>
            <a:noFill/>
          </p:spPr>
          <p:txBody>
            <a:bodyPr wrap="square" rtlCol="0">
              <a:spAutoFit/>
              <a:scene3d>
                <a:camera prst="orthographicFront"/>
                <a:lightRig rig="threePt" dir="t"/>
              </a:scene3d>
              <a:sp3d contourW="12700"/>
            </a:bodyPr>
            <a:lstStyle/>
            <a:p>
              <a:pPr algn="ctr"/>
              <a:r>
                <a:rPr lang="en-US" altLang="zh-CN" sz="3700" dirty="0">
                  <a:solidFill>
                    <a:schemeClr val="bg1"/>
                  </a:solidFill>
                  <a:latin typeface="+mn-ea"/>
                </a:rPr>
                <a:t>01</a:t>
              </a:r>
              <a:endParaRPr lang="zh-CN" altLang="en-US" sz="3700" dirty="0">
                <a:solidFill>
                  <a:schemeClr val="bg1"/>
                </a:solidFill>
                <a:latin typeface="+mn-ea"/>
              </a:endParaRPr>
            </a:p>
          </p:txBody>
        </p:sp>
      </p:grpSp>
      <p:grpSp>
        <p:nvGrpSpPr>
          <p:cNvPr id="6" name="组合 129"/>
          <p:cNvGrpSpPr/>
          <p:nvPr/>
        </p:nvGrpSpPr>
        <p:grpSpPr>
          <a:xfrm>
            <a:off x="3772092" y="2811621"/>
            <a:ext cx="2067315" cy="2234967"/>
            <a:chOff x="4993691" y="1501240"/>
            <a:chExt cx="1612874" cy="1519313"/>
          </a:xfrm>
        </p:grpSpPr>
        <p:grpSp>
          <p:nvGrpSpPr>
            <p:cNvPr id="7" name="组合 130"/>
            <p:cNvGrpSpPr/>
            <p:nvPr/>
          </p:nvGrpSpPr>
          <p:grpSpPr>
            <a:xfrm>
              <a:off x="4993691" y="1501240"/>
              <a:ext cx="1612874" cy="1519313"/>
              <a:chOff x="6982631" y="652483"/>
              <a:chExt cx="2261516" cy="2130319"/>
            </a:xfrm>
          </p:grpSpPr>
          <p:sp>
            <p:nvSpPr>
              <p:cNvPr id="134" name="矩形: 圆角 133"/>
              <p:cNvSpPr/>
              <p:nvPr/>
            </p:nvSpPr>
            <p:spPr>
              <a:xfrm>
                <a:off x="6982631" y="1455672"/>
                <a:ext cx="2261516" cy="1327130"/>
              </a:xfrm>
              <a:prstGeom prst="roundRect">
                <a:avLst>
                  <a:gd name="adj" fmla="val 13138"/>
                </a:avLst>
              </a:prstGeom>
              <a:gradFill flip="none" rotWithShape="1">
                <a:gsLst>
                  <a:gs pos="52900">
                    <a:schemeClr val="bg1">
                      <a:lumMod val="95000"/>
                    </a:schemeClr>
                  </a:gs>
                  <a:gs pos="0">
                    <a:schemeClr val="bg1">
                      <a:lumMod val="95000"/>
                    </a:schemeClr>
                  </a:gs>
                  <a:gs pos="100000">
                    <a:schemeClr val="bg2"/>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mn-ea"/>
                </a:endParaRPr>
              </a:p>
            </p:txBody>
          </p:sp>
          <p:sp>
            <p:nvSpPr>
              <p:cNvPr id="135" name="椭圆 134"/>
              <p:cNvSpPr/>
              <p:nvPr/>
            </p:nvSpPr>
            <p:spPr>
              <a:xfrm>
                <a:off x="7513441" y="652483"/>
                <a:ext cx="1140867" cy="1028809"/>
              </a:xfrm>
              <a:prstGeom prst="ellipse">
                <a:avLst/>
              </a:prstGeom>
              <a:solidFill>
                <a:schemeClr val="bg1">
                  <a:lumMod val="50000"/>
                </a:schemeClr>
              </a:solidFill>
              <a:ln w="28575">
                <a:noFill/>
              </a:ln>
              <a:effectLst>
                <a:outerShdw blurRad="1651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mn-ea"/>
                </a:endParaRPr>
              </a:p>
            </p:txBody>
          </p:sp>
        </p:grpSp>
        <p:sp>
          <p:nvSpPr>
            <p:cNvPr id="132" name="文本框 131"/>
            <p:cNvSpPr txBox="1"/>
            <p:nvPr/>
          </p:nvSpPr>
          <p:spPr>
            <a:xfrm>
              <a:off x="5077860" y="2346971"/>
              <a:ext cx="1489075" cy="397525"/>
            </a:xfrm>
            <a:prstGeom prst="rect">
              <a:avLst/>
            </a:prstGeom>
            <a:noFill/>
          </p:spPr>
          <p:txBody>
            <a:bodyPr wrap="square" rtlCol="0">
              <a:spAutoFit/>
              <a:scene3d>
                <a:camera prst="orthographicFront"/>
                <a:lightRig rig="threePt" dir="t"/>
              </a:scene3d>
              <a:sp3d contourW="12700"/>
            </a:bodyPr>
            <a:lstStyle/>
            <a:p>
              <a:pPr algn="ctr"/>
              <a:r>
                <a:rPr lang="zh-CN" altLang="en-US" sz="3200" dirty="0">
                  <a:solidFill>
                    <a:schemeClr val="tx1">
                      <a:lumMod val="85000"/>
                      <a:lumOff val="15000"/>
                    </a:schemeClr>
                  </a:solidFill>
                  <a:latin typeface="+mn-ea"/>
                </a:rPr>
                <a:t>工作进展</a:t>
              </a:r>
            </a:p>
          </p:txBody>
        </p:sp>
        <p:sp>
          <p:nvSpPr>
            <p:cNvPr id="133" name="文本框 132"/>
            <p:cNvSpPr txBox="1"/>
            <p:nvPr/>
          </p:nvSpPr>
          <p:spPr>
            <a:xfrm>
              <a:off x="5457865" y="1635294"/>
              <a:ext cx="644705" cy="449832"/>
            </a:xfrm>
            <a:prstGeom prst="rect">
              <a:avLst/>
            </a:prstGeom>
            <a:noFill/>
          </p:spPr>
          <p:txBody>
            <a:bodyPr wrap="square" rtlCol="0">
              <a:spAutoFit/>
              <a:scene3d>
                <a:camera prst="orthographicFront"/>
                <a:lightRig rig="threePt" dir="t"/>
              </a:scene3d>
              <a:sp3d contourW="12700"/>
            </a:bodyPr>
            <a:lstStyle/>
            <a:p>
              <a:pPr algn="ctr"/>
              <a:r>
                <a:rPr lang="en-US" altLang="zh-CN" sz="3700" dirty="0">
                  <a:solidFill>
                    <a:schemeClr val="bg1"/>
                  </a:solidFill>
                  <a:latin typeface="+mn-ea"/>
                </a:rPr>
                <a:t>02</a:t>
              </a:r>
              <a:endParaRPr lang="zh-CN" altLang="en-US" sz="3700" dirty="0">
                <a:solidFill>
                  <a:schemeClr val="bg1"/>
                </a:solidFill>
                <a:latin typeface="+mn-ea"/>
              </a:endParaRPr>
            </a:p>
          </p:txBody>
        </p:sp>
      </p:grpSp>
      <p:grpSp>
        <p:nvGrpSpPr>
          <p:cNvPr id="8" name="组合 135"/>
          <p:cNvGrpSpPr/>
          <p:nvPr/>
        </p:nvGrpSpPr>
        <p:grpSpPr>
          <a:xfrm>
            <a:off x="6579208" y="2773913"/>
            <a:ext cx="2213433" cy="2288852"/>
            <a:chOff x="6611705" y="1501240"/>
            <a:chExt cx="1612874" cy="1519313"/>
          </a:xfrm>
        </p:grpSpPr>
        <p:grpSp>
          <p:nvGrpSpPr>
            <p:cNvPr id="9" name="组合 136"/>
            <p:cNvGrpSpPr/>
            <p:nvPr/>
          </p:nvGrpSpPr>
          <p:grpSpPr>
            <a:xfrm>
              <a:off x="6611705" y="1501240"/>
              <a:ext cx="1612874" cy="1519313"/>
              <a:chOff x="9251353" y="652483"/>
              <a:chExt cx="2261516" cy="2130319"/>
            </a:xfrm>
          </p:grpSpPr>
          <p:sp>
            <p:nvSpPr>
              <p:cNvPr id="140" name="矩形: 圆角 139"/>
              <p:cNvSpPr/>
              <p:nvPr/>
            </p:nvSpPr>
            <p:spPr>
              <a:xfrm>
                <a:off x="9251353" y="1455672"/>
                <a:ext cx="2261516" cy="1327130"/>
              </a:xfrm>
              <a:prstGeom prst="roundRect">
                <a:avLst>
                  <a:gd name="adj" fmla="val 13138"/>
                </a:avLst>
              </a:prstGeom>
              <a:gradFill flip="none" rotWithShape="1">
                <a:gsLst>
                  <a:gs pos="52900">
                    <a:schemeClr val="bg1">
                      <a:lumMod val="95000"/>
                    </a:schemeClr>
                  </a:gs>
                  <a:gs pos="0">
                    <a:schemeClr val="bg1">
                      <a:lumMod val="95000"/>
                    </a:schemeClr>
                  </a:gs>
                  <a:gs pos="100000">
                    <a:schemeClr val="bg2"/>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mn-ea"/>
                </a:endParaRPr>
              </a:p>
            </p:txBody>
          </p:sp>
          <p:sp>
            <p:nvSpPr>
              <p:cNvPr id="141" name="椭圆 140"/>
              <p:cNvSpPr/>
              <p:nvPr/>
            </p:nvSpPr>
            <p:spPr>
              <a:xfrm>
                <a:off x="9782163" y="652483"/>
                <a:ext cx="1140867" cy="1028809"/>
              </a:xfrm>
              <a:prstGeom prst="ellipse">
                <a:avLst/>
              </a:prstGeom>
              <a:solidFill>
                <a:schemeClr val="bg1">
                  <a:lumMod val="50000"/>
                </a:schemeClr>
              </a:solidFill>
              <a:ln w="28575">
                <a:noFill/>
              </a:ln>
              <a:effectLst>
                <a:outerShdw blurRad="1651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mn-ea"/>
                </a:endParaRPr>
              </a:p>
            </p:txBody>
          </p:sp>
        </p:grpSp>
        <p:sp>
          <p:nvSpPr>
            <p:cNvPr id="138" name="文本框 137"/>
            <p:cNvSpPr txBox="1"/>
            <p:nvPr/>
          </p:nvSpPr>
          <p:spPr>
            <a:xfrm>
              <a:off x="6673604" y="2250681"/>
              <a:ext cx="1550975" cy="735475"/>
            </a:xfrm>
            <a:prstGeom prst="rect">
              <a:avLst/>
            </a:prstGeom>
            <a:noFill/>
          </p:spPr>
          <p:txBody>
            <a:bodyPr wrap="square" rtlCol="0">
              <a:spAutoFit/>
              <a:scene3d>
                <a:camera prst="orthographicFront"/>
                <a:lightRig rig="threePt" dir="t"/>
              </a:scene3d>
              <a:sp3d contourW="12700"/>
            </a:bodyPr>
            <a:lstStyle/>
            <a:p>
              <a:pPr algn="ctr"/>
              <a:r>
                <a:rPr lang="zh-CN" altLang="en-US" sz="3200" dirty="0">
                  <a:solidFill>
                    <a:schemeClr val="tx1">
                      <a:lumMod val="85000"/>
                      <a:lumOff val="15000"/>
                    </a:schemeClr>
                  </a:solidFill>
                  <a:latin typeface="+mn-ea"/>
                </a:rPr>
                <a:t>现阶段总结</a:t>
              </a:r>
              <a:endParaRPr lang="en-US" altLang="zh-CN" sz="3200" dirty="0">
                <a:solidFill>
                  <a:schemeClr val="tx1">
                    <a:lumMod val="85000"/>
                    <a:lumOff val="15000"/>
                  </a:schemeClr>
                </a:solidFill>
                <a:latin typeface="+mn-ea"/>
              </a:endParaRPr>
            </a:p>
          </p:txBody>
        </p:sp>
        <p:sp>
          <p:nvSpPr>
            <p:cNvPr id="139" name="文本框 138"/>
            <p:cNvSpPr txBox="1"/>
            <p:nvPr/>
          </p:nvSpPr>
          <p:spPr>
            <a:xfrm>
              <a:off x="7075871" y="1635294"/>
              <a:ext cx="644705" cy="438532"/>
            </a:xfrm>
            <a:prstGeom prst="rect">
              <a:avLst/>
            </a:prstGeom>
            <a:noFill/>
          </p:spPr>
          <p:txBody>
            <a:bodyPr wrap="square" rtlCol="0">
              <a:spAutoFit/>
              <a:scene3d>
                <a:camera prst="orthographicFront"/>
                <a:lightRig rig="threePt" dir="t"/>
              </a:scene3d>
              <a:sp3d contourW="12700"/>
            </a:bodyPr>
            <a:lstStyle/>
            <a:p>
              <a:pPr algn="ctr"/>
              <a:r>
                <a:rPr lang="en-US" altLang="zh-CN" sz="3700" dirty="0">
                  <a:solidFill>
                    <a:schemeClr val="bg1"/>
                  </a:solidFill>
                  <a:latin typeface="+mn-ea"/>
                </a:rPr>
                <a:t>03</a:t>
              </a:r>
              <a:endParaRPr lang="zh-CN" altLang="en-US" sz="3700" dirty="0">
                <a:solidFill>
                  <a:schemeClr val="bg1"/>
                </a:solidFill>
                <a:latin typeface="+mn-ea"/>
              </a:endParaRPr>
            </a:p>
          </p:txBody>
        </p:sp>
      </p:grpSp>
      <p:grpSp>
        <p:nvGrpSpPr>
          <p:cNvPr id="10" name="组合 27"/>
          <p:cNvGrpSpPr/>
          <p:nvPr/>
        </p:nvGrpSpPr>
        <p:grpSpPr>
          <a:xfrm>
            <a:off x="9396712" y="2773913"/>
            <a:ext cx="2213433" cy="2288852"/>
            <a:chOff x="6611705" y="1501240"/>
            <a:chExt cx="1612874" cy="1519313"/>
          </a:xfrm>
        </p:grpSpPr>
        <p:grpSp>
          <p:nvGrpSpPr>
            <p:cNvPr id="11" name="组合 28"/>
            <p:cNvGrpSpPr/>
            <p:nvPr/>
          </p:nvGrpSpPr>
          <p:grpSpPr>
            <a:xfrm>
              <a:off x="6611705" y="1501240"/>
              <a:ext cx="1612874" cy="1519313"/>
              <a:chOff x="9251353" y="652483"/>
              <a:chExt cx="2261516" cy="2130319"/>
            </a:xfrm>
          </p:grpSpPr>
          <p:sp>
            <p:nvSpPr>
              <p:cNvPr id="32" name="矩形: 圆角 31"/>
              <p:cNvSpPr/>
              <p:nvPr/>
            </p:nvSpPr>
            <p:spPr>
              <a:xfrm>
                <a:off x="9251353" y="1455672"/>
                <a:ext cx="2261516" cy="1327130"/>
              </a:xfrm>
              <a:prstGeom prst="roundRect">
                <a:avLst>
                  <a:gd name="adj" fmla="val 13138"/>
                </a:avLst>
              </a:prstGeom>
              <a:gradFill flip="none" rotWithShape="1">
                <a:gsLst>
                  <a:gs pos="52900">
                    <a:schemeClr val="bg1">
                      <a:lumMod val="95000"/>
                    </a:schemeClr>
                  </a:gs>
                  <a:gs pos="0">
                    <a:schemeClr val="bg1">
                      <a:lumMod val="95000"/>
                    </a:schemeClr>
                  </a:gs>
                  <a:gs pos="100000">
                    <a:schemeClr val="bg2"/>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mn-ea"/>
                </a:endParaRPr>
              </a:p>
            </p:txBody>
          </p:sp>
          <p:sp>
            <p:nvSpPr>
              <p:cNvPr id="33" name="椭圆 32"/>
              <p:cNvSpPr/>
              <p:nvPr/>
            </p:nvSpPr>
            <p:spPr>
              <a:xfrm>
                <a:off x="9782163" y="652483"/>
                <a:ext cx="1140867" cy="1028809"/>
              </a:xfrm>
              <a:prstGeom prst="ellipse">
                <a:avLst/>
              </a:prstGeom>
              <a:solidFill>
                <a:schemeClr val="bg1">
                  <a:lumMod val="50000"/>
                </a:schemeClr>
              </a:solidFill>
              <a:ln w="28575">
                <a:noFill/>
              </a:ln>
              <a:effectLst>
                <a:outerShdw blurRad="1651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mn-ea"/>
                </a:endParaRPr>
              </a:p>
            </p:txBody>
          </p:sp>
        </p:grpSp>
        <p:sp>
          <p:nvSpPr>
            <p:cNvPr id="30" name="文本框 29"/>
            <p:cNvSpPr txBox="1"/>
            <p:nvPr/>
          </p:nvSpPr>
          <p:spPr>
            <a:xfrm>
              <a:off x="6673604" y="2346221"/>
              <a:ext cx="1550975" cy="388167"/>
            </a:xfrm>
            <a:prstGeom prst="rect">
              <a:avLst/>
            </a:prstGeom>
            <a:noFill/>
          </p:spPr>
          <p:txBody>
            <a:bodyPr wrap="square" rtlCol="0">
              <a:spAutoFit/>
              <a:scene3d>
                <a:camera prst="orthographicFront"/>
                <a:lightRig rig="threePt" dir="t"/>
              </a:scene3d>
              <a:sp3d contourW="12700"/>
            </a:bodyPr>
            <a:lstStyle/>
            <a:p>
              <a:pPr algn="ctr"/>
              <a:r>
                <a:rPr lang="zh-CN" altLang="en-US" sz="3200" dirty="0">
                  <a:solidFill>
                    <a:schemeClr val="tx1">
                      <a:lumMod val="85000"/>
                      <a:lumOff val="15000"/>
                    </a:schemeClr>
                  </a:solidFill>
                  <a:latin typeface="+mn-ea"/>
                </a:rPr>
                <a:t>后续计划</a:t>
              </a:r>
              <a:endParaRPr lang="en-US" altLang="zh-CN" sz="3200" dirty="0">
                <a:solidFill>
                  <a:schemeClr val="tx1">
                    <a:lumMod val="85000"/>
                    <a:lumOff val="15000"/>
                  </a:schemeClr>
                </a:solidFill>
                <a:latin typeface="+mn-ea"/>
              </a:endParaRPr>
            </a:p>
          </p:txBody>
        </p:sp>
        <p:sp>
          <p:nvSpPr>
            <p:cNvPr id="31" name="文本框 30"/>
            <p:cNvSpPr txBox="1"/>
            <p:nvPr/>
          </p:nvSpPr>
          <p:spPr>
            <a:xfrm>
              <a:off x="7075871" y="1635294"/>
              <a:ext cx="644705" cy="439242"/>
            </a:xfrm>
            <a:prstGeom prst="rect">
              <a:avLst/>
            </a:prstGeom>
            <a:noFill/>
          </p:spPr>
          <p:txBody>
            <a:bodyPr wrap="square" rtlCol="0">
              <a:spAutoFit/>
              <a:scene3d>
                <a:camera prst="orthographicFront"/>
                <a:lightRig rig="threePt" dir="t"/>
              </a:scene3d>
              <a:sp3d contourW="12700"/>
            </a:bodyPr>
            <a:lstStyle/>
            <a:p>
              <a:pPr algn="ctr"/>
              <a:r>
                <a:rPr lang="en-US" altLang="zh-CN" sz="3700" dirty="0">
                  <a:solidFill>
                    <a:schemeClr val="bg1"/>
                  </a:solidFill>
                  <a:latin typeface="+mn-ea"/>
                </a:rPr>
                <a:t>04</a:t>
              </a:r>
              <a:endParaRPr lang="zh-CN" altLang="en-US" sz="3700" dirty="0">
                <a:solidFill>
                  <a:schemeClr val="bg1"/>
                </a:solidFill>
                <a:latin typeface="+mn-ea"/>
              </a:endParaRPr>
            </a:p>
          </p:txBody>
        </p:sp>
      </p:grpSp>
    </p:spTree>
  </p:cSld>
  <p:clrMapOvr>
    <a:masterClrMapping/>
  </p:clrMapOvr>
  <mc:AlternateContent xmlns:mc="http://schemas.openxmlformats.org/markup-compatibility/2006">
    <mc:Choice xmlns:p14="http://schemas.microsoft.com/office/powerpoint/2010/main" xmlns="" Requires="p14">
      <p:transition p14:dur="0" advTm="3000"/>
    </mc:Choice>
    <mc:Fallback>
      <p:transition advTm="3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25679" y="252688"/>
            <a:ext cx="4488501" cy="533480"/>
          </a:xfrm>
          <a:prstGeom prst="rect">
            <a:avLst/>
          </a:prstGeom>
          <a:noFill/>
        </p:spPr>
        <p:txBody>
          <a:bodyPr wrap="square" lIns="121917" tIns="60958" rIns="121917" bIns="60958" rtlCol="0">
            <a:spAutoFit/>
          </a:bodyPr>
          <a:lstStyle/>
          <a:p>
            <a:r>
              <a:rPr lang="en-US" altLang="zh-CN" sz="2700" b="1" dirty="0">
                <a:cs typeface="+mn-ea"/>
                <a:sym typeface="+mn-lt"/>
              </a:rPr>
              <a:t>1.1 </a:t>
            </a:r>
            <a:r>
              <a:rPr lang="zh-CN" altLang="en-US" sz="2700" b="1" dirty="0">
                <a:cs typeface="+mn-ea"/>
                <a:sym typeface="+mn-lt"/>
              </a:rPr>
              <a:t>课题背景及意义</a:t>
            </a:r>
          </a:p>
        </p:txBody>
      </p:sp>
      <p:sp>
        <p:nvSpPr>
          <p:cNvPr id="107" name="Text Placeholder 34"/>
          <p:cNvSpPr txBox="1"/>
          <p:nvPr/>
        </p:nvSpPr>
        <p:spPr>
          <a:xfrm>
            <a:off x="4285762" y="1430626"/>
            <a:ext cx="7590751" cy="2445806"/>
          </a:xfrm>
          <a:prstGeom prst="rect">
            <a:avLst/>
          </a:prstGeom>
        </p:spPr>
        <p:txBody>
          <a:bodyPr lIns="91438" tIns="45719" rIns="91438" bIns="45719">
            <a:noAutofit/>
          </a:bodyPr>
          <a:lstStyle>
            <a:lvl1pPr marL="0" indent="0" algn="l" defTabSz="914400" rtl="0" eaLnBrk="1" latinLnBrk="0" hangingPunct="1">
              <a:lnSpc>
                <a:spcPct val="90000"/>
              </a:lnSpc>
              <a:spcBef>
                <a:spcPts val="1000"/>
              </a:spcBef>
              <a:buFontTx/>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latin typeface="宋体" pitchFamily="2" charset="-122"/>
                <a:ea typeface="宋体" pitchFamily="2" charset="-122"/>
              </a:rPr>
              <a:t>波拜图（</a:t>
            </a:r>
            <a:r>
              <a:rPr lang="en-US" altLang="zh-CN" dirty="0" err="1" smtClean="0">
                <a:latin typeface="宋体" pitchFamily="2" charset="-122"/>
                <a:ea typeface="宋体" pitchFamily="2" charset="-122"/>
              </a:rPr>
              <a:t>Pourbaix</a:t>
            </a:r>
            <a:r>
              <a:rPr lang="en-US" altLang="zh-CN" dirty="0" smtClean="0">
                <a:latin typeface="宋体" pitchFamily="2" charset="-122"/>
                <a:ea typeface="宋体" pitchFamily="2" charset="-122"/>
              </a:rPr>
              <a:t> diagram</a:t>
            </a:r>
            <a:r>
              <a:rPr lang="zh-CN" altLang="en-US" dirty="0" smtClean="0">
                <a:latin typeface="宋体" pitchFamily="2" charset="-122"/>
                <a:ea typeface="宋体" pitchFamily="2" charset="-122"/>
              </a:rPr>
              <a:t>）和塔菲尔公式（</a:t>
            </a:r>
            <a:r>
              <a:rPr lang="en-US" altLang="zh-CN" dirty="0" err="1" smtClean="0">
                <a:latin typeface="宋体" pitchFamily="2" charset="-122"/>
                <a:ea typeface="宋体" pitchFamily="2" charset="-122"/>
              </a:rPr>
              <a:t>Tafel</a:t>
            </a:r>
            <a:r>
              <a:rPr lang="en-US" altLang="zh-CN" dirty="0" smtClean="0">
                <a:latin typeface="宋体" pitchFamily="2" charset="-122"/>
                <a:ea typeface="宋体" pitchFamily="2" charset="-122"/>
              </a:rPr>
              <a:t> equation</a:t>
            </a:r>
            <a:r>
              <a:rPr lang="zh-CN" altLang="en-US" dirty="0" smtClean="0">
                <a:latin typeface="宋体" pitchFamily="2" charset="-122"/>
                <a:ea typeface="宋体" pitchFamily="2" charset="-122"/>
              </a:rPr>
              <a:t>）是腐蚀电化学热力学与动力 </a:t>
            </a:r>
            <a:r>
              <a:rPr lang="zh-CN" altLang="en-US" dirty="0" smtClean="0">
                <a:latin typeface="宋体" pitchFamily="2" charset="-122"/>
                <a:ea typeface="宋体" pitchFamily="2" charset="-122"/>
              </a:rPr>
              <a:t>学</a:t>
            </a:r>
            <a:r>
              <a:rPr lang="zh-CN" altLang="en-US" dirty="0" smtClean="0">
                <a:latin typeface="宋体" pitchFamily="2" charset="-122"/>
                <a:ea typeface="宋体" pitchFamily="2" charset="-122"/>
              </a:rPr>
              <a:t>的基础，在世界范围内对腐蚀的发展起到了重要的推动</a:t>
            </a:r>
            <a:r>
              <a:rPr lang="zh-CN" altLang="en-US" dirty="0" smtClean="0">
                <a:latin typeface="宋体" pitchFamily="2" charset="-122"/>
                <a:ea typeface="宋体" pitchFamily="2" charset="-122"/>
              </a:rPr>
              <a:t>作用。</a:t>
            </a:r>
            <a:r>
              <a:rPr lang="zh-CN" altLang="en-US" dirty="0" smtClean="0">
                <a:latin typeface="宋体" pitchFamily="2" charset="-122"/>
                <a:ea typeface="宋体" pitchFamily="2" charset="-122"/>
              </a:rPr>
              <a:t>波拜图是腐蚀的热力学</a:t>
            </a:r>
            <a:r>
              <a:rPr lang="zh-CN" altLang="en-US" dirty="0" smtClean="0">
                <a:latin typeface="宋体" pitchFamily="2" charset="-122"/>
                <a:ea typeface="宋体" pitchFamily="2" charset="-122"/>
              </a:rPr>
              <a:t>相图</a:t>
            </a:r>
            <a:r>
              <a:rPr lang="zh-CN" altLang="en-US" dirty="0" smtClean="0">
                <a:latin typeface="宋体" pitchFamily="2" charset="-122"/>
                <a:ea typeface="宋体" pitchFamily="2" charset="-122"/>
              </a:rPr>
              <a:t>，根据电极电位与溶液 </a:t>
            </a:r>
            <a:r>
              <a:rPr lang="en-US" altLang="zh-CN" dirty="0" smtClean="0">
                <a:latin typeface="宋体" pitchFamily="2" charset="-122"/>
                <a:ea typeface="宋体" pitchFamily="2" charset="-122"/>
              </a:rPr>
              <a:t>pH </a:t>
            </a:r>
            <a:r>
              <a:rPr lang="zh-CN" altLang="en-US" dirty="0" smtClean="0">
                <a:latin typeface="宋体" pitchFamily="2" charset="-122"/>
                <a:ea typeface="宋体" pitchFamily="2" charset="-122"/>
              </a:rPr>
              <a:t>的变化，可以确定材料表面腐蚀产物的种类与类型。塔菲尔公 </a:t>
            </a:r>
            <a:r>
              <a:rPr lang="zh-CN" altLang="en-US" dirty="0" smtClean="0">
                <a:latin typeface="宋体" pitchFamily="2" charset="-122"/>
                <a:ea typeface="宋体" pitchFamily="2" charset="-122"/>
              </a:rPr>
              <a:t>式</a:t>
            </a:r>
            <a:r>
              <a:rPr lang="zh-CN" altLang="en-US" dirty="0" smtClean="0">
                <a:latin typeface="宋体" pitchFamily="2" charset="-122"/>
                <a:ea typeface="宋体" pitchFamily="2" charset="-122"/>
              </a:rPr>
              <a:t>着重描述电极电位与电流密度之间的关系，是计算腐蚀速率的有力</a:t>
            </a:r>
            <a:r>
              <a:rPr lang="zh-CN" altLang="en-US" dirty="0" smtClean="0">
                <a:latin typeface="宋体" pitchFamily="2" charset="-122"/>
                <a:ea typeface="宋体" pitchFamily="2" charset="-122"/>
              </a:rPr>
              <a:t>工具。</a:t>
            </a:r>
            <a:r>
              <a:rPr lang="zh-CN" altLang="en-US" dirty="0" smtClean="0">
                <a:latin typeface="宋体" pitchFamily="2" charset="-122"/>
                <a:ea typeface="宋体" pitchFamily="2" charset="-122"/>
              </a:rPr>
              <a:t>但是长期以来， </a:t>
            </a:r>
            <a:r>
              <a:rPr lang="zh-CN" altLang="en-US" dirty="0" smtClean="0">
                <a:latin typeface="宋体" pitchFamily="2" charset="-122"/>
                <a:ea typeface="宋体" pitchFamily="2" charset="-122"/>
              </a:rPr>
              <a:t>腐蚀</a:t>
            </a:r>
            <a:r>
              <a:rPr lang="zh-CN" altLang="en-US" dirty="0" smtClean="0">
                <a:latin typeface="宋体" pitchFamily="2" charset="-122"/>
                <a:ea typeface="宋体" pitchFamily="2" charset="-122"/>
              </a:rPr>
              <a:t>电化学的热力学与动力学处于割裂的状态，从某种意义上说，这严重制约了腐蚀理论与 </a:t>
            </a:r>
            <a:r>
              <a:rPr lang="zh-CN" altLang="en-US" dirty="0" smtClean="0">
                <a:latin typeface="宋体" pitchFamily="2" charset="-122"/>
                <a:ea typeface="宋体" pitchFamily="2" charset="-122"/>
              </a:rPr>
              <a:t>防腐蚀</a:t>
            </a:r>
            <a:r>
              <a:rPr lang="zh-CN" altLang="en-US" dirty="0" smtClean="0">
                <a:latin typeface="宋体" pitchFamily="2" charset="-122"/>
                <a:ea typeface="宋体" pitchFamily="2" charset="-122"/>
              </a:rPr>
              <a:t>工程的发展</a:t>
            </a:r>
            <a:r>
              <a:rPr lang="zh-CN" altLang="en-US" dirty="0" smtClean="0">
                <a:latin typeface="宋体" pitchFamily="2" charset="-122"/>
                <a:ea typeface="宋体" pitchFamily="2" charset="-122"/>
              </a:rPr>
              <a:t>。</a:t>
            </a:r>
            <a:r>
              <a:rPr lang="zh-CN" altLang="en-US" dirty="0" smtClean="0">
                <a:latin typeface="宋体" pitchFamily="2" charset="-122"/>
                <a:ea typeface="宋体" pitchFamily="2" charset="-122"/>
              </a:rPr>
              <a:t>重点在于建立“溶解</a:t>
            </a:r>
            <a:r>
              <a:rPr lang="en-US" altLang="zh-CN" dirty="0" smtClean="0">
                <a:latin typeface="宋体" pitchFamily="2" charset="-122"/>
                <a:ea typeface="宋体" pitchFamily="2" charset="-122"/>
              </a:rPr>
              <a:t>-</a:t>
            </a:r>
            <a:r>
              <a:rPr lang="zh-CN" altLang="en-US" dirty="0" smtClean="0">
                <a:latin typeface="宋体" pitchFamily="2" charset="-122"/>
                <a:ea typeface="宋体" pitchFamily="2" charset="-122"/>
              </a:rPr>
              <a:t>电离</a:t>
            </a:r>
            <a:r>
              <a:rPr lang="en-US" altLang="zh-CN" dirty="0" smtClean="0">
                <a:latin typeface="宋体" pitchFamily="2" charset="-122"/>
                <a:ea typeface="宋体" pitchFamily="2" charset="-122"/>
              </a:rPr>
              <a:t>-</a:t>
            </a:r>
            <a:r>
              <a:rPr lang="zh-CN" altLang="en-US" dirty="0" smtClean="0">
                <a:latin typeface="宋体" pitchFamily="2" charset="-122"/>
                <a:ea typeface="宋体" pitchFamily="2" charset="-122"/>
              </a:rPr>
              <a:t>沉积”模型，打通腐蚀热力学和动力学之间</a:t>
            </a:r>
            <a:r>
              <a:rPr lang="zh-CN" altLang="en-US" dirty="0" smtClean="0">
                <a:latin typeface="宋体" pitchFamily="2" charset="-122"/>
                <a:ea typeface="宋体" pitchFamily="2" charset="-122"/>
              </a:rPr>
              <a:t>的壁垒。</a:t>
            </a:r>
            <a:r>
              <a:rPr lang="zh-CN" altLang="en-US" b="1" dirty="0" smtClean="0">
                <a:latin typeface="宋体" pitchFamily="2" charset="-122"/>
                <a:ea typeface="宋体" pitchFamily="2" charset="-122"/>
              </a:rPr>
              <a:t>为此</a:t>
            </a:r>
            <a:r>
              <a:rPr lang="zh-CN" altLang="en-US" b="1" dirty="0" smtClean="0">
                <a:latin typeface="宋体" pitchFamily="2" charset="-122"/>
                <a:ea typeface="宋体" pitchFamily="2" charset="-122"/>
              </a:rPr>
              <a:t>文章提出了一种新的模型，设计了新合金的一套原则。</a:t>
            </a:r>
            <a:endParaRPr lang="en-US" altLang="zh-CN" b="1" dirty="0" smtClean="0">
              <a:latin typeface="宋体" pitchFamily="2" charset="-122"/>
              <a:ea typeface="宋体" pitchFamily="2" charset="-122"/>
            </a:endParaRPr>
          </a:p>
          <a:p>
            <a:pPr fontAlgn="base">
              <a:lnSpc>
                <a:spcPct val="100000"/>
              </a:lnSpc>
              <a:spcBef>
                <a:spcPts val="0"/>
              </a:spcBef>
              <a:spcAft>
                <a:spcPct val="0"/>
              </a:spcAft>
              <a:buClr>
                <a:srgbClr val="008080"/>
              </a:buClr>
            </a:pPr>
            <a:endParaRPr lang="en-US" altLang="zh-CN" b="1" dirty="0"/>
          </a:p>
        </p:txBody>
      </p:sp>
      <p:pic>
        <p:nvPicPr>
          <p:cNvPr id="16" name="图片 1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235985" y="93024"/>
            <a:ext cx="1956015" cy="655627"/>
          </a:xfrm>
          <a:prstGeom prst="rect">
            <a:avLst/>
          </a:prstGeom>
        </p:spPr>
      </p:pic>
      <p:sp>
        <p:nvSpPr>
          <p:cNvPr id="11" name="文本框 10"/>
          <p:cNvSpPr txBox="1"/>
          <p:nvPr/>
        </p:nvSpPr>
        <p:spPr>
          <a:xfrm>
            <a:off x="4304324" y="3950098"/>
            <a:ext cx="2283967" cy="533480"/>
          </a:xfrm>
          <a:prstGeom prst="rect">
            <a:avLst/>
          </a:prstGeom>
          <a:noFill/>
        </p:spPr>
        <p:txBody>
          <a:bodyPr wrap="square" lIns="121917" tIns="60958" rIns="121917" bIns="60958" rtlCol="0">
            <a:spAutoFit/>
          </a:bodyPr>
          <a:lstStyle/>
          <a:p>
            <a:r>
              <a:rPr lang="zh-CN" altLang="en-US" sz="2700" b="1" dirty="0" smtClean="0">
                <a:cs typeface="+mn-ea"/>
                <a:sym typeface="+mn-lt"/>
              </a:rPr>
              <a:t>研究</a:t>
            </a:r>
            <a:r>
              <a:rPr lang="zh-CN" altLang="en-US" sz="2700" b="1" dirty="0">
                <a:cs typeface="+mn-ea"/>
                <a:sym typeface="+mn-lt"/>
              </a:rPr>
              <a:t>目标</a:t>
            </a:r>
          </a:p>
        </p:txBody>
      </p:sp>
      <p:sp>
        <p:nvSpPr>
          <p:cNvPr id="12" name="Text Placeholder 34"/>
          <p:cNvSpPr txBox="1"/>
          <p:nvPr/>
        </p:nvSpPr>
        <p:spPr>
          <a:xfrm>
            <a:off x="4443759" y="4526014"/>
            <a:ext cx="7599749" cy="1616878"/>
          </a:xfrm>
          <a:prstGeom prst="rect">
            <a:avLst/>
          </a:prstGeom>
        </p:spPr>
        <p:txBody>
          <a:bodyPr lIns="91438" tIns="45719" rIns="91438" bIns="45719">
            <a:noAutofit/>
          </a:bodyPr>
          <a:lstStyle>
            <a:lvl1pPr marL="0" indent="0" algn="l" defTabSz="914400" rtl="0" eaLnBrk="1" latinLnBrk="0" hangingPunct="1">
              <a:lnSpc>
                <a:spcPct val="90000"/>
              </a:lnSpc>
              <a:spcBef>
                <a:spcPts val="1000"/>
              </a:spcBef>
              <a:buFontTx/>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lnSpc>
                <a:spcPct val="125000"/>
              </a:lnSpc>
              <a:spcBef>
                <a:spcPts val="0"/>
              </a:spcBef>
              <a:spcAft>
                <a:spcPct val="0"/>
              </a:spcAft>
            </a:pPr>
            <a:r>
              <a:rPr lang="en-US" altLang="zh-CN" sz="1900" b="1" dirty="0" smtClean="0">
                <a:latin typeface="宋体" panose="02010600030101010101" pitchFamily="2" charset="-122"/>
                <a:ea typeface="宋体" panose="02010600030101010101" pitchFamily="2" charset="-122"/>
              </a:rPr>
              <a:t>   </a:t>
            </a:r>
            <a:r>
              <a:rPr lang="zh-CN" altLang="en-US" dirty="0" smtClean="0">
                <a:latin typeface="宋体" panose="02010600030101010101" pitchFamily="2" charset="-122"/>
                <a:ea typeface="宋体" panose="02010600030101010101" pitchFamily="2" charset="-122"/>
              </a:rPr>
              <a:t>提出的模型在描述金属</a:t>
            </a:r>
            <a:r>
              <a:rPr lang="en-US" altLang="zh-CN" dirty="0" smtClean="0">
                <a:latin typeface="宋体" panose="02010600030101010101" pitchFamily="2" charset="-122"/>
                <a:ea typeface="宋体" panose="02010600030101010101" pitchFamily="2" charset="-122"/>
              </a:rPr>
              <a:t>/</a:t>
            </a:r>
            <a:r>
              <a:rPr lang="zh-CN" altLang="en-US" dirty="0" smtClean="0">
                <a:latin typeface="宋体" panose="02010600030101010101" pitchFamily="2" charset="-122"/>
                <a:ea typeface="宋体" panose="02010600030101010101" pitchFamily="2" charset="-122"/>
              </a:rPr>
              <a:t>溶液中复杂的溶解</a:t>
            </a:r>
            <a:r>
              <a:rPr lang="en-US" altLang="zh-CN" dirty="0" smtClean="0">
                <a:latin typeface="宋体" panose="02010600030101010101" pitchFamily="2" charset="-122"/>
                <a:ea typeface="宋体" panose="02010600030101010101" pitchFamily="2" charset="-122"/>
              </a:rPr>
              <a:t>-</a:t>
            </a:r>
            <a:r>
              <a:rPr lang="zh-CN" altLang="en-US" dirty="0" smtClean="0">
                <a:latin typeface="宋体" panose="02010600030101010101" pitchFamily="2" charset="-122"/>
                <a:ea typeface="宋体" panose="02010600030101010101" pitchFamily="2" charset="-122"/>
              </a:rPr>
              <a:t>电离</a:t>
            </a:r>
            <a:r>
              <a:rPr lang="en-US" altLang="zh-CN" dirty="0" smtClean="0">
                <a:latin typeface="宋体" panose="02010600030101010101" pitchFamily="2" charset="-122"/>
                <a:ea typeface="宋体" panose="02010600030101010101" pitchFamily="2" charset="-122"/>
              </a:rPr>
              <a:t>-</a:t>
            </a:r>
            <a:r>
              <a:rPr lang="zh-CN" altLang="en-US" dirty="0" smtClean="0">
                <a:latin typeface="宋体" panose="02010600030101010101" pitchFamily="2" charset="-122"/>
                <a:ea typeface="宋体" panose="02010600030101010101" pitchFamily="2" charset="-122"/>
              </a:rPr>
              <a:t>扩散</a:t>
            </a:r>
            <a:r>
              <a:rPr lang="en-US" altLang="zh-CN" dirty="0" smtClean="0">
                <a:latin typeface="宋体" panose="02010600030101010101" pitchFamily="2" charset="-122"/>
                <a:ea typeface="宋体" panose="02010600030101010101" pitchFamily="2" charset="-122"/>
              </a:rPr>
              <a:t>-</a:t>
            </a:r>
            <a:r>
              <a:rPr lang="zh-CN" altLang="en-US" dirty="0" smtClean="0">
                <a:latin typeface="宋体" panose="02010600030101010101" pitchFamily="2" charset="-122"/>
                <a:ea typeface="宋体" panose="02010600030101010101" pitchFamily="2" charset="-122"/>
              </a:rPr>
              <a:t>沉积过程中有很多未知参数需要确定，且这些参数对最后结果有着很大的影响，同时这些参数的区间比较大</a:t>
            </a:r>
            <a:r>
              <a:rPr lang="zh-CN" altLang="en-US" dirty="0" smtClean="0">
                <a:latin typeface="宋体" panose="02010600030101010101" pitchFamily="2" charset="-122"/>
                <a:ea typeface="宋体" panose="02010600030101010101" pitchFamily="2" charset="-122"/>
              </a:rPr>
              <a:t>，组合较多。且</a:t>
            </a:r>
            <a:r>
              <a:rPr lang="zh-CN" altLang="en-US" dirty="0" smtClean="0">
                <a:latin typeface="宋体" panose="02010600030101010101" pitchFamily="2" charset="-122"/>
                <a:ea typeface="宋体" panose="02010600030101010101" pitchFamily="2" charset="-122"/>
              </a:rPr>
              <a:t>对于不同合金组合的不同合金不同参数有着不同的影响，所以使用强化学习对参数优化</a:t>
            </a:r>
            <a:r>
              <a:rPr lang="zh-CN" altLang="en-US" dirty="0" smtClean="0">
                <a:latin typeface="宋体" panose="02010600030101010101" pitchFamily="2" charset="-122"/>
                <a:ea typeface="宋体" panose="02010600030101010101" pitchFamily="2" charset="-122"/>
              </a:rPr>
              <a:t>迫在眉睫。</a:t>
            </a:r>
            <a:endParaRPr lang="en-US" altLang="zh-CN" dirty="0">
              <a:latin typeface="宋体" panose="02010600030101010101" pitchFamily="2" charset="-122"/>
              <a:ea typeface="宋体" panose="02010600030101010101" pitchFamily="2" charset="-122"/>
            </a:endParaRPr>
          </a:p>
        </p:txBody>
      </p:sp>
      <p:sp>
        <p:nvSpPr>
          <p:cNvPr id="2" name="矩形 1"/>
          <p:cNvSpPr/>
          <p:nvPr/>
        </p:nvSpPr>
        <p:spPr>
          <a:xfrm flipV="1">
            <a:off x="-21773" y="6707968"/>
            <a:ext cx="12213772" cy="188760"/>
          </a:xfrm>
          <a:prstGeom prst="rect">
            <a:avLst/>
          </a:prstGeom>
          <a:solidFill>
            <a:schemeClr val="accent5"/>
          </a:solidFill>
          <a:ln w="28575">
            <a:noFill/>
          </a:ln>
          <a:effectLst>
            <a:outerShdw blurRad="698500" dist="190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endParaRPr>
          </a:p>
        </p:txBody>
      </p:sp>
      <p:sp>
        <p:nvSpPr>
          <p:cNvPr id="4" name="菱形 3"/>
          <p:cNvSpPr/>
          <p:nvPr/>
        </p:nvSpPr>
        <p:spPr>
          <a:xfrm>
            <a:off x="-313507" y="181525"/>
            <a:ext cx="583473" cy="591048"/>
          </a:xfrm>
          <a:prstGeom prst="diamond">
            <a:avLst/>
          </a:prstGeom>
          <a:solidFill>
            <a:schemeClr val="accent1"/>
          </a:solidFill>
          <a:ln w="28575">
            <a:noFill/>
          </a:ln>
          <a:effectLst>
            <a:outerShdw blurRad="698500" dist="190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endParaRPr>
          </a:p>
        </p:txBody>
      </p:sp>
      <p:sp>
        <p:nvSpPr>
          <p:cNvPr id="5" name="菱形 4"/>
          <p:cNvSpPr/>
          <p:nvPr/>
        </p:nvSpPr>
        <p:spPr>
          <a:xfrm>
            <a:off x="-157791" y="205311"/>
            <a:ext cx="583473" cy="591048"/>
          </a:xfrm>
          <a:prstGeom prst="diamond">
            <a:avLst/>
          </a:prstGeom>
          <a:solidFill>
            <a:schemeClr val="tx1"/>
          </a:solidFill>
          <a:ln w="28575">
            <a:noFill/>
          </a:ln>
          <a:effectLst>
            <a:outerShdw blurRad="698500" dist="190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endParaRPr>
          </a:p>
        </p:txBody>
      </p:sp>
      <p:pic>
        <p:nvPicPr>
          <p:cNvPr id="1026" name="Picture 2"/>
          <p:cNvPicPr>
            <a:picLocks noChangeAspect="1" noChangeArrowheads="1"/>
          </p:cNvPicPr>
          <p:nvPr/>
        </p:nvPicPr>
        <p:blipFill>
          <a:blip r:embed="rId4" cstate="print"/>
          <a:srcRect/>
          <a:stretch>
            <a:fillRect/>
          </a:stretch>
        </p:blipFill>
        <p:spPr bwMode="auto">
          <a:xfrm>
            <a:off x="372534" y="1299516"/>
            <a:ext cx="3479799" cy="1841617"/>
          </a:xfrm>
          <a:prstGeom prst="rect">
            <a:avLst/>
          </a:prstGeom>
          <a:noFill/>
          <a:ln w="9525">
            <a:noFill/>
            <a:miter lim="800000"/>
            <a:headEnd/>
            <a:tailEnd/>
          </a:ln>
          <a:effectLst/>
        </p:spPr>
      </p:pic>
      <p:pic>
        <p:nvPicPr>
          <p:cNvPr id="1027" name="Picture 3"/>
          <p:cNvPicPr>
            <a:picLocks noChangeAspect="1" noChangeArrowheads="1"/>
          </p:cNvPicPr>
          <p:nvPr/>
        </p:nvPicPr>
        <p:blipFill>
          <a:blip r:embed="rId5" cstate="print"/>
          <a:srcRect/>
          <a:stretch>
            <a:fillRect/>
          </a:stretch>
        </p:blipFill>
        <p:spPr bwMode="auto">
          <a:xfrm>
            <a:off x="251581" y="3661415"/>
            <a:ext cx="4048276" cy="2480244"/>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p14:dur="10" advTm="3000"/>
    </mc:Choice>
    <mc:Fallback>
      <p:transition advTm="3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87922" y="4626490"/>
            <a:ext cx="9979893" cy="1967264"/>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dirty="0">
              <a:ln>
                <a:solidFill>
                  <a:schemeClr val="accent1"/>
                </a:solidFill>
              </a:ln>
              <a:solidFill>
                <a:schemeClr val="bg1"/>
              </a:solidFill>
            </a:endParaRPr>
          </a:p>
        </p:txBody>
      </p:sp>
      <p:sp>
        <p:nvSpPr>
          <p:cNvPr id="6" name="矩形 5"/>
          <p:cNvSpPr/>
          <p:nvPr/>
        </p:nvSpPr>
        <p:spPr>
          <a:xfrm>
            <a:off x="226999" y="2851643"/>
            <a:ext cx="9935207" cy="1643851"/>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n>
                <a:solidFill>
                  <a:schemeClr val="accent1"/>
                </a:solidFill>
              </a:ln>
              <a:solidFill>
                <a:schemeClr val="bg1"/>
              </a:solidFill>
            </a:endParaRPr>
          </a:p>
        </p:txBody>
      </p:sp>
      <p:sp>
        <p:nvSpPr>
          <p:cNvPr id="3" name="矩形 2"/>
          <p:cNvSpPr/>
          <p:nvPr/>
        </p:nvSpPr>
        <p:spPr>
          <a:xfrm>
            <a:off x="187922" y="869638"/>
            <a:ext cx="9935207" cy="1886204"/>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sz="1600" dirty="0">
              <a:ln>
                <a:solidFill>
                  <a:schemeClr val="accent1"/>
                </a:solidFill>
              </a:ln>
              <a:solidFill>
                <a:schemeClr val="bg1"/>
              </a:solidFill>
            </a:endParaRPr>
          </a:p>
        </p:txBody>
      </p:sp>
      <p:sp>
        <p:nvSpPr>
          <p:cNvPr id="40" name="文本框 39"/>
          <p:cNvSpPr txBox="1"/>
          <p:nvPr/>
        </p:nvSpPr>
        <p:spPr>
          <a:xfrm>
            <a:off x="581398" y="170599"/>
            <a:ext cx="4297669" cy="615553"/>
          </a:xfrm>
          <a:prstGeom prst="rect">
            <a:avLst/>
          </a:prstGeom>
          <a:noFill/>
        </p:spPr>
        <p:txBody>
          <a:bodyPr wrap="square" lIns="121917" tIns="60958" rIns="121917" bIns="60958" rtlCol="0">
            <a:spAutoFit/>
          </a:bodyPr>
          <a:lstStyle/>
          <a:p>
            <a:r>
              <a:rPr lang="en-US" altLang="zh-CN" sz="3200" b="1" dirty="0">
                <a:cs typeface="+mn-ea"/>
                <a:sym typeface="+mn-lt"/>
              </a:rPr>
              <a:t>1.2 </a:t>
            </a:r>
            <a:r>
              <a:rPr lang="zh-CN" altLang="en-US" sz="3200" b="1" dirty="0">
                <a:cs typeface="+mn-ea"/>
                <a:sym typeface="+mn-lt"/>
              </a:rPr>
              <a:t>研究技术路线</a:t>
            </a:r>
          </a:p>
        </p:txBody>
      </p:sp>
      <p:pic>
        <p:nvPicPr>
          <p:cNvPr id="41" name="图片 40"/>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235985" y="93024"/>
            <a:ext cx="1956015" cy="655627"/>
          </a:xfrm>
          <a:prstGeom prst="rect">
            <a:avLst/>
          </a:prstGeom>
        </p:spPr>
      </p:pic>
      <p:sp>
        <p:nvSpPr>
          <p:cNvPr id="38" name="Rectangle 99"/>
          <p:cNvSpPr/>
          <p:nvPr/>
        </p:nvSpPr>
        <p:spPr>
          <a:xfrm>
            <a:off x="3060807" y="3211456"/>
            <a:ext cx="1662025" cy="791607"/>
          </a:xfrm>
          <a:prstGeom prst="rect">
            <a:avLst/>
          </a:prstGeom>
        </p:spPr>
        <p:txBody>
          <a:bodyPr wrap="square" lIns="91420" tIns="45710" rIns="91420" bIns="45710">
            <a:spAutoFit/>
          </a:bodyPr>
          <a:lstStyle/>
          <a:p>
            <a:pPr>
              <a:lnSpc>
                <a:spcPct val="150000"/>
              </a:lnSpc>
              <a:buNone/>
            </a:pPr>
            <a:r>
              <a:rPr lang="zh-CN" altLang="en-US" sz="1600" dirty="0" smtClean="0">
                <a:cs typeface="+mn-ea"/>
                <a:sym typeface="+mn-lt"/>
              </a:rPr>
              <a:t>输入参数之后进行退火处理</a:t>
            </a:r>
            <a:endParaRPr lang="en-US" altLang="zh-CN" sz="1600" dirty="0">
              <a:cs typeface="+mn-ea"/>
              <a:sym typeface="+mn-lt"/>
            </a:endParaRPr>
          </a:p>
        </p:txBody>
      </p:sp>
      <p:sp>
        <p:nvSpPr>
          <p:cNvPr id="43" name="Rectangle 99"/>
          <p:cNvSpPr/>
          <p:nvPr/>
        </p:nvSpPr>
        <p:spPr>
          <a:xfrm>
            <a:off x="878187" y="3050037"/>
            <a:ext cx="1223065" cy="1200308"/>
          </a:xfrm>
          <a:prstGeom prst="rect">
            <a:avLst/>
          </a:prstGeom>
        </p:spPr>
        <p:txBody>
          <a:bodyPr wrap="square" lIns="91420" tIns="45710" rIns="91420" bIns="45710">
            <a:spAutoFit/>
          </a:bodyPr>
          <a:lstStyle/>
          <a:p>
            <a:pPr>
              <a:lnSpc>
                <a:spcPct val="150000"/>
              </a:lnSpc>
              <a:buNone/>
            </a:pPr>
            <a:r>
              <a:rPr lang="zh-CN" altLang="en-US" sz="1600" dirty="0" smtClean="0">
                <a:cs typeface="+mn-ea"/>
                <a:sym typeface="+mn-lt"/>
              </a:rPr>
              <a:t>确定所需参数并调整最大值</a:t>
            </a:r>
            <a:endParaRPr lang="en-US" altLang="zh-CN" sz="1600" dirty="0">
              <a:cs typeface="+mn-ea"/>
              <a:sym typeface="+mn-lt"/>
            </a:endParaRPr>
          </a:p>
        </p:txBody>
      </p:sp>
      <p:sp>
        <p:nvSpPr>
          <p:cNvPr id="46" name="Rectangle 99"/>
          <p:cNvSpPr/>
          <p:nvPr/>
        </p:nvSpPr>
        <p:spPr>
          <a:xfrm>
            <a:off x="5477938" y="3213076"/>
            <a:ext cx="1848221" cy="791607"/>
          </a:xfrm>
          <a:prstGeom prst="rect">
            <a:avLst/>
          </a:prstGeom>
        </p:spPr>
        <p:txBody>
          <a:bodyPr wrap="square" lIns="91420" tIns="45710" rIns="91420" bIns="45710">
            <a:spAutoFit/>
          </a:bodyPr>
          <a:lstStyle/>
          <a:p>
            <a:pPr>
              <a:lnSpc>
                <a:spcPct val="150000"/>
              </a:lnSpc>
              <a:buNone/>
            </a:pPr>
            <a:r>
              <a:rPr lang="zh-CN" altLang="en-US" sz="1600" dirty="0" smtClean="0">
                <a:cs typeface="+mn-ea"/>
                <a:sym typeface="+mn-lt"/>
              </a:rPr>
              <a:t>获取当前算法下最优解</a:t>
            </a:r>
            <a:endParaRPr lang="en-US" altLang="zh-CN" sz="1600" dirty="0">
              <a:cs typeface="+mn-ea"/>
              <a:sym typeface="+mn-lt"/>
            </a:endParaRPr>
          </a:p>
        </p:txBody>
      </p:sp>
      <p:sp>
        <p:nvSpPr>
          <p:cNvPr id="4117" name="箭头: 右 4116"/>
          <p:cNvSpPr/>
          <p:nvPr/>
        </p:nvSpPr>
        <p:spPr>
          <a:xfrm>
            <a:off x="2355090" y="1446101"/>
            <a:ext cx="627707" cy="21344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dirty="0"/>
          </a:p>
        </p:txBody>
      </p:sp>
      <p:sp>
        <p:nvSpPr>
          <p:cNvPr id="4118" name="箭头: 右 4117"/>
          <p:cNvSpPr/>
          <p:nvPr/>
        </p:nvSpPr>
        <p:spPr>
          <a:xfrm>
            <a:off x="4645663" y="1485746"/>
            <a:ext cx="627707" cy="21344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dirty="0"/>
          </a:p>
        </p:txBody>
      </p:sp>
      <p:sp>
        <p:nvSpPr>
          <p:cNvPr id="4119" name="箭头: 右 4118"/>
          <p:cNvSpPr/>
          <p:nvPr/>
        </p:nvSpPr>
        <p:spPr>
          <a:xfrm>
            <a:off x="7182806" y="1489325"/>
            <a:ext cx="627707" cy="21344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dirty="0"/>
          </a:p>
        </p:txBody>
      </p:sp>
      <p:sp>
        <p:nvSpPr>
          <p:cNvPr id="4120" name="箭头: 右 4119"/>
          <p:cNvSpPr/>
          <p:nvPr/>
        </p:nvSpPr>
        <p:spPr>
          <a:xfrm>
            <a:off x="2249960" y="3489602"/>
            <a:ext cx="627707" cy="21344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dirty="0"/>
          </a:p>
        </p:txBody>
      </p:sp>
      <p:sp>
        <p:nvSpPr>
          <p:cNvPr id="4121" name="箭头: 右 4120"/>
          <p:cNvSpPr/>
          <p:nvPr/>
        </p:nvSpPr>
        <p:spPr>
          <a:xfrm>
            <a:off x="4634942" y="3497711"/>
            <a:ext cx="627707" cy="21344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dirty="0"/>
          </a:p>
        </p:txBody>
      </p:sp>
      <p:sp>
        <p:nvSpPr>
          <p:cNvPr id="13" name="文本框 12"/>
          <p:cNvSpPr txBox="1"/>
          <p:nvPr/>
        </p:nvSpPr>
        <p:spPr>
          <a:xfrm>
            <a:off x="188410" y="896917"/>
            <a:ext cx="569381" cy="1858924"/>
          </a:xfrm>
          <a:prstGeom prst="rect">
            <a:avLst/>
          </a:prstGeom>
          <a:noFill/>
        </p:spPr>
        <p:txBody>
          <a:bodyPr vert="eaVert" wrap="square" lIns="121917" tIns="60958" rIns="121917" bIns="60958" rtlCol="0">
            <a:spAutoFit/>
          </a:bodyPr>
          <a:lstStyle/>
          <a:p>
            <a:pPr algn="ctr"/>
            <a:r>
              <a:rPr lang="zh-CN" altLang="en-US" sz="2100" b="1" dirty="0"/>
              <a:t>① </a:t>
            </a:r>
            <a:r>
              <a:rPr lang="zh-CN" altLang="en-US" sz="1900" b="1" dirty="0" smtClean="0"/>
              <a:t>环境搭建</a:t>
            </a:r>
            <a:endParaRPr lang="zh-CN" altLang="en-US" sz="1900" b="1" dirty="0"/>
          </a:p>
        </p:txBody>
      </p:sp>
      <p:sp>
        <p:nvSpPr>
          <p:cNvPr id="15" name="文本框 14"/>
          <p:cNvSpPr txBox="1"/>
          <p:nvPr/>
        </p:nvSpPr>
        <p:spPr>
          <a:xfrm>
            <a:off x="178238" y="2851643"/>
            <a:ext cx="569381" cy="1623855"/>
          </a:xfrm>
          <a:prstGeom prst="rect">
            <a:avLst/>
          </a:prstGeom>
          <a:noFill/>
        </p:spPr>
        <p:txBody>
          <a:bodyPr vert="eaVert" wrap="square" lIns="121917" tIns="60958" rIns="121917" bIns="60958" rtlCol="0">
            <a:spAutoFit/>
          </a:bodyPr>
          <a:lstStyle/>
          <a:p>
            <a:pPr algn="ctr"/>
            <a:r>
              <a:rPr lang="zh-CN" altLang="en-US" sz="2100" b="1" dirty="0" smtClean="0"/>
              <a:t>②</a:t>
            </a:r>
            <a:r>
              <a:rPr lang="zh-CN" altLang="en-US" sz="1900" b="1" dirty="0" smtClean="0"/>
              <a:t>启发式算法</a:t>
            </a:r>
            <a:r>
              <a:rPr lang="zh-CN" altLang="en-US" sz="2100" b="1" dirty="0" smtClean="0"/>
              <a:t> </a:t>
            </a:r>
            <a:endParaRPr lang="zh-CN" altLang="en-US" sz="2100" b="1" dirty="0"/>
          </a:p>
        </p:txBody>
      </p:sp>
      <p:cxnSp>
        <p:nvCxnSpPr>
          <p:cNvPr id="19" name="直接连接符 18"/>
          <p:cNvCxnSpPr/>
          <p:nvPr/>
        </p:nvCxnSpPr>
        <p:spPr>
          <a:xfrm>
            <a:off x="737353" y="906881"/>
            <a:ext cx="0" cy="1861775"/>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737353" y="2851643"/>
            <a:ext cx="0" cy="166016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730908" y="4687842"/>
            <a:ext cx="0" cy="1876345"/>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170584" y="4663168"/>
            <a:ext cx="569381" cy="1954033"/>
          </a:xfrm>
          <a:prstGeom prst="rect">
            <a:avLst/>
          </a:prstGeom>
          <a:noFill/>
        </p:spPr>
        <p:txBody>
          <a:bodyPr vert="eaVert" wrap="square" lIns="121917" tIns="60958" rIns="121917" bIns="60958" rtlCol="0">
            <a:spAutoFit/>
          </a:bodyPr>
          <a:lstStyle/>
          <a:p>
            <a:pPr algn="ctr"/>
            <a:r>
              <a:rPr lang="zh-CN" altLang="en-US" sz="2100" b="1" dirty="0"/>
              <a:t>③ </a:t>
            </a:r>
            <a:r>
              <a:rPr lang="zh-CN" altLang="en-US" sz="1900" b="1" dirty="0" smtClean="0"/>
              <a:t>深度强化学习</a:t>
            </a:r>
            <a:endParaRPr lang="zh-CN" altLang="en-US" sz="1900" b="1" dirty="0"/>
          </a:p>
        </p:txBody>
      </p:sp>
      <p:sp>
        <p:nvSpPr>
          <p:cNvPr id="11" name="矩形 10"/>
          <p:cNvSpPr/>
          <p:nvPr/>
        </p:nvSpPr>
        <p:spPr>
          <a:xfrm flipV="1">
            <a:off x="-21773" y="6707968"/>
            <a:ext cx="12213772" cy="188760"/>
          </a:xfrm>
          <a:prstGeom prst="rect">
            <a:avLst/>
          </a:prstGeom>
          <a:solidFill>
            <a:schemeClr val="accent5"/>
          </a:solidFill>
          <a:ln w="28575">
            <a:noFill/>
          </a:ln>
          <a:effectLst>
            <a:outerShdw blurRad="698500" dist="190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endParaRPr>
          </a:p>
        </p:txBody>
      </p:sp>
      <p:sp>
        <p:nvSpPr>
          <p:cNvPr id="17" name="菱形 16"/>
          <p:cNvSpPr/>
          <p:nvPr/>
        </p:nvSpPr>
        <p:spPr>
          <a:xfrm>
            <a:off x="-313507" y="181525"/>
            <a:ext cx="583473" cy="591048"/>
          </a:xfrm>
          <a:prstGeom prst="diamond">
            <a:avLst/>
          </a:prstGeom>
          <a:solidFill>
            <a:schemeClr val="accent1"/>
          </a:solidFill>
          <a:ln w="28575">
            <a:noFill/>
          </a:ln>
          <a:effectLst>
            <a:outerShdw blurRad="698500" dist="190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endParaRPr>
          </a:p>
        </p:txBody>
      </p:sp>
      <p:sp>
        <p:nvSpPr>
          <p:cNvPr id="22" name="菱形 21"/>
          <p:cNvSpPr/>
          <p:nvPr/>
        </p:nvSpPr>
        <p:spPr>
          <a:xfrm>
            <a:off x="-157791" y="205311"/>
            <a:ext cx="583473" cy="591048"/>
          </a:xfrm>
          <a:prstGeom prst="diamond">
            <a:avLst/>
          </a:prstGeom>
          <a:solidFill>
            <a:schemeClr val="tx1"/>
          </a:solidFill>
          <a:ln w="28575">
            <a:noFill/>
          </a:ln>
          <a:effectLst>
            <a:outerShdw blurRad="698500" dist="190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endParaRPr>
          </a:p>
        </p:txBody>
      </p:sp>
      <p:sp>
        <p:nvSpPr>
          <p:cNvPr id="62" name="Rectangle 99"/>
          <p:cNvSpPr/>
          <p:nvPr/>
        </p:nvSpPr>
        <p:spPr>
          <a:xfrm>
            <a:off x="909893" y="1354380"/>
            <a:ext cx="1817676" cy="338534"/>
          </a:xfrm>
          <a:prstGeom prst="rect">
            <a:avLst/>
          </a:prstGeom>
        </p:spPr>
        <p:txBody>
          <a:bodyPr wrap="square" lIns="91420" tIns="45710" rIns="91420" bIns="45710">
            <a:spAutoFit/>
          </a:bodyPr>
          <a:lstStyle/>
          <a:p>
            <a:pPr>
              <a:buNone/>
            </a:pPr>
            <a:r>
              <a:rPr lang="zh-CN" altLang="en-US" sz="1600" dirty="0" smtClean="0">
                <a:cs typeface="+mn-ea"/>
                <a:sym typeface="+mn-lt"/>
              </a:rPr>
              <a:t>计算腐蚀电位</a:t>
            </a:r>
            <a:endParaRPr lang="en-US" altLang="zh-CN" sz="1600" dirty="0">
              <a:cs typeface="+mn-ea"/>
              <a:sym typeface="+mn-lt"/>
            </a:endParaRPr>
          </a:p>
        </p:txBody>
      </p:sp>
      <p:sp>
        <p:nvSpPr>
          <p:cNvPr id="65" name="Rectangle 99"/>
          <p:cNvSpPr/>
          <p:nvPr/>
        </p:nvSpPr>
        <p:spPr>
          <a:xfrm>
            <a:off x="3133370" y="1405181"/>
            <a:ext cx="1817676" cy="338534"/>
          </a:xfrm>
          <a:prstGeom prst="rect">
            <a:avLst/>
          </a:prstGeom>
        </p:spPr>
        <p:txBody>
          <a:bodyPr wrap="square" lIns="91420" tIns="45710" rIns="91420" bIns="45710">
            <a:spAutoFit/>
          </a:bodyPr>
          <a:lstStyle/>
          <a:p>
            <a:pPr>
              <a:buNone/>
            </a:pPr>
            <a:r>
              <a:rPr lang="zh-CN" altLang="en-US" sz="1600" dirty="0" smtClean="0">
                <a:cs typeface="+mn-ea"/>
                <a:sym typeface="+mn-lt"/>
              </a:rPr>
              <a:t>计算电流密度</a:t>
            </a:r>
            <a:endParaRPr lang="en-US" altLang="zh-CN" sz="1600" dirty="0">
              <a:cs typeface="+mn-ea"/>
              <a:sym typeface="+mn-lt"/>
            </a:endParaRPr>
          </a:p>
        </p:txBody>
      </p:sp>
      <p:sp>
        <p:nvSpPr>
          <p:cNvPr id="67" name="Rectangle 99"/>
          <p:cNvSpPr/>
          <p:nvPr/>
        </p:nvSpPr>
        <p:spPr>
          <a:xfrm>
            <a:off x="5614755" y="1440350"/>
            <a:ext cx="1817676" cy="338534"/>
          </a:xfrm>
          <a:prstGeom prst="rect">
            <a:avLst/>
          </a:prstGeom>
        </p:spPr>
        <p:txBody>
          <a:bodyPr wrap="square" lIns="91420" tIns="45710" rIns="91420" bIns="45710">
            <a:spAutoFit/>
          </a:bodyPr>
          <a:lstStyle/>
          <a:p>
            <a:pPr>
              <a:buNone/>
            </a:pPr>
            <a:r>
              <a:rPr lang="zh-CN" altLang="en-US" sz="1600" dirty="0" smtClean="0">
                <a:cs typeface="+mn-ea"/>
                <a:sym typeface="+mn-lt"/>
              </a:rPr>
              <a:t>计算溶解层数</a:t>
            </a:r>
            <a:endParaRPr lang="en-US" altLang="zh-CN" sz="1600" dirty="0">
              <a:cs typeface="+mn-ea"/>
              <a:sym typeface="+mn-lt"/>
            </a:endParaRPr>
          </a:p>
        </p:txBody>
      </p:sp>
      <p:sp>
        <p:nvSpPr>
          <p:cNvPr id="68" name="Rectangle 99"/>
          <p:cNvSpPr/>
          <p:nvPr/>
        </p:nvSpPr>
        <p:spPr>
          <a:xfrm>
            <a:off x="7986725" y="1436443"/>
            <a:ext cx="1817676" cy="338534"/>
          </a:xfrm>
          <a:prstGeom prst="rect">
            <a:avLst/>
          </a:prstGeom>
        </p:spPr>
        <p:txBody>
          <a:bodyPr wrap="square" lIns="91420" tIns="45710" rIns="91420" bIns="45710">
            <a:spAutoFit/>
          </a:bodyPr>
          <a:lstStyle/>
          <a:p>
            <a:pPr>
              <a:buNone/>
            </a:pPr>
            <a:r>
              <a:rPr lang="zh-CN" altLang="en-US" sz="1600" dirty="0" smtClean="0">
                <a:cs typeface="+mn-ea"/>
                <a:sym typeface="+mn-lt"/>
              </a:rPr>
              <a:t>计算溶解电流密度</a:t>
            </a:r>
            <a:endParaRPr lang="en-US" altLang="zh-CN" sz="1600" dirty="0">
              <a:cs typeface="+mn-ea"/>
              <a:sym typeface="+mn-lt"/>
            </a:endParaRPr>
          </a:p>
        </p:txBody>
      </p:sp>
      <p:sp>
        <p:nvSpPr>
          <p:cNvPr id="71" name="Rectangle 99"/>
          <p:cNvSpPr/>
          <p:nvPr/>
        </p:nvSpPr>
        <p:spPr>
          <a:xfrm>
            <a:off x="3049084" y="5114502"/>
            <a:ext cx="1662025" cy="791607"/>
          </a:xfrm>
          <a:prstGeom prst="rect">
            <a:avLst/>
          </a:prstGeom>
        </p:spPr>
        <p:txBody>
          <a:bodyPr wrap="square" lIns="91420" tIns="45710" rIns="91420" bIns="45710">
            <a:spAutoFit/>
          </a:bodyPr>
          <a:lstStyle/>
          <a:p>
            <a:pPr>
              <a:lnSpc>
                <a:spcPct val="150000"/>
              </a:lnSpc>
              <a:buNone/>
            </a:pPr>
            <a:r>
              <a:rPr lang="zh-CN" altLang="en-US" sz="1600" dirty="0" smtClean="0">
                <a:cs typeface="+mn-ea"/>
                <a:sym typeface="+mn-lt"/>
              </a:rPr>
              <a:t>启发式算法计算奖励和当前状态</a:t>
            </a:r>
            <a:endParaRPr lang="en-US" altLang="zh-CN" sz="1600" dirty="0">
              <a:cs typeface="+mn-ea"/>
              <a:sym typeface="+mn-lt"/>
            </a:endParaRPr>
          </a:p>
        </p:txBody>
      </p:sp>
      <p:sp>
        <p:nvSpPr>
          <p:cNvPr id="72" name="Rectangle 99"/>
          <p:cNvSpPr/>
          <p:nvPr/>
        </p:nvSpPr>
        <p:spPr>
          <a:xfrm>
            <a:off x="913356" y="5343853"/>
            <a:ext cx="1223065" cy="422275"/>
          </a:xfrm>
          <a:prstGeom prst="rect">
            <a:avLst/>
          </a:prstGeom>
        </p:spPr>
        <p:txBody>
          <a:bodyPr wrap="square" lIns="91420" tIns="45710" rIns="91420" bIns="45710">
            <a:spAutoFit/>
          </a:bodyPr>
          <a:lstStyle/>
          <a:p>
            <a:pPr>
              <a:lnSpc>
                <a:spcPct val="150000"/>
              </a:lnSpc>
              <a:buNone/>
            </a:pPr>
            <a:r>
              <a:rPr lang="zh-CN" altLang="en-US" sz="1600" dirty="0" smtClean="0">
                <a:cs typeface="+mn-ea"/>
                <a:sym typeface="+mn-lt"/>
              </a:rPr>
              <a:t>输入动作</a:t>
            </a:r>
            <a:endParaRPr lang="en-US" altLang="zh-CN" sz="1600" dirty="0">
              <a:cs typeface="+mn-ea"/>
              <a:sym typeface="+mn-lt"/>
            </a:endParaRPr>
          </a:p>
        </p:txBody>
      </p:sp>
      <p:sp>
        <p:nvSpPr>
          <p:cNvPr id="73" name="Rectangle 99"/>
          <p:cNvSpPr/>
          <p:nvPr/>
        </p:nvSpPr>
        <p:spPr>
          <a:xfrm>
            <a:off x="5552184" y="5147383"/>
            <a:ext cx="1848221" cy="791607"/>
          </a:xfrm>
          <a:prstGeom prst="rect">
            <a:avLst/>
          </a:prstGeom>
        </p:spPr>
        <p:txBody>
          <a:bodyPr wrap="square" lIns="91420" tIns="45710" rIns="91420" bIns="45710">
            <a:spAutoFit/>
          </a:bodyPr>
          <a:lstStyle/>
          <a:p>
            <a:pPr>
              <a:lnSpc>
                <a:spcPct val="150000"/>
              </a:lnSpc>
              <a:buNone/>
            </a:pPr>
            <a:r>
              <a:rPr lang="zh-CN" altLang="en-US" sz="1600" dirty="0" smtClean="0">
                <a:cs typeface="+mn-ea"/>
                <a:sym typeface="+mn-lt"/>
              </a:rPr>
              <a:t>获取当前状态和奖励经验池存储</a:t>
            </a:r>
            <a:endParaRPr lang="en-US" altLang="zh-CN" sz="1600" dirty="0">
              <a:cs typeface="+mn-ea"/>
              <a:sym typeface="+mn-lt"/>
            </a:endParaRPr>
          </a:p>
        </p:txBody>
      </p:sp>
      <p:sp>
        <p:nvSpPr>
          <p:cNvPr id="74" name="Rectangle 99"/>
          <p:cNvSpPr/>
          <p:nvPr/>
        </p:nvSpPr>
        <p:spPr>
          <a:xfrm>
            <a:off x="8375933" y="5277622"/>
            <a:ext cx="1230311" cy="422275"/>
          </a:xfrm>
          <a:prstGeom prst="rect">
            <a:avLst/>
          </a:prstGeom>
        </p:spPr>
        <p:txBody>
          <a:bodyPr wrap="square" lIns="91420" tIns="45710" rIns="91420" bIns="45710">
            <a:spAutoFit/>
          </a:bodyPr>
          <a:lstStyle/>
          <a:p>
            <a:pPr>
              <a:lnSpc>
                <a:spcPct val="150000"/>
              </a:lnSpc>
              <a:buNone/>
            </a:pPr>
            <a:r>
              <a:rPr lang="zh-CN" altLang="en-US" sz="1600" dirty="0" smtClean="0">
                <a:cs typeface="+mn-ea"/>
                <a:sym typeface="+mn-lt"/>
              </a:rPr>
              <a:t>训练</a:t>
            </a:r>
            <a:endParaRPr lang="en-US" altLang="zh-CN" sz="1600" dirty="0">
              <a:cs typeface="+mn-ea"/>
              <a:sym typeface="+mn-lt"/>
            </a:endParaRPr>
          </a:p>
        </p:txBody>
      </p:sp>
      <p:sp>
        <p:nvSpPr>
          <p:cNvPr id="75" name="箭头: 右 4119"/>
          <p:cNvSpPr/>
          <p:nvPr/>
        </p:nvSpPr>
        <p:spPr>
          <a:xfrm>
            <a:off x="2175714" y="5439540"/>
            <a:ext cx="627707" cy="21344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dirty="0"/>
          </a:p>
        </p:txBody>
      </p:sp>
      <p:sp>
        <p:nvSpPr>
          <p:cNvPr id="76" name="箭头: 右 4120"/>
          <p:cNvSpPr/>
          <p:nvPr/>
        </p:nvSpPr>
        <p:spPr>
          <a:xfrm>
            <a:off x="4646665" y="5408572"/>
            <a:ext cx="627707" cy="21344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dirty="0"/>
          </a:p>
        </p:txBody>
      </p:sp>
      <p:sp>
        <p:nvSpPr>
          <p:cNvPr id="77" name="箭头: 右 4121"/>
          <p:cNvSpPr/>
          <p:nvPr/>
        </p:nvSpPr>
        <p:spPr>
          <a:xfrm>
            <a:off x="7477289" y="5437122"/>
            <a:ext cx="627707" cy="21344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dirty="0"/>
          </a:p>
        </p:txBody>
      </p:sp>
      <p:sp>
        <p:nvSpPr>
          <p:cNvPr id="42" name="箭头: 右 4118"/>
          <p:cNvSpPr/>
          <p:nvPr/>
        </p:nvSpPr>
        <p:spPr>
          <a:xfrm rot="5400000">
            <a:off x="8655280" y="1798268"/>
            <a:ext cx="464543" cy="299905"/>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dirty="0"/>
          </a:p>
        </p:txBody>
      </p:sp>
      <p:sp>
        <p:nvSpPr>
          <p:cNvPr id="45" name="Rectangle 99"/>
          <p:cNvSpPr/>
          <p:nvPr/>
        </p:nvSpPr>
        <p:spPr>
          <a:xfrm>
            <a:off x="7982816" y="2245334"/>
            <a:ext cx="1817676" cy="338534"/>
          </a:xfrm>
          <a:prstGeom prst="rect">
            <a:avLst/>
          </a:prstGeom>
        </p:spPr>
        <p:txBody>
          <a:bodyPr wrap="square" lIns="91420" tIns="45710" rIns="91420" bIns="45710">
            <a:spAutoFit/>
          </a:bodyPr>
          <a:lstStyle/>
          <a:p>
            <a:pPr>
              <a:buNone/>
            </a:pPr>
            <a:r>
              <a:rPr lang="zh-CN" altLang="en-US" sz="1600" dirty="0" smtClean="0">
                <a:cs typeface="+mn-ea"/>
                <a:sym typeface="+mn-lt"/>
              </a:rPr>
              <a:t>计算</a:t>
            </a:r>
            <a:r>
              <a:rPr lang="zh-CN" altLang="en-US" sz="1600" dirty="0" smtClean="0">
                <a:cs typeface="+mn-ea"/>
                <a:sym typeface="+mn-lt"/>
              </a:rPr>
              <a:t>腐蚀速率</a:t>
            </a:r>
            <a:endParaRPr lang="en-US" altLang="zh-CN" sz="1600" dirty="0">
              <a:cs typeface="+mn-ea"/>
              <a:sym typeface="+mn-lt"/>
            </a:endParaRPr>
          </a:p>
        </p:txBody>
      </p:sp>
    </p:spTree>
  </p:cSld>
  <p:clrMapOvr>
    <a:masterClrMapping/>
  </p:clrMapOvr>
  <mc:AlternateContent xmlns:mc="http://schemas.openxmlformats.org/markup-compatibility/2006">
    <mc:Choice xmlns:p14="http://schemas.microsoft.com/office/powerpoint/2010/main" xmlns="" Requires="p14">
      <p:transition p14:dur="0" advTm="3000"/>
    </mc:Choice>
    <mc:Fallback>
      <p:transition advTm="3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0"/>
          <p:cNvGrpSpPr/>
          <p:nvPr/>
        </p:nvGrpSpPr>
        <p:grpSpPr>
          <a:xfrm>
            <a:off x="6933224" y="253395"/>
            <a:ext cx="4099016" cy="1397040"/>
            <a:chOff x="4828406" y="172938"/>
            <a:chExt cx="3074262" cy="1047780"/>
          </a:xfrm>
        </p:grpSpPr>
        <p:sp>
          <p:nvSpPr>
            <p:cNvPr id="82" name="文本框 81"/>
            <p:cNvSpPr txBox="1"/>
            <p:nvPr/>
          </p:nvSpPr>
          <p:spPr>
            <a:xfrm>
              <a:off x="4828406" y="471328"/>
              <a:ext cx="3074262" cy="646331"/>
            </a:xfrm>
            <a:prstGeom prst="rect">
              <a:avLst/>
            </a:prstGeom>
            <a:noFill/>
          </p:spPr>
          <p:txBody>
            <a:bodyPr wrap="square" rtlCol="0">
              <a:spAutoFit/>
              <a:scene3d>
                <a:camera prst="orthographicFront"/>
                <a:lightRig rig="threePt" dir="t"/>
              </a:scene3d>
              <a:sp3d contourW="12700"/>
            </a:bodyPr>
            <a:lstStyle/>
            <a:p>
              <a:pPr algn="dist"/>
              <a:r>
                <a:rPr lang="en-US" altLang="zh-CN" sz="4800" b="1" dirty="0">
                  <a:solidFill>
                    <a:srgbClr val="DE2A25"/>
                  </a:solidFill>
                  <a:latin typeface="Century Gothic" panose="020B0502020202020204" pitchFamily="34" charset="0"/>
                </a:rPr>
                <a:t>CONTENTS</a:t>
              </a:r>
              <a:endParaRPr lang="zh-CN" altLang="en-US" sz="4800" b="1" dirty="0">
                <a:solidFill>
                  <a:srgbClr val="DE2A25"/>
                </a:solidFill>
                <a:latin typeface="Century Gothic" panose="020B0502020202020204" pitchFamily="34" charset="0"/>
              </a:endParaRPr>
            </a:p>
          </p:txBody>
        </p:sp>
        <p:sp>
          <p:nvSpPr>
            <p:cNvPr id="83" name="文本框 82"/>
            <p:cNvSpPr txBox="1"/>
            <p:nvPr/>
          </p:nvSpPr>
          <p:spPr>
            <a:xfrm>
              <a:off x="5387933" y="172938"/>
              <a:ext cx="1955208" cy="380873"/>
            </a:xfrm>
            <a:prstGeom prst="rect">
              <a:avLst/>
            </a:prstGeom>
            <a:noFill/>
          </p:spPr>
          <p:txBody>
            <a:bodyPr wrap="square" rtlCol="0">
              <a:spAutoFit/>
              <a:scene3d>
                <a:camera prst="orthographicFront"/>
                <a:lightRig rig="threePt" dir="t"/>
              </a:scene3d>
              <a:sp3d contourW="12700"/>
            </a:bodyPr>
            <a:lstStyle/>
            <a:p>
              <a:pPr algn="ctr"/>
              <a:r>
                <a:rPr lang="zh-CN" altLang="en-US" sz="2700" b="1" dirty="0">
                  <a:solidFill>
                    <a:schemeClr val="tx1">
                      <a:lumMod val="85000"/>
                      <a:lumOff val="15000"/>
                    </a:schemeClr>
                  </a:solidFill>
                  <a:latin typeface="Century Gothic" panose="020B0502020202020204" pitchFamily="34" charset="0"/>
                </a:rPr>
                <a:t>目   录</a:t>
              </a:r>
            </a:p>
          </p:txBody>
        </p:sp>
        <p:grpSp>
          <p:nvGrpSpPr>
            <p:cNvPr id="3" name="组合 83"/>
            <p:cNvGrpSpPr/>
            <p:nvPr/>
          </p:nvGrpSpPr>
          <p:grpSpPr>
            <a:xfrm>
              <a:off x="6040948" y="1138238"/>
              <a:ext cx="649185" cy="82480"/>
              <a:chOff x="672935" y="2927420"/>
              <a:chExt cx="469723" cy="59679"/>
            </a:xfrm>
          </p:grpSpPr>
          <p:sp>
            <p:nvSpPr>
              <p:cNvPr id="85" name="平行四边形 84"/>
              <p:cNvSpPr/>
              <p:nvPr/>
            </p:nvSpPr>
            <p:spPr>
              <a:xfrm>
                <a:off x="672935" y="2927420"/>
                <a:ext cx="161568" cy="59679"/>
              </a:xfrm>
              <a:prstGeom prst="parallelogram">
                <a:avLst>
                  <a:gd name="adj" fmla="val 6629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平行四边形 85"/>
              <p:cNvSpPr/>
              <p:nvPr/>
            </p:nvSpPr>
            <p:spPr>
              <a:xfrm>
                <a:off x="827011" y="2927420"/>
                <a:ext cx="161568" cy="59679"/>
              </a:xfrm>
              <a:prstGeom prst="parallelogram">
                <a:avLst>
                  <a:gd name="adj" fmla="val 6629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平行四边形 86"/>
              <p:cNvSpPr/>
              <p:nvPr/>
            </p:nvSpPr>
            <p:spPr>
              <a:xfrm>
                <a:off x="981090" y="2927420"/>
                <a:ext cx="161568" cy="59679"/>
              </a:xfrm>
              <a:prstGeom prst="parallelogram">
                <a:avLst>
                  <a:gd name="adj" fmla="val 6629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89" name="直角三角形 88"/>
          <p:cNvSpPr/>
          <p:nvPr/>
        </p:nvSpPr>
        <p:spPr>
          <a:xfrm flipV="1">
            <a:off x="0" y="-5347"/>
            <a:ext cx="2988952" cy="2988952"/>
          </a:xfrm>
          <a:prstGeom prst="rtTriangle">
            <a:avLst/>
          </a:prstGeom>
          <a:solidFill>
            <a:srgbClr val="3B3D4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grpSp>
        <p:nvGrpSpPr>
          <p:cNvPr id="4" name="组合 67"/>
          <p:cNvGrpSpPr/>
          <p:nvPr/>
        </p:nvGrpSpPr>
        <p:grpSpPr>
          <a:xfrm>
            <a:off x="904641" y="2827796"/>
            <a:ext cx="2067315" cy="2234968"/>
            <a:chOff x="4993691" y="1501240"/>
            <a:chExt cx="1612874" cy="1519313"/>
          </a:xfrm>
        </p:grpSpPr>
        <p:grpSp>
          <p:nvGrpSpPr>
            <p:cNvPr id="5" name="组合 68"/>
            <p:cNvGrpSpPr/>
            <p:nvPr/>
          </p:nvGrpSpPr>
          <p:grpSpPr>
            <a:xfrm>
              <a:off x="4993691" y="1501240"/>
              <a:ext cx="1612874" cy="1519313"/>
              <a:chOff x="6982631" y="652483"/>
              <a:chExt cx="2261516" cy="2130319"/>
            </a:xfrm>
          </p:grpSpPr>
          <p:sp>
            <p:nvSpPr>
              <p:cNvPr id="72" name="矩形: 圆角 71"/>
              <p:cNvSpPr/>
              <p:nvPr/>
            </p:nvSpPr>
            <p:spPr>
              <a:xfrm>
                <a:off x="6982631" y="1455672"/>
                <a:ext cx="2261516" cy="1327130"/>
              </a:xfrm>
              <a:prstGeom prst="roundRect">
                <a:avLst>
                  <a:gd name="adj" fmla="val 13138"/>
                </a:avLst>
              </a:prstGeom>
              <a:gradFill flip="none" rotWithShape="1">
                <a:gsLst>
                  <a:gs pos="52900">
                    <a:schemeClr val="bg1">
                      <a:lumMod val="95000"/>
                    </a:schemeClr>
                  </a:gs>
                  <a:gs pos="0">
                    <a:schemeClr val="bg1">
                      <a:lumMod val="95000"/>
                    </a:schemeClr>
                  </a:gs>
                  <a:gs pos="100000">
                    <a:schemeClr val="bg2"/>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mn-ea"/>
                </a:endParaRPr>
              </a:p>
            </p:txBody>
          </p:sp>
          <p:sp>
            <p:nvSpPr>
              <p:cNvPr id="73" name="椭圆 72"/>
              <p:cNvSpPr/>
              <p:nvPr/>
            </p:nvSpPr>
            <p:spPr>
              <a:xfrm>
                <a:off x="7513441" y="652483"/>
                <a:ext cx="1140867" cy="1028809"/>
              </a:xfrm>
              <a:prstGeom prst="ellipse">
                <a:avLst/>
              </a:prstGeom>
              <a:solidFill>
                <a:schemeClr val="bg1">
                  <a:lumMod val="50000"/>
                </a:schemeClr>
              </a:solidFill>
              <a:ln w="28575">
                <a:noFill/>
              </a:ln>
              <a:effectLst>
                <a:outerShdw blurRad="1651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mn-ea"/>
                </a:endParaRPr>
              </a:p>
            </p:txBody>
          </p:sp>
        </p:grpSp>
        <p:sp>
          <p:nvSpPr>
            <p:cNvPr id="70" name="文本框 69"/>
            <p:cNvSpPr txBox="1"/>
            <p:nvPr/>
          </p:nvSpPr>
          <p:spPr>
            <a:xfrm>
              <a:off x="5077860" y="2332001"/>
              <a:ext cx="1489075" cy="397525"/>
            </a:xfrm>
            <a:prstGeom prst="rect">
              <a:avLst/>
            </a:prstGeom>
            <a:noFill/>
          </p:spPr>
          <p:txBody>
            <a:bodyPr wrap="square" rtlCol="0">
              <a:spAutoFit/>
              <a:scene3d>
                <a:camera prst="orthographicFront"/>
                <a:lightRig rig="threePt" dir="t"/>
              </a:scene3d>
              <a:sp3d contourW="12700"/>
            </a:bodyPr>
            <a:lstStyle/>
            <a:p>
              <a:pPr algn="ctr"/>
              <a:r>
                <a:rPr lang="zh-CN" altLang="en-US" sz="3200" dirty="0">
                  <a:solidFill>
                    <a:schemeClr val="tx1">
                      <a:lumMod val="85000"/>
                      <a:lumOff val="15000"/>
                    </a:schemeClr>
                  </a:solidFill>
                  <a:latin typeface="+mn-ea"/>
                </a:rPr>
                <a:t>课题背景</a:t>
              </a:r>
            </a:p>
          </p:txBody>
        </p:sp>
        <p:sp>
          <p:nvSpPr>
            <p:cNvPr id="71" name="文本框 70"/>
            <p:cNvSpPr txBox="1"/>
            <p:nvPr/>
          </p:nvSpPr>
          <p:spPr>
            <a:xfrm>
              <a:off x="5457865" y="1635294"/>
              <a:ext cx="644705" cy="449832"/>
            </a:xfrm>
            <a:prstGeom prst="rect">
              <a:avLst/>
            </a:prstGeom>
            <a:noFill/>
          </p:spPr>
          <p:txBody>
            <a:bodyPr wrap="square" rtlCol="0">
              <a:spAutoFit/>
              <a:scene3d>
                <a:camera prst="orthographicFront"/>
                <a:lightRig rig="threePt" dir="t"/>
              </a:scene3d>
              <a:sp3d contourW="12700"/>
            </a:bodyPr>
            <a:lstStyle/>
            <a:p>
              <a:pPr algn="ctr"/>
              <a:r>
                <a:rPr lang="en-US" altLang="zh-CN" sz="3700" dirty="0">
                  <a:solidFill>
                    <a:schemeClr val="bg1"/>
                  </a:solidFill>
                  <a:latin typeface="+mn-ea"/>
                </a:rPr>
                <a:t>01</a:t>
              </a:r>
              <a:endParaRPr lang="zh-CN" altLang="en-US" sz="3700" dirty="0">
                <a:solidFill>
                  <a:schemeClr val="bg1"/>
                </a:solidFill>
                <a:latin typeface="+mn-ea"/>
              </a:endParaRPr>
            </a:p>
          </p:txBody>
        </p:sp>
      </p:grpSp>
      <p:grpSp>
        <p:nvGrpSpPr>
          <p:cNvPr id="6" name="组合 129"/>
          <p:cNvGrpSpPr/>
          <p:nvPr/>
        </p:nvGrpSpPr>
        <p:grpSpPr>
          <a:xfrm>
            <a:off x="3772092" y="2811621"/>
            <a:ext cx="2067315" cy="2234967"/>
            <a:chOff x="4993691" y="1501240"/>
            <a:chExt cx="1612874" cy="1519313"/>
          </a:xfrm>
        </p:grpSpPr>
        <p:grpSp>
          <p:nvGrpSpPr>
            <p:cNvPr id="7" name="组合 130"/>
            <p:cNvGrpSpPr/>
            <p:nvPr/>
          </p:nvGrpSpPr>
          <p:grpSpPr>
            <a:xfrm>
              <a:off x="4993691" y="1501240"/>
              <a:ext cx="1612874" cy="1519313"/>
              <a:chOff x="6982631" y="652483"/>
              <a:chExt cx="2261516" cy="2130319"/>
            </a:xfrm>
          </p:grpSpPr>
          <p:sp>
            <p:nvSpPr>
              <p:cNvPr id="134" name="矩形: 圆角 133"/>
              <p:cNvSpPr/>
              <p:nvPr/>
            </p:nvSpPr>
            <p:spPr>
              <a:xfrm>
                <a:off x="6982631" y="1455672"/>
                <a:ext cx="2261516" cy="1327130"/>
              </a:xfrm>
              <a:prstGeom prst="roundRect">
                <a:avLst>
                  <a:gd name="adj" fmla="val 1313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mn-ea"/>
                </a:endParaRPr>
              </a:p>
            </p:txBody>
          </p:sp>
          <p:sp>
            <p:nvSpPr>
              <p:cNvPr id="135" name="椭圆 134"/>
              <p:cNvSpPr/>
              <p:nvPr/>
            </p:nvSpPr>
            <p:spPr>
              <a:xfrm>
                <a:off x="7513441" y="652483"/>
                <a:ext cx="1140867" cy="1028809"/>
              </a:xfrm>
              <a:prstGeom prst="ellipse">
                <a:avLst/>
              </a:prstGeom>
              <a:solidFill>
                <a:schemeClr val="accent1"/>
              </a:solidFill>
              <a:ln w="28575">
                <a:noFill/>
              </a:ln>
              <a:effectLst>
                <a:outerShdw blurRad="1651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mn-ea"/>
                </a:endParaRPr>
              </a:p>
            </p:txBody>
          </p:sp>
        </p:grpSp>
        <p:sp>
          <p:nvSpPr>
            <p:cNvPr id="132" name="文本框 131"/>
            <p:cNvSpPr txBox="1"/>
            <p:nvPr/>
          </p:nvSpPr>
          <p:spPr>
            <a:xfrm>
              <a:off x="5077860" y="2346971"/>
              <a:ext cx="1489075" cy="397525"/>
            </a:xfrm>
            <a:prstGeom prst="rect">
              <a:avLst/>
            </a:prstGeom>
            <a:noFill/>
          </p:spPr>
          <p:txBody>
            <a:bodyPr wrap="square" rtlCol="0">
              <a:spAutoFit/>
              <a:scene3d>
                <a:camera prst="orthographicFront"/>
                <a:lightRig rig="threePt" dir="t"/>
              </a:scene3d>
              <a:sp3d contourW="12700"/>
            </a:bodyPr>
            <a:lstStyle/>
            <a:p>
              <a:pPr algn="ctr"/>
              <a:r>
                <a:rPr lang="zh-CN" altLang="en-US" sz="3200" dirty="0">
                  <a:solidFill>
                    <a:schemeClr val="bg1"/>
                  </a:solidFill>
                  <a:latin typeface="+mn-ea"/>
                </a:rPr>
                <a:t>工作进展</a:t>
              </a:r>
            </a:p>
          </p:txBody>
        </p:sp>
        <p:sp>
          <p:nvSpPr>
            <p:cNvPr id="133" name="文本框 132"/>
            <p:cNvSpPr txBox="1"/>
            <p:nvPr/>
          </p:nvSpPr>
          <p:spPr>
            <a:xfrm>
              <a:off x="5457865" y="1635294"/>
              <a:ext cx="644705" cy="449832"/>
            </a:xfrm>
            <a:prstGeom prst="rect">
              <a:avLst/>
            </a:prstGeom>
            <a:noFill/>
          </p:spPr>
          <p:txBody>
            <a:bodyPr wrap="square" rtlCol="0">
              <a:spAutoFit/>
              <a:scene3d>
                <a:camera prst="orthographicFront"/>
                <a:lightRig rig="threePt" dir="t"/>
              </a:scene3d>
              <a:sp3d contourW="12700"/>
            </a:bodyPr>
            <a:lstStyle/>
            <a:p>
              <a:pPr algn="ctr"/>
              <a:r>
                <a:rPr lang="en-US" altLang="zh-CN" sz="3700" dirty="0">
                  <a:solidFill>
                    <a:schemeClr val="bg1"/>
                  </a:solidFill>
                  <a:latin typeface="+mn-ea"/>
                </a:rPr>
                <a:t>02</a:t>
              </a:r>
              <a:endParaRPr lang="zh-CN" altLang="en-US" sz="3700" dirty="0">
                <a:solidFill>
                  <a:schemeClr val="bg1"/>
                </a:solidFill>
                <a:latin typeface="+mn-ea"/>
              </a:endParaRPr>
            </a:p>
          </p:txBody>
        </p:sp>
      </p:grpSp>
      <p:grpSp>
        <p:nvGrpSpPr>
          <p:cNvPr id="8" name="组合 135"/>
          <p:cNvGrpSpPr/>
          <p:nvPr/>
        </p:nvGrpSpPr>
        <p:grpSpPr>
          <a:xfrm>
            <a:off x="6579208" y="2773913"/>
            <a:ext cx="2213433" cy="2288852"/>
            <a:chOff x="6611705" y="1501240"/>
            <a:chExt cx="1612874" cy="1519313"/>
          </a:xfrm>
        </p:grpSpPr>
        <p:grpSp>
          <p:nvGrpSpPr>
            <p:cNvPr id="9" name="组合 136"/>
            <p:cNvGrpSpPr/>
            <p:nvPr/>
          </p:nvGrpSpPr>
          <p:grpSpPr>
            <a:xfrm>
              <a:off x="6611705" y="1501240"/>
              <a:ext cx="1612874" cy="1519313"/>
              <a:chOff x="9251353" y="652483"/>
              <a:chExt cx="2261516" cy="2130319"/>
            </a:xfrm>
          </p:grpSpPr>
          <p:sp>
            <p:nvSpPr>
              <p:cNvPr id="140" name="矩形: 圆角 139"/>
              <p:cNvSpPr/>
              <p:nvPr/>
            </p:nvSpPr>
            <p:spPr>
              <a:xfrm>
                <a:off x="9251353" y="1455672"/>
                <a:ext cx="2261516" cy="1327130"/>
              </a:xfrm>
              <a:prstGeom prst="roundRect">
                <a:avLst>
                  <a:gd name="adj" fmla="val 13138"/>
                </a:avLst>
              </a:prstGeom>
              <a:gradFill flip="none" rotWithShape="1">
                <a:gsLst>
                  <a:gs pos="52900">
                    <a:schemeClr val="bg1">
                      <a:lumMod val="95000"/>
                    </a:schemeClr>
                  </a:gs>
                  <a:gs pos="0">
                    <a:schemeClr val="bg1">
                      <a:lumMod val="95000"/>
                    </a:schemeClr>
                  </a:gs>
                  <a:gs pos="100000">
                    <a:schemeClr val="bg2"/>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mn-ea"/>
                </a:endParaRPr>
              </a:p>
            </p:txBody>
          </p:sp>
          <p:sp>
            <p:nvSpPr>
              <p:cNvPr id="141" name="椭圆 140"/>
              <p:cNvSpPr/>
              <p:nvPr/>
            </p:nvSpPr>
            <p:spPr>
              <a:xfrm>
                <a:off x="9782163" y="652483"/>
                <a:ext cx="1140867" cy="1028809"/>
              </a:xfrm>
              <a:prstGeom prst="ellipse">
                <a:avLst/>
              </a:prstGeom>
              <a:solidFill>
                <a:schemeClr val="bg1">
                  <a:lumMod val="50000"/>
                </a:schemeClr>
              </a:solidFill>
              <a:ln w="28575">
                <a:noFill/>
              </a:ln>
              <a:effectLst>
                <a:outerShdw blurRad="1651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mn-ea"/>
                </a:endParaRPr>
              </a:p>
            </p:txBody>
          </p:sp>
        </p:grpSp>
        <p:sp>
          <p:nvSpPr>
            <p:cNvPr id="138" name="文本框 137"/>
            <p:cNvSpPr txBox="1"/>
            <p:nvPr/>
          </p:nvSpPr>
          <p:spPr>
            <a:xfrm>
              <a:off x="6673604" y="2250681"/>
              <a:ext cx="1550975" cy="735475"/>
            </a:xfrm>
            <a:prstGeom prst="rect">
              <a:avLst/>
            </a:prstGeom>
            <a:noFill/>
          </p:spPr>
          <p:txBody>
            <a:bodyPr wrap="square" rtlCol="0">
              <a:spAutoFit/>
              <a:scene3d>
                <a:camera prst="orthographicFront"/>
                <a:lightRig rig="threePt" dir="t"/>
              </a:scene3d>
              <a:sp3d contourW="12700"/>
            </a:bodyPr>
            <a:lstStyle/>
            <a:p>
              <a:pPr algn="ctr"/>
              <a:r>
                <a:rPr lang="zh-CN" altLang="en-US" sz="3200" dirty="0">
                  <a:solidFill>
                    <a:schemeClr val="tx1">
                      <a:lumMod val="85000"/>
                      <a:lumOff val="15000"/>
                    </a:schemeClr>
                  </a:solidFill>
                  <a:latin typeface="+mn-ea"/>
                </a:rPr>
                <a:t>现阶段总结</a:t>
              </a:r>
              <a:endParaRPr lang="en-US" altLang="zh-CN" sz="3200" dirty="0">
                <a:solidFill>
                  <a:schemeClr val="tx1">
                    <a:lumMod val="85000"/>
                    <a:lumOff val="15000"/>
                  </a:schemeClr>
                </a:solidFill>
                <a:latin typeface="+mn-ea"/>
              </a:endParaRPr>
            </a:p>
          </p:txBody>
        </p:sp>
        <p:sp>
          <p:nvSpPr>
            <p:cNvPr id="139" name="文本框 138"/>
            <p:cNvSpPr txBox="1"/>
            <p:nvPr/>
          </p:nvSpPr>
          <p:spPr>
            <a:xfrm>
              <a:off x="7075871" y="1635294"/>
              <a:ext cx="644705" cy="438532"/>
            </a:xfrm>
            <a:prstGeom prst="rect">
              <a:avLst/>
            </a:prstGeom>
            <a:noFill/>
          </p:spPr>
          <p:txBody>
            <a:bodyPr wrap="square" rtlCol="0">
              <a:spAutoFit/>
              <a:scene3d>
                <a:camera prst="orthographicFront"/>
                <a:lightRig rig="threePt" dir="t"/>
              </a:scene3d>
              <a:sp3d contourW="12700"/>
            </a:bodyPr>
            <a:lstStyle/>
            <a:p>
              <a:pPr algn="ctr"/>
              <a:r>
                <a:rPr lang="en-US" altLang="zh-CN" sz="3700" dirty="0">
                  <a:solidFill>
                    <a:schemeClr val="bg1"/>
                  </a:solidFill>
                  <a:latin typeface="+mn-ea"/>
                </a:rPr>
                <a:t>03</a:t>
              </a:r>
              <a:endParaRPr lang="zh-CN" altLang="en-US" sz="3700" dirty="0">
                <a:solidFill>
                  <a:schemeClr val="bg1"/>
                </a:solidFill>
                <a:latin typeface="+mn-ea"/>
              </a:endParaRPr>
            </a:p>
          </p:txBody>
        </p:sp>
      </p:grpSp>
      <p:grpSp>
        <p:nvGrpSpPr>
          <p:cNvPr id="10" name="组合 27"/>
          <p:cNvGrpSpPr/>
          <p:nvPr/>
        </p:nvGrpSpPr>
        <p:grpSpPr>
          <a:xfrm>
            <a:off x="9396712" y="2773913"/>
            <a:ext cx="2213433" cy="2288852"/>
            <a:chOff x="6611705" y="1501240"/>
            <a:chExt cx="1612874" cy="1519313"/>
          </a:xfrm>
        </p:grpSpPr>
        <p:grpSp>
          <p:nvGrpSpPr>
            <p:cNvPr id="11" name="组合 28"/>
            <p:cNvGrpSpPr/>
            <p:nvPr/>
          </p:nvGrpSpPr>
          <p:grpSpPr>
            <a:xfrm>
              <a:off x="6611705" y="1501240"/>
              <a:ext cx="1612874" cy="1519313"/>
              <a:chOff x="9251353" y="652483"/>
              <a:chExt cx="2261516" cy="2130319"/>
            </a:xfrm>
          </p:grpSpPr>
          <p:sp>
            <p:nvSpPr>
              <p:cNvPr id="32" name="矩形: 圆角 31"/>
              <p:cNvSpPr/>
              <p:nvPr/>
            </p:nvSpPr>
            <p:spPr>
              <a:xfrm>
                <a:off x="9251353" y="1455672"/>
                <a:ext cx="2261516" cy="1327130"/>
              </a:xfrm>
              <a:prstGeom prst="roundRect">
                <a:avLst>
                  <a:gd name="adj" fmla="val 13138"/>
                </a:avLst>
              </a:prstGeom>
              <a:gradFill flip="none" rotWithShape="1">
                <a:gsLst>
                  <a:gs pos="52900">
                    <a:schemeClr val="bg1">
                      <a:lumMod val="95000"/>
                    </a:schemeClr>
                  </a:gs>
                  <a:gs pos="0">
                    <a:schemeClr val="bg1">
                      <a:lumMod val="95000"/>
                    </a:schemeClr>
                  </a:gs>
                  <a:gs pos="100000">
                    <a:schemeClr val="bg2"/>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mn-ea"/>
                </a:endParaRPr>
              </a:p>
            </p:txBody>
          </p:sp>
          <p:sp>
            <p:nvSpPr>
              <p:cNvPr id="33" name="椭圆 32"/>
              <p:cNvSpPr/>
              <p:nvPr/>
            </p:nvSpPr>
            <p:spPr>
              <a:xfrm>
                <a:off x="9782163" y="652483"/>
                <a:ext cx="1140867" cy="1028809"/>
              </a:xfrm>
              <a:prstGeom prst="ellipse">
                <a:avLst/>
              </a:prstGeom>
              <a:solidFill>
                <a:schemeClr val="bg1">
                  <a:lumMod val="50000"/>
                </a:schemeClr>
              </a:solidFill>
              <a:ln w="28575">
                <a:noFill/>
              </a:ln>
              <a:effectLst>
                <a:outerShdw blurRad="1651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mn-ea"/>
                </a:endParaRPr>
              </a:p>
            </p:txBody>
          </p:sp>
        </p:grpSp>
        <p:sp>
          <p:nvSpPr>
            <p:cNvPr id="30" name="文本框 29"/>
            <p:cNvSpPr txBox="1"/>
            <p:nvPr/>
          </p:nvSpPr>
          <p:spPr>
            <a:xfrm>
              <a:off x="6673604" y="2346221"/>
              <a:ext cx="1550975" cy="388167"/>
            </a:xfrm>
            <a:prstGeom prst="rect">
              <a:avLst/>
            </a:prstGeom>
            <a:noFill/>
          </p:spPr>
          <p:txBody>
            <a:bodyPr wrap="square" rtlCol="0">
              <a:spAutoFit/>
              <a:scene3d>
                <a:camera prst="orthographicFront"/>
                <a:lightRig rig="threePt" dir="t"/>
              </a:scene3d>
              <a:sp3d contourW="12700"/>
            </a:bodyPr>
            <a:lstStyle/>
            <a:p>
              <a:pPr algn="ctr"/>
              <a:r>
                <a:rPr lang="zh-CN" altLang="en-US" sz="3200" dirty="0">
                  <a:solidFill>
                    <a:schemeClr val="tx1">
                      <a:lumMod val="85000"/>
                      <a:lumOff val="15000"/>
                    </a:schemeClr>
                  </a:solidFill>
                  <a:latin typeface="+mn-ea"/>
                </a:rPr>
                <a:t>后续计划</a:t>
              </a:r>
              <a:endParaRPr lang="en-US" altLang="zh-CN" sz="3200" dirty="0">
                <a:solidFill>
                  <a:schemeClr val="tx1">
                    <a:lumMod val="85000"/>
                    <a:lumOff val="15000"/>
                  </a:schemeClr>
                </a:solidFill>
                <a:latin typeface="+mn-ea"/>
              </a:endParaRPr>
            </a:p>
          </p:txBody>
        </p:sp>
        <p:sp>
          <p:nvSpPr>
            <p:cNvPr id="31" name="文本框 30"/>
            <p:cNvSpPr txBox="1"/>
            <p:nvPr/>
          </p:nvSpPr>
          <p:spPr>
            <a:xfrm>
              <a:off x="7075871" y="1635294"/>
              <a:ext cx="644705" cy="439242"/>
            </a:xfrm>
            <a:prstGeom prst="rect">
              <a:avLst/>
            </a:prstGeom>
            <a:noFill/>
          </p:spPr>
          <p:txBody>
            <a:bodyPr wrap="square" rtlCol="0">
              <a:spAutoFit/>
              <a:scene3d>
                <a:camera prst="orthographicFront"/>
                <a:lightRig rig="threePt" dir="t"/>
              </a:scene3d>
              <a:sp3d contourW="12700"/>
            </a:bodyPr>
            <a:lstStyle/>
            <a:p>
              <a:pPr algn="ctr"/>
              <a:r>
                <a:rPr lang="en-US" altLang="zh-CN" sz="3700" dirty="0">
                  <a:solidFill>
                    <a:schemeClr val="bg1"/>
                  </a:solidFill>
                  <a:latin typeface="+mn-ea"/>
                </a:rPr>
                <a:t>04</a:t>
              </a:r>
              <a:endParaRPr lang="zh-CN" altLang="en-US" sz="3700" dirty="0">
                <a:solidFill>
                  <a:schemeClr val="bg1"/>
                </a:solidFill>
                <a:latin typeface="+mn-ea"/>
              </a:endParaRPr>
            </a:p>
          </p:txBody>
        </p:sp>
      </p:grpSp>
    </p:spTree>
  </p:cSld>
  <p:clrMapOvr>
    <a:masterClrMapping/>
  </p:clrMapOvr>
  <mc:AlternateContent xmlns:mc="http://schemas.openxmlformats.org/markup-compatibility/2006">
    <mc:Choice xmlns:p14="http://schemas.microsoft.com/office/powerpoint/2010/main" xmlns="" Requires="p14">
      <p:transition p14:dur="0" advTm="3000"/>
    </mc:Choice>
    <mc:Fallback>
      <p:transition advTm="3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68551" y="188764"/>
            <a:ext cx="3969991" cy="615553"/>
          </a:xfrm>
          <a:prstGeom prst="rect">
            <a:avLst/>
          </a:prstGeom>
          <a:noFill/>
        </p:spPr>
        <p:txBody>
          <a:bodyPr wrap="square" lIns="121917" tIns="60958" rIns="121917" bIns="60958" rtlCol="0">
            <a:spAutoFit/>
          </a:bodyPr>
          <a:lstStyle/>
          <a:p>
            <a:r>
              <a:rPr lang="en-US" altLang="zh-CN" sz="3200" b="1" dirty="0">
                <a:cs typeface="+mn-ea"/>
                <a:sym typeface="+mn-lt"/>
              </a:rPr>
              <a:t>2.1 </a:t>
            </a:r>
            <a:r>
              <a:rPr lang="zh-CN" altLang="en-US" sz="3200" b="1" dirty="0" smtClean="0">
                <a:cs typeface="+mn-ea"/>
                <a:sym typeface="+mn-lt"/>
              </a:rPr>
              <a:t>环境搭建</a:t>
            </a:r>
            <a:endParaRPr lang="zh-CN" altLang="en-US" sz="3200" b="1" dirty="0">
              <a:cs typeface="+mn-ea"/>
              <a:sym typeface="+mn-lt"/>
            </a:endParaRPr>
          </a:p>
        </p:txBody>
      </p:sp>
      <p:sp>
        <p:nvSpPr>
          <p:cNvPr id="107" name="Text Placeholder 34"/>
          <p:cNvSpPr txBox="1"/>
          <p:nvPr/>
        </p:nvSpPr>
        <p:spPr>
          <a:xfrm>
            <a:off x="333904" y="913134"/>
            <a:ext cx="11328400" cy="1548644"/>
          </a:xfrm>
          <a:prstGeom prst="rect">
            <a:avLst/>
          </a:prstGeom>
        </p:spPr>
        <p:txBody>
          <a:bodyPr lIns="91438" tIns="45719" rIns="91438" bIns="45719">
            <a:noAutofit/>
          </a:bodyPr>
          <a:lstStyle>
            <a:lvl1pPr marL="0" indent="0" algn="l" defTabSz="914400" rtl="0" eaLnBrk="1" latinLnBrk="0" hangingPunct="1">
              <a:lnSpc>
                <a:spcPct val="90000"/>
              </a:lnSpc>
              <a:spcBef>
                <a:spcPts val="1000"/>
              </a:spcBef>
              <a:buFontTx/>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lnSpc>
                <a:spcPct val="125000"/>
              </a:lnSpc>
              <a:spcBef>
                <a:spcPts val="0"/>
              </a:spcBef>
              <a:spcAft>
                <a:spcPct val="0"/>
              </a:spcAft>
            </a:pPr>
            <a:r>
              <a:rPr lang="zh-CN" altLang="en-US" b="1" dirty="0">
                <a:latin typeface="宋体" pitchFamily="2" charset="-122"/>
                <a:ea typeface="宋体" pitchFamily="2" charset="-122"/>
              </a:rPr>
              <a:t>对溶解</a:t>
            </a:r>
            <a:r>
              <a:rPr lang="en-US" altLang="zh-CN" b="1" dirty="0">
                <a:latin typeface="宋体" pitchFamily="2" charset="-122"/>
                <a:ea typeface="宋体" pitchFamily="2" charset="-122"/>
              </a:rPr>
              <a:t>-</a:t>
            </a:r>
            <a:r>
              <a:rPr lang="zh-CN" altLang="en-US" b="1" dirty="0">
                <a:latin typeface="宋体" pitchFamily="2" charset="-122"/>
                <a:ea typeface="宋体" pitchFamily="2" charset="-122"/>
              </a:rPr>
              <a:t>电离</a:t>
            </a:r>
            <a:r>
              <a:rPr lang="en-US" altLang="zh-CN" b="1" dirty="0">
                <a:latin typeface="宋体" pitchFamily="2" charset="-122"/>
                <a:ea typeface="宋体" pitchFamily="2" charset="-122"/>
              </a:rPr>
              <a:t>-</a:t>
            </a:r>
            <a:r>
              <a:rPr lang="zh-CN" altLang="en-US" b="1" dirty="0">
                <a:latin typeface="宋体" pitchFamily="2" charset="-122"/>
                <a:ea typeface="宋体" pitchFamily="2" charset="-122"/>
              </a:rPr>
              <a:t>沉积模型进行代码层面描述，其中包括 </a:t>
            </a:r>
            <a:r>
              <a:rPr lang="en-US" altLang="zh-CN" b="1" dirty="0" smtClean="0">
                <a:latin typeface="宋体" pitchFamily="2" charset="-122"/>
                <a:ea typeface="宋体" pitchFamily="2" charset="-122"/>
              </a:rPr>
              <a:t>:</a:t>
            </a:r>
            <a:r>
              <a:rPr lang="zh-CN" altLang="en-US" b="1" dirty="0" smtClean="0">
                <a:latin typeface="宋体" pitchFamily="2" charset="-122"/>
                <a:ea typeface="宋体" pitchFamily="2" charset="-122"/>
              </a:rPr>
              <a:t>可能</a:t>
            </a:r>
            <a:r>
              <a:rPr lang="zh-CN" altLang="en-US" b="1" dirty="0">
                <a:latin typeface="宋体" pitchFamily="2" charset="-122"/>
                <a:ea typeface="宋体" pitchFamily="2" charset="-122"/>
              </a:rPr>
              <a:t>反应方程式以及对应</a:t>
            </a:r>
            <a:r>
              <a:rPr lang="en-US" altLang="zh-CN" b="1" dirty="0">
                <a:latin typeface="宋体" pitchFamily="2" charset="-122"/>
                <a:ea typeface="宋体" pitchFamily="2" charset="-122"/>
              </a:rPr>
              <a:t>ksp</a:t>
            </a:r>
            <a:r>
              <a:rPr lang="zh-CN" altLang="en-US" b="1" dirty="0">
                <a:latin typeface="宋体" pitchFamily="2" charset="-122"/>
                <a:ea typeface="宋体" pitchFamily="2" charset="-122"/>
              </a:rPr>
              <a:t> </a:t>
            </a:r>
            <a:r>
              <a:rPr lang="en-US" altLang="zh-CN" b="1" dirty="0">
                <a:latin typeface="宋体" pitchFamily="2" charset="-122"/>
                <a:ea typeface="宋体" pitchFamily="2" charset="-122"/>
              </a:rPr>
              <a:t>,</a:t>
            </a:r>
            <a:r>
              <a:rPr lang="zh-CN" altLang="en-US" b="1" dirty="0">
                <a:latin typeface="宋体" pitchFamily="2" charset="-122"/>
                <a:ea typeface="宋体" pitchFamily="2" charset="-122"/>
              </a:rPr>
              <a:t>找出对应平衡电位，计算腐蚀电位 ，计算电流密度，计算溶解层数 </a:t>
            </a:r>
            <a:r>
              <a:rPr lang="zh-CN" altLang="en-US" b="1" dirty="0" smtClean="0">
                <a:latin typeface="宋体" pitchFamily="2" charset="-122"/>
                <a:ea typeface="宋体" pitchFamily="2" charset="-122"/>
              </a:rPr>
              <a:t>，</a:t>
            </a:r>
            <a:r>
              <a:rPr lang="zh-CN" altLang="en-US" b="1" dirty="0">
                <a:latin typeface="宋体" pitchFamily="2" charset="-122"/>
                <a:ea typeface="宋体" pitchFamily="2" charset="-122"/>
              </a:rPr>
              <a:t>计算溶解电流密度</a:t>
            </a:r>
            <a:r>
              <a:rPr lang="zh-CN" altLang="en-US" b="1" dirty="0">
                <a:latin typeface="宋体" pitchFamily="2" charset="-122"/>
                <a:ea typeface="宋体" pitchFamily="2" charset="-122"/>
                <a:sym typeface="+mn-lt"/>
              </a:rPr>
              <a:t>，对未溶解金属重新计算并校正腐蚀电位，校正溶解电流密度，计算腐蚀速率</a:t>
            </a:r>
          </a:p>
        </p:txBody>
      </p:sp>
      <p:pic>
        <p:nvPicPr>
          <p:cNvPr id="16" name="图片 1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235985" y="93024"/>
            <a:ext cx="1956015" cy="655627"/>
          </a:xfrm>
          <a:prstGeom prst="rect">
            <a:avLst/>
          </a:prstGeom>
        </p:spPr>
      </p:pic>
      <p:sp>
        <p:nvSpPr>
          <p:cNvPr id="4" name="矩形 3"/>
          <p:cNvSpPr/>
          <p:nvPr/>
        </p:nvSpPr>
        <p:spPr>
          <a:xfrm flipV="1">
            <a:off x="-21773" y="6707968"/>
            <a:ext cx="12213772" cy="188760"/>
          </a:xfrm>
          <a:prstGeom prst="rect">
            <a:avLst/>
          </a:prstGeom>
          <a:solidFill>
            <a:schemeClr val="accent5"/>
          </a:solidFill>
          <a:ln w="28575">
            <a:noFill/>
          </a:ln>
          <a:effectLst>
            <a:outerShdw blurRad="698500" dist="190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endParaRPr>
          </a:p>
        </p:txBody>
      </p:sp>
      <p:sp>
        <p:nvSpPr>
          <p:cNvPr id="14" name="菱形 13"/>
          <p:cNvSpPr/>
          <p:nvPr/>
        </p:nvSpPr>
        <p:spPr>
          <a:xfrm>
            <a:off x="-313507" y="181525"/>
            <a:ext cx="583473" cy="591048"/>
          </a:xfrm>
          <a:prstGeom prst="diamond">
            <a:avLst/>
          </a:prstGeom>
          <a:solidFill>
            <a:schemeClr val="accent1"/>
          </a:solidFill>
          <a:ln w="28575">
            <a:noFill/>
          </a:ln>
          <a:effectLst>
            <a:outerShdw blurRad="698500" dist="190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endParaRPr>
          </a:p>
        </p:txBody>
      </p:sp>
      <p:sp>
        <p:nvSpPr>
          <p:cNvPr id="15" name="菱形 14"/>
          <p:cNvSpPr/>
          <p:nvPr/>
        </p:nvSpPr>
        <p:spPr>
          <a:xfrm>
            <a:off x="-157791" y="205311"/>
            <a:ext cx="583473" cy="591048"/>
          </a:xfrm>
          <a:prstGeom prst="diamond">
            <a:avLst/>
          </a:prstGeom>
          <a:solidFill>
            <a:schemeClr val="tx1"/>
          </a:solidFill>
          <a:ln w="28575">
            <a:noFill/>
          </a:ln>
          <a:effectLst>
            <a:outerShdw blurRad="698500" dist="190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endParaRPr>
          </a:p>
        </p:txBody>
      </p:sp>
      <p:pic>
        <p:nvPicPr>
          <p:cNvPr id="3" name="图片 2"/>
          <p:cNvPicPr>
            <a:picLocks noChangeAspect="1"/>
          </p:cNvPicPr>
          <p:nvPr/>
        </p:nvPicPr>
        <p:blipFill>
          <a:blip r:embed="rId4"/>
          <a:stretch>
            <a:fillRect/>
          </a:stretch>
        </p:blipFill>
        <p:spPr>
          <a:xfrm>
            <a:off x="2123440" y="2092325"/>
            <a:ext cx="7421880" cy="3931920"/>
          </a:xfrm>
          <a:prstGeom prst="rect">
            <a:avLst/>
          </a:prstGeom>
        </p:spPr>
      </p:pic>
      <p:sp>
        <p:nvSpPr>
          <p:cNvPr id="5" name="文本框 4"/>
          <p:cNvSpPr txBox="1"/>
          <p:nvPr/>
        </p:nvSpPr>
        <p:spPr>
          <a:xfrm>
            <a:off x="3512185" y="6252845"/>
            <a:ext cx="6096000" cy="368300"/>
          </a:xfrm>
          <a:prstGeom prst="rect">
            <a:avLst/>
          </a:prstGeom>
          <a:noFill/>
        </p:spPr>
        <p:txBody>
          <a:bodyPr wrap="square" rtlCol="0" anchor="t">
            <a:spAutoFit/>
          </a:bodyPr>
          <a:lstStyle/>
          <a:p>
            <a:r>
              <a:rPr lang="zh-CN" altLang="en-US"/>
              <a:t>“溶解-电离-沉积” 模型的示意图</a:t>
            </a:r>
          </a:p>
        </p:txBody>
      </p:sp>
    </p:spTree>
  </p:cSld>
  <p:clrMapOvr>
    <a:masterClrMapping/>
  </p:clrMapOvr>
  <mc:AlternateContent xmlns:mc="http://schemas.openxmlformats.org/markup-compatibility/2006">
    <mc:Choice xmlns:p14="http://schemas.microsoft.com/office/powerpoint/2010/main" xmlns="" Requires="p14">
      <p:transition p14:dur="0" advTm="3000"/>
    </mc:Choice>
    <mc:Fallback>
      <p:transition advTm="3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68630" y="188595"/>
            <a:ext cx="4721860" cy="612775"/>
          </a:xfrm>
          <a:prstGeom prst="rect">
            <a:avLst/>
          </a:prstGeom>
          <a:noFill/>
        </p:spPr>
        <p:txBody>
          <a:bodyPr wrap="square" lIns="121917" tIns="60958" rIns="121917" bIns="60958" rtlCol="0">
            <a:spAutoFit/>
          </a:bodyPr>
          <a:lstStyle/>
          <a:p>
            <a:r>
              <a:rPr lang="en-US" altLang="zh-CN" sz="3200" b="1" dirty="0" smtClean="0">
                <a:cs typeface="+mn-ea"/>
                <a:sym typeface="+mn-lt"/>
              </a:rPr>
              <a:t>2.2 </a:t>
            </a:r>
            <a:r>
              <a:rPr lang="zh-CN" altLang="en-US" sz="3200" b="1" dirty="0">
                <a:cs typeface="+mn-ea"/>
                <a:sym typeface="+mn-lt"/>
              </a:rPr>
              <a:t>平衡电位与腐蚀电位</a:t>
            </a:r>
          </a:p>
        </p:txBody>
      </p:sp>
      <p:sp>
        <p:nvSpPr>
          <p:cNvPr id="107" name="Text Placeholder 34"/>
          <p:cNvSpPr txBox="1"/>
          <p:nvPr/>
        </p:nvSpPr>
        <p:spPr>
          <a:xfrm>
            <a:off x="333904" y="957628"/>
            <a:ext cx="11328400" cy="820373"/>
          </a:xfrm>
          <a:prstGeom prst="rect">
            <a:avLst/>
          </a:prstGeom>
        </p:spPr>
        <p:txBody>
          <a:bodyPr lIns="91438" tIns="45719" rIns="91438" bIns="45719">
            <a:noAutofit/>
          </a:bodyPr>
          <a:lstStyle>
            <a:lvl1pPr marL="0" indent="0" algn="l" defTabSz="914400" rtl="0" eaLnBrk="1" latinLnBrk="0" hangingPunct="1">
              <a:lnSpc>
                <a:spcPct val="90000"/>
              </a:lnSpc>
              <a:spcBef>
                <a:spcPts val="1000"/>
              </a:spcBef>
              <a:buFontTx/>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81000" indent="-381000">
              <a:buClr>
                <a:schemeClr val="accent1"/>
              </a:buClr>
              <a:buFont typeface="Wingdings" panose="05000000000000000000" pitchFamily="2" charset="2"/>
              <a:buChar char="p"/>
            </a:pPr>
            <a:r>
              <a:rPr lang="zh-CN" altLang="en-US" b="1" dirty="0">
                <a:latin typeface="宋体" pitchFamily="2" charset="-122"/>
                <a:ea typeface="宋体" pitchFamily="2" charset="-122"/>
                <a:cs typeface="+mn-ea"/>
                <a:sym typeface="+mn-lt"/>
              </a:rPr>
              <a:t>在新模型中需要进行腐蚀电位计算，其中我们需要计算阴极反应的电流和阳极反应电流从而计算腐蚀电位</a:t>
            </a:r>
            <a:endParaRPr lang="en-US" altLang="zh-CN" b="1" dirty="0">
              <a:latin typeface="宋体" pitchFamily="2" charset="-122"/>
              <a:ea typeface="宋体" pitchFamily="2" charset="-122"/>
              <a:cs typeface="+mn-ea"/>
              <a:sym typeface="+mn-lt"/>
            </a:endParaRPr>
          </a:p>
          <a:p>
            <a:pPr fontAlgn="base">
              <a:lnSpc>
                <a:spcPct val="125000"/>
              </a:lnSpc>
              <a:spcBef>
                <a:spcPts val="0"/>
              </a:spcBef>
              <a:spcAft>
                <a:spcPct val="0"/>
              </a:spcAft>
            </a:pPr>
            <a:endParaRPr lang="en-US" altLang="zh-CN" b="1" dirty="0">
              <a:sym typeface="+mn-lt"/>
            </a:endParaRPr>
          </a:p>
        </p:txBody>
      </p:sp>
      <p:pic>
        <p:nvPicPr>
          <p:cNvPr id="16" name="图片 1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235985" y="93024"/>
            <a:ext cx="1956015" cy="655627"/>
          </a:xfrm>
          <a:prstGeom prst="rect">
            <a:avLst/>
          </a:prstGeom>
        </p:spPr>
      </p:pic>
      <p:sp>
        <p:nvSpPr>
          <p:cNvPr id="4" name="矩形 3"/>
          <p:cNvSpPr/>
          <p:nvPr/>
        </p:nvSpPr>
        <p:spPr>
          <a:xfrm flipV="1">
            <a:off x="-21773" y="6707968"/>
            <a:ext cx="12213772" cy="188760"/>
          </a:xfrm>
          <a:prstGeom prst="rect">
            <a:avLst/>
          </a:prstGeom>
          <a:solidFill>
            <a:schemeClr val="accent5"/>
          </a:solidFill>
          <a:ln w="28575">
            <a:noFill/>
          </a:ln>
          <a:effectLst>
            <a:outerShdw blurRad="698500" dist="190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endParaRPr>
          </a:p>
        </p:txBody>
      </p:sp>
      <p:sp>
        <p:nvSpPr>
          <p:cNvPr id="14" name="菱形 13"/>
          <p:cNvSpPr/>
          <p:nvPr/>
        </p:nvSpPr>
        <p:spPr>
          <a:xfrm>
            <a:off x="-313507" y="181525"/>
            <a:ext cx="583473" cy="591048"/>
          </a:xfrm>
          <a:prstGeom prst="diamond">
            <a:avLst/>
          </a:prstGeom>
          <a:solidFill>
            <a:schemeClr val="accent1"/>
          </a:solidFill>
          <a:ln w="28575">
            <a:noFill/>
          </a:ln>
          <a:effectLst>
            <a:outerShdw blurRad="698500" dist="190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endParaRPr>
          </a:p>
        </p:txBody>
      </p:sp>
      <p:sp>
        <p:nvSpPr>
          <p:cNvPr id="15" name="菱形 14"/>
          <p:cNvSpPr/>
          <p:nvPr/>
        </p:nvSpPr>
        <p:spPr>
          <a:xfrm>
            <a:off x="-157791" y="205311"/>
            <a:ext cx="583473" cy="591048"/>
          </a:xfrm>
          <a:prstGeom prst="diamond">
            <a:avLst/>
          </a:prstGeom>
          <a:solidFill>
            <a:schemeClr val="tx1"/>
          </a:solidFill>
          <a:ln w="28575">
            <a:noFill/>
          </a:ln>
          <a:effectLst>
            <a:outerShdw blurRad="698500" dist="190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endParaRPr>
          </a:p>
        </p:txBody>
      </p:sp>
      <mc:AlternateContent xmlns:mc="http://schemas.openxmlformats.org/markup-compatibility/2006">
        <mc:Choice xmlns:a14="http://schemas.microsoft.com/office/drawing/2010/main" xmlns="" Requires="a14">
          <p:sp>
            <p:nvSpPr>
              <p:cNvPr id="2" name="文本框 1"/>
              <p:cNvSpPr txBox="1"/>
              <p:nvPr/>
            </p:nvSpPr>
            <p:spPr>
              <a:xfrm>
                <a:off x="1566094" y="1777901"/>
                <a:ext cx="7897475" cy="2858135"/>
              </a:xfrm>
              <a:prstGeom prst="rect">
                <a:avLst/>
              </a:prstGeom>
              <a:noFill/>
            </p:spPr>
            <p:txBody>
              <a:bodyPr wrap="square" rtlCol="0">
                <a:spAutoFit/>
              </a:bodyPr>
              <a:p>
                <a:pPr>
                  <a:lnSpc>
                    <a:spcPct val="150000"/>
                  </a:lnSpc>
                </a:pPr>
                <a:r>
                  <a:rPr lang="zh-CN" altLang="en-US" sz="2200" b="1" dirty="0"/>
                  <a:t>阴极</a:t>
                </a:r>
                <a:r>
                  <a:rPr lang="zh-CN" altLang="en-US" sz="2000" dirty="0"/>
                  <a:t>：</a:t>
                </a:r>
                <a:r>
                  <a:rPr lang="zh-CN" altLang="zh-CN" sz="2000" kern="100" dirty="0">
                    <a:effectLst/>
                    <a:ea typeface="Cambria Math" panose="02040503050406030204" pitchFamily="18" charset="0"/>
                  </a:rPr>
                  <a:t/>
                </a:r>
                <a14:m>
                  <m:oMath xmlns:m="http://schemas.openxmlformats.org/officeDocument/2006/math">
                    <m:sSub>
                      <m:sSubPr>
                        <m:ctrlPr>
                          <a:rPr lang="zh-CN" altLang="zh-CN" sz="2000" i="1" kern="100">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ea typeface="等线" panose="02010600030101010101" pitchFamily="2" charset="-122"/>
                          </a:rPr>
                          <m:t>𝑖</m:t>
                        </m:r>
                      </m:e>
                      <m:sub>
                        <m:r>
                          <a:rPr lang="en-US" altLang="zh-CN" sz="2000" b="0" i="1" kern="100" smtClean="0">
                            <a:effectLst/>
                            <a:latin typeface="Cambria Math" panose="02040503050406030204" pitchFamily="18" charset="0"/>
                            <a:ea typeface="等线" panose="02010600030101010101" pitchFamily="2" charset="-122"/>
                          </a:rPr>
                          <m:t>𝑐</m:t>
                        </m:r>
                        <m:r>
                          <a:rPr lang="en-US" altLang="zh-CN" sz="2000" b="0" i="1" kern="100" smtClean="0">
                            <a:effectLst/>
                            <a:latin typeface="Cambria Math" panose="02040503050406030204" pitchFamily="18" charset="0"/>
                            <a:ea typeface="等线" panose="02010600030101010101" pitchFamily="2" charset="-122"/>
                          </a:rPr>
                          <m:t>,</m:t>
                        </m:r>
                        <m:r>
                          <a:rPr lang="en-US" altLang="zh-CN" sz="2000" b="0" i="1" kern="100" smtClean="0">
                            <a:effectLst/>
                            <a:latin typeface="Cambria Math" panose="02040503050406030204" pitchFamily="18" charset="0"/>
                            <a:ea typeface="等线" panose="02010600030101010101" pitchFamily="2" charset="-122"/>
                          </a:rPr>
                          <m:t>𝐻</m:t>
                        </m:r>
                      </m:sub>
                    </m:sSub>
                    <m:r>
                      <a:rPr lang="en-US" altLang="zh-CN" sz="2000" i="1" kern="100">
                        <a:effectLst/>
                        <a:latin typeface="Cambria Math" panose="02040503050406030204" pitchFamily="18" charset="0"/>
                        <a:ea typeface="等线" panose="02010600030101010101" pitchFamily="2" charset="-122"/>
                      </a:rPr>
                      <m:t>=</m:t>
                    </m:r>
                    <m:sSub>
                      <m:sSubPr>
                        <m:ctrlPr>
                          <a:rPr lang="zh-CN" altLang="zh-CN" sz="2000" i="1" kern="100">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ea typeface="等线" panose="02010600030101010101" pitchFamily="2" charset="-122"/>
                          </a:rPr>
                          <m:t>𝑖</m:t>
                        </m:r>
                      </m:e>
                      <m:sub>
                        <m:r>
                          <a:rPr lang="en-US" altLang="zh-CN" sz="2000" b="0" i="1" kern="100" smtClean="0">
                            <a:effectLst/>
                            <a:latin typeface="Cambria Math" panose="02040503050406030204" pitchFamily="18" charset="0"/>
                            <a:ea typeface="等线" panose="02010600030101010101" pitchFamily="2" charset="-122"/>
                          </a:rPr>
                          <m:t>𝑐</m:t>
                        </m:r>
                        <m:r>
                          <a:rPr lang="en-US" altLang="zh-CN" sz="2000" b="0" i="1" kern="100" smtClean="0">
                            <a:effectLst/>
                            <a:latin typeface="Cambria Math" panose="02040503050406030204" pitchFamily="18" charset="0"/>
                            <a:ea typeface="等线" panose="02010600030101010101" pitchFamily="2" charset="-122"/>
                          </a:rPr>
                          <m:t>,</m:t>
                        </m:r>
                        <m:r>
                          <a:rPr lang="en-US" altLang="zh-CN" sz="2000" b="0" i="1" kern="100" smtClean="0">
                            <a:effectLst/>
                            <a:latin typeface="Cambria Math" panose="02040503050406030204" pitchFamily="18" charset="0"/>
                            <a:ea typeface="等线" panose="02010600030101010101" pitchFamily="2" charset="-122"/>
                          </a:rPr>
                          <m:t>𝐻</m:t>
                        </m:r>
                        <m:r>
                          <a:rPr lang="en-US" altLang="zh-CN" sz="2000" i="1" kern="100">
                            <a:effectLst/>
                            <a:latin typeface="Cambria Math" panose="02040503050406030204" pitchFamily="18" charset="0"/>
                            <a:ea typeface="等线" panose="02010600030101010101" pitchFamily="2" charset="-122"/>
                          </a:rPr>
                          <m:t>0</m:t>
                        </m:r>
                      </m:sub>
                    </m:sSub>
                    <m:func>
                      <m:funcPr>
                        <m:ctrlPr>
                          <a:rPr lang="en-US" altLang="zh-CN" sz="2000" i="1" kern="100">
                            <a:effectLst/>
                            <a:latin typeface="Cambria Math" panose="02040503050406030204" pitchFamily="18" charset="0"/>
                            <a:ea typeface="等线" panose="02010600030101010101" pitchFamily="2" charset="-122"/>
                          </a:rPr>
                        </m:ctrlPr>
                      </m:funcPr>
                      <m:fName>
                        <m:r>
                          <m:rPr>
                            <m:sty m:val="p"/>
                          </m:rPr>
                          <a:rPr lang="en-US" altLang="zh-CN" sz="2000" kern="100">
                            <a:effectLst/>
                            <a:latin typeface="Cambria Math" panose="02040503050406030204" pitchFamily="18" charset="0"/>
                            <a:ea typeface="等线" panose="02010600030101010101" pitchFamily="2" charset="-122"/>
                          </a:rPr>
                          <m:t>exp</m:t>
                        </m:r>
                      </m:fName>
                      <m:e>
                        <m:d>
                          <m:dPr>
                            <m:ctrlPr>
                              <a:rPr lang="en-US" altLang="zh-CN" sz="2000" i="1" kern="100">
                                <a:effectLst/>
                                <a:latin typeface="Cambria Math" panose="02040503050406030204" pitchFamily="18" charset="0"/>
                                <a:ea typeface="等线" panose="02010600030101010101" pitchFamily="2" charset="-122"/>
                              </a:rPr>
                            </m:ctrlPr>
                          </m:dPr>
                          <m:e>
                            <m:r>
                              <a:rPr lang="en-US" altLang="zh-CN" sz="2000" b="0" i="1" kern="100" smtClean="0">
                                <a:effectLst/>
                                <a:latin typeface="Cambria Math" panose="02040503050406030204" pitchFamily="18" charset="0"/>
                                <a:ea typeface="等线" panose="02010600030101010101" pitchFamily="2" charset="-122"/>
                              </a:rPr>
                              <m:t>−</m:t>
                            </m:r>
                            <m:f>
                              <m:fPr>
                                <m:ctrlPr>
                                  <a:rPr lang="zh-CN" altLang="zh-CN" sz="2000" i="1" kern="100">
                                    <a:effectLst/>
                                    <a:latin typeface="Cambria Math" panose="02040503050406030204" pitchFamily="18" charset="0"/>
                                    <a:ea typeface="Cambria Math" panose="02040503050406030204" pitchFamily="18" charset="0"/>
                                  </a:rPr>
                                </m:ctrlPr>
                              </m:fPr>
                              <m:num>
                                <m:r>
                                  <a:rPr lang="en-US" altLang="zh-CN" sz="2000" i="1" kern="100">
                                    <a:effectLst/>
                                    <a:latin typeface="Cambria Math" panose="02040503050406030204" pitchFamily="18" charset="0"/>
                                    <a:ea typeface="等线" panose="02010600030101010101" pitchFamily="2" charset="-122"/>
                                  </a:rPr>
                                  <m:t>𝛼</m:t>
                                </m:r>
                                <m:r>
                                  <a:rPr lang="en-US" altLang="zh-CN" sz="2000" i="1" kern="100">
                                    <a:effectLst/>
                                    <a:latin typeface="Cambria Math" panose="02040503050406030204" pitchFamily="18" charset="0"/>
                                    <a:ea typeface="等线" panose="02010600030101010101" pitchFamily="2" charset="-122"/>
                                  </a:rPr>
                                  <m:t>𝑛𝐹</m:t>
                                </m:r>
                                <m:d>
                                  <m:dPr>
                                    <m:ctrlPr>
                                      <a:rPr lang="en-US" altLang="zh-CN" sz="2000" b="0" i="1" kern="100" smtClean="0">
                                        <a:effectLst/>
                                        <a:latin typeface="Cambria Math" panose="02040503050406030204" pitchFamily="18" charset="0"/>
                                        <a:ea typeface="等线" panose="02010600030101010101" pitchFamily="2" charset="-122"/>
                                      </a:rPr>
                                    </m:ctrlPr>
                                  </m:dPr>
                                  <m:e>
                                    <m:r>
                                      <a:rPr lang="en-US" altLang="zh-CN" sz="2000" b="0" i="1" kern="100" smtClean="0">
                                        <a:effectLst/>
                                        <a:latin typeface="Cambria Math" panose="02040503050406030204" pitchFamily="18" charset="0"/>
                                        <a:ea typeface="等线" panose="02010600030101010101" pitchFamily="2" charset="-122"/>
                                      </a:rPr>
                                      <m:t>𝐸</m:t>
                                    </m:r>
                                    <m:r>
                                      <a:rPr lang="en-US" altLang="zh-CN" sz="2000" b="0" i="1" kern="100" smtClean="0">
                                        <a:effectLst/>
                                        <a:latin typeface="Cambria Math" panose="02040503050406030204" pitchFamily="18" charset="0"/>
                                        <a:ea typeface="等线" panose="02010600030101010101" pitchFamily="2" charset="-122"/>
                                      </a:rPr>
                                      <m:t>−</m:t>
                                    </m:r>
                                    <m:sSub>
                                      <m:sSubPr>
                                        <m:ctrlPr>
                                          <a:rPr lang="en-US" altLang="zh-CN" sz="2000" b="0" i="1" kern="100" smtClean="0">
                                            <a:effectLst/>
                                            <a:latin typeface="Cambria Math" panose="02040503050406030204" pitchFamily="18" charset="0"/>
                                            <a:ea typeface="等线" panose="02010600030101010101" pitchFamily="2" charset="-122"/>
                                          </a:rPr>
                                        </m:ctrlPr>
                                      </m:sSubPr>
                                      <m:e>
                                        <m:r>
                                          <a:rPr lang="en-US" altLang="zh-CN" sz="2000" b="0" i="1" kern="100" smtClean="0">
                                            <a:effectLst/>
                                            <a:latin typeface="Cambria Math" panose="02040503050406030204" pitchFamily="18" charset="0"/>
                                            <a:ea typeface="等线" panose="02010600030101010101" pitchFamily="2" charset="-122"/>
                                          </a:rPr>
                                          <m:t>𝐸</m:t>
                                        </m:r>
                                      </m:e>
                                      <m:sub>
                                        <m:r>
                                          <m:rPr>
                                            <m:sty m:val="p"/>
                                          </m:rPr>
                                          <a:rPr lang="en-US" altLang="zh-CN" sz="2000" i="1" kern="100">
                                            <a:latin typeface="Cambria Math" panose="02040503050406030204" pitchFamily="18" charset="0"/>
                                            <a:ea typeface="等线" panose="02010600030101010101" pitchFamily="2" charset="-122"/>
                                          </a:rPr>
                                          <m:t>e</m:t>
                                        </m:r>
                                      </m:sub>
                                    </m:sSub>
                                  </m:e>
                                </m:d>
                              </m:num>
                              <m:den>
                                <m:r>
                                  <a:rPr lang="en-US" altLang="zh-CN" sz="2000" i="1" kern="100">
                                    <a:effectLst/>
                                    <a:latin typeface="Cambria Math" panose="02040503050406030204" pitchFamily="18" charset="0"/>
                                    <a:ea typeface="等线" panose="02010600030101010101" pitchFamily="2" charset="-122"/>
                                  </a:rPr>
                                  <m:t>𝑅𝑇</m:t>
                                </m:r>
                              </m:den>
                            </m:f>
                          </m:e>
                        </m:d>
                      </m:e>
                    </m:func>
                  </m:oMath>
                </a14:m>
                <a:endParaRPr lang="en-US" altLang="zh-CN" sz="2000" kern="100" dirty="0">
                  <a:latin typeface="Cambria Math" panose="02040503050406030204" pitchFamily="18" charset="0"/>
                  <a:ea typeface="Cambria Math" panose="02040503050406030204" pitchFamily="18" charset="0"/>
                </a:endParaRPr>
              </a:p>
              <a:p>
                <a:pPr marL="0" marR="0" lvl="0" indent="0" defTabSz="914400" rtl="0" eaLnBrk="0" fontAlgn="base" latinLnBrk="0" hangingPunct="0">
                  <a:lnSpc>
                    <a:spcPct val="150000"/>
                  </a:lnSpc>
                  <a:spcBef>
                    <a:spcPct val="0"/>
                  </a:spcBef>
                  <a:spcAft>
                    <a:spcPct val="0"/>
                  </a:spcAft>
                  <a:buClrTx/>
                  <a:buSzTx/>
                  <a:buFontTx/>
                  <a:buNone/>
                  <a:defRPr/>
                </a:pPr>
                <a:r>
                  <a:rPr kumimoji="0" lang="zh-CN" altLang="en-US" sz="2200" b="1" i="0" u="none" strike="noStrike" kern="100" cap="none" spc="0" normalizeH="0" baseline="0" noProof="0" dirty="0">
                    <a:ln>
                      <a:noFill/>
                    </a:ln>
                    <a:solidFill>
                      <a:srgbClr val="000000"/>
                    </a:solidFill>
                    <a:effectLst/>
                    <a:uLnTx/>
                    <a:uFillTx/>
                    <a:ea typeface="Cambria Math" panose="02040503050406030204" pitchFamily="18" charset="0"/>
                  </a:rPr>
                  <a:t>阳极</a:t>
                </a:r>
                <a:r>
                  <a:rPr kumimoji="0" lang="zh-CN" altLang="en-US" sz="2000" b="0" i="0" u="none" strike="noStrike" kern="100" cap="none" spc="0" normalizeH="0" baseline="0" noProof="0" dirty="0">
                    <a:ln>
                      <a:noFill/>
                    </a:ln>
                    <a:solidFill>
                      <a:srgbClr val="000000"/>
                    </a:solidFill>
                    <a:effectLst/>
                    <a:uLnTx/>
                    <a:uFillTx/>
                    <a:ea typeface="Cambria Math" panose="02040503050406030204" pitchFamily="18" charset="0"/>
                  </a:rPr>
                  <a:t>：</a:t>
                </a:r>
                <a:r>
                  <a:rPr kumimoji="0" lang="zh-CN" altLang="zh-CN" sz="2000" b="0" i="0" u="none" strike="noStrike" kern="100" cap="none" spc="0" normalizeH="0" baseline="0" noProof="0" dirty="0">
                    <a:ln>
                      <a:noFill/>
                    </a:ln>
                    <a:solidFill>
                      <a:srgbClr val="000000"/>
                    </a:solidFill>
                    <a:effectLst/>
                    <a:uLnTx/>
                    <a:uFillTx/>
                    <a:ea typeface="Cambria Math" panose="02040503050406030204" pitchFamily="18" charset="0"/>
                  </a:rPr>
                  <a:t/>
                </a:r>
                <a14:m>
                  <m:oMath xmlns:m="http://schemas.openxmlformats.org/officeDocument/2006/math">
                    <m:sSub>
                      <m:sSubPr>
                        <m:ctrlPr>
                          <a:rPr kumimoji="0" lang="zh-CN" altLang="zh-CN" sz="2000" b="0" i="1" u="none" strike="noStrike" kern="1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rPr>
                        </m:ctrlPr>
                      </m:sSubPr>
                      <m:e>
                        <m:r>
                          <a:rPr kumimoji="0" lang="en-US" altLang="zh-CN" sz="2000" b="0" i="1" u="none" strike="noStrike" kern="100" cap="none" spc="0" normalizeH="0" baseline="0" noProof="0">
                            <a:ln>
                              <a:noFill/>
                            </a:ln>
                            <a:solidFill>
                              <a:srgbClr val="000000"/>
                            </a:solidFill>
                            <a:effectLst/>
                            <a:uLnTx/>
                            <a:uFillTx/>
                            <a:latin typeface="Cambria Math" panose="02040503050406030204" pitchFamily="18" charset="0"/>
                            <a:ea typeface="等线" panose="02010600030101010101" pitchFamily="2" charset="-122"/>
                          </a:rPr>
                          <m:t>𝑖</m:t>
                        </m:r>
                      </m:e>
                      <m:sub>
                        <m:r>
                          <a:rPr kumimoji="0" lang="en-US" altLang="zh-CN" sz="2000" b="0" i="1" u="none" strike="noStrike" kern="100" cap="none" spc="0" normalizeH="0" baseline="0" noProof="0" smtClean="0">
                            <a:ln>
                              <a:noFill/>
                            </a:ln>
                            <a:solidFill>
                              <a:srgbClr val="000000"/>
                            </a:solidFill>
                            <a:effectLst/>
                            <a:uLnTx/>
                            <a:uFillTx/>
                            <a:latin typeface="Cambria Math" panose="02040503050406030204" pitchFamily="18" charset="0"/>
                            <a:ea typeface="等线" panose="02010600030101010101" pitchFamily="2" charset="-122"/>
                          </a:rPr>
                          <m:t>𝑎</m:t>
                        </m:r>
                        <m:r>
                          <a:rPr kumimoji="0" lang="en-US" altLang="zh-CN" sz="2000" b="0" i="1" u="none" strike="noStrike" kern="100" cap="none" spc="0" normalizeH="0" baseline="0" noProof="0" smtClean="0">
                            <a:ln>
                              <a:noFill/>
                            </a:ln>
                            <a:solidFill>
                              <a:srgbClr val="000000"/>
                            </a:solidFill>
                            <a:effectLst/>
                            <a:uLnTx/>
                            <a:uFillTx/>
                            <a:latin typeface="Cambria Math" panose="02040503050406030204" pitchFamily="18" charset="0"/>
                            <a:ea typeface="等线" panose="02010600030101010101" pitchFamily="2" charset="-122"/>
                          </a:rPr>
                          <m:t>,</m:t>
                        </m:r>
                        <m:r>
                          <a:rPr kumimoji="0" lang="en-US" altLang="zh-CN" sz="2000" b="0" i="1" u="none" strike="noStrike" kern="100" cap="none" spc="0" normalizeH="0" baseline="0" noProof="0" smtClean="0">
                            <a:ln>
                              <a:noFill/>
                            </a:ln>
                            <a:solidFill>
                              <a:srgbClr val="000000"/>
                            </a:solidFill>
                            <a:effectLst/>
                            <a:uLnTx/>
                            <a:uFillTx/>
                            <a:latin typeface="Cambria Math" panose="02040503050406030204" pitchFamily="18" charset="0"/>
                            <a:ea typeface="等线" panose="02010600030101010101" pitchFamily="2" charset="-122"/>
                          </a:rPr>
                          <m:t>𝑀</m:t>
                        </m:r>
                      </m:sub>
                    </m:sSub>
                    <m:r>
                      <a:rPr kumimoji="0" lang="en-US" altLang="zh-CN" sz="2000" b="0" i="1" u="none" strike="noStrike" kern="100" cap="none" spc="0" normalizeH="0" baseline="0" noProof="0">
                        <a:ln>
                          <a:noFill/>
                        </a:ln>
                        <a:solidFill>
                          <a:srgbClr val="000000"/>
                        </a:solidFill>
                        <a:effectLst/>
                        <a:uLnTx/>
                        <a:uFillTx/>
                        <a:latin typeface="Cambria Math" panose="02040503050406030204" pitchFamily="18" charset="0"/>
                        <a:ea typeface="等线" panose="02010600030101010101" pitchFamily="2" charset="-122"/>
                      </a:rPr>
                      <m:t>=</m:t>
                    </m:r>
                    <m:sSub>
                      <m:sSubPr>
                        <m:ctrlPr>
                          <a:rPr kumimoji="0" lang="zh-CN" altLang="zh-CN" sz="2000" b="0" i="1" u="none" strike="noStrike" kern="1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rPr>
                        </m:ctrlPr>
                      </m:sSubPr>
                      <m:e>
                        <m:r>
                          <a:rPr kumimoji="0" lang="en-US" altLang="zh-CN" sz="2000" b="0" i="1" u="none" strike="noStrike" kern="100" cap="none" spc="0" normalizeH="0" baseline="0" noProof="0">
                            <a:ln>
                              <a:noFill/>
                            </a:ln>
                            <a:solidFill>
                              <a:srgbClr val="000000"/>
                            </a:solidFill>
                            <a:effectLst/>
                            <a:uLnTx/>
                            <a:uFillTx/>
                            <a:latin typeface="Cambria Math" panose="02040503050406030204" pitchFamily="18" charset="0"/>
                            <a:ea typeface="等线" panose="02010600030101010101" pitchFamily="2" charset="-122"/>
                          </a:rPr>
                          <m:t>𝑖</m:t>
                        </m:r>
                      </m:e>
                      <m:sub>
                        <m:r>
                          <a:rPr kumimoji="0" lang="en-US" altLang="zh-CN" sz="2000" b="0" i="1" u="none" strike="noStrike" kern="100" cap="none" spc="0" normalizeH="0" baseline="0" noProof="0" smtClean="0">
                            <a:ln>
                              <a:noFill/>
                            </a:ln>
                            <a:solidFill>
                              <a:srgbClr val="000000"/>
                            </a:solidFill>
                            <a:effectLst/>
                            <a:uLnTx/>
                            <a:uFillTx/>
                            <a:latin typeface="Cambria Math" panose="02040503050406030204" pitchFamily="18" charset="0"/>
                            <a:ea typeface="等线" panose="02010600030101010101" pitchFamily="2" charset="-122"/>
                          </a:rPr>
                          <m:t>𝑎</m:t>
                        </m:r>
                        <m:r>
                          <a:rPr kumimoji="0" lang="en-US" altLang="zh-CN" sz="2000" b="0" i="1" u="none" strike="noStrike" kern="100" cap="none" spc="0" normalizeH="0" baseline="0" noProof="0" smtClean="0">
                            <a:ln>
                              <a:noFill/>
                            </a:ln>
                            <a:solidFill>
                              <a:srgbClr val="000000"/>
                            </a:solidFill>
                            <a:effectLst/>
                            <a:uLnTx/>
                            <a:uFillTx/>
                            <a:latin typeface="Cambria Math" panose="02040503050406030204" pitchFamily="18" charset="0"/>
                            <a:ea typeface="等线" panose="02010600030101010101" pitchFamily="2" charset="-122"/>
                          </a:rPr>
                          <m:t>,</m:t>
                        </m:r>
                        <m:r>
                          <a:rPr kumimoji="0" lang="en-US" altLang="zh-CN" sz="2000" b="0" i="1" u="none" strike="noStrike" kern="100" cap="none" spc="0" normalizeH="0" baseline="0" noProof="0" smtClean="0">
                            <a:ln>
                              <a:noFill/>
                            </a:ln>
                            <a:solidFill>
                              <a:srgbClr val="000000"/>
                            </a:solidFill>
                            <a:effectLst/>
                            <a:uLnTx/>
                            <a:uFillTx/>
                            <a:latin typeface="Cambria Math" panose="02040503050406030204" pitchFamily="18" charset="0"/>
                            <a:ea typeface="等线" panose="02010600030101010101" pitchFamily="2" charset="-122"/>
                          </a:rPr>
                          <m:t>𝑀</m:t>
                        </m:r>
                        <m:r>
                          <a:rPr kumimoji="0" lang="en-US" altLang="zh-CN" sz="2000" b="0" i="1" u="none" strike="noStrike" kern="100" cap="none" spc="0" normalizeH="0" baseline="0" noProof="0">
                            <a:ln>
                              <a:noFill/>
                            </a:ln>
                            <a:solidFill>
                              <a:srgbClr val="000000"/>
                            </a:solidFill>
                            <a:effectLst/>
                            <a:uLnTx/>
                            <a:uFillTx/>
                            <a:latin typeface="Cambria Math" panose="02040503050406030204" pitchFamily="18" charset="0"/>
                            <a:ea typeface="等线" panose="02010600030101010101" pitchFamily="2" charset="-122"/>
                          </a:rPr>
                          <m:t>0</m:t>
                        </m:r>
                      </m:sub>
                    </m:sSub>
                    <m:r>
                      <m:rPr>
                        <m:sty m:val="p"/>
                      </m:rPr>
                      <a:rPr kumimoji="0" lang="en-US" altLang="zh-CN" sz="2000" b="0" i="0" u="none" strike="noStrike" kern="100" cap="none" spc="0" normalizeH="0" baseline="0" noProof="0">
                        <a:ln>
                          <a:noFill/>
                        </a:ln>
                        <a:solidFill>
                          <a:srgbClr val="000000"/>
                        </a:solidFill>
                        <a:effectLst/>
                        <a:uLnTx/>
                        <a:uFillTx/>
                        <a:latin typeface="Cambria Math" panose="02040503050406030204" pitchFamily="18" charset="0"/>
                        <a:ea typeface="等线" panose="02010600030101010101" pitchFamily="2" charset="-122"/>
                      </a:rPr>
                      <m:t>exp</m:t>
                    </m:r>
                    <m:r>
                      <a:rPr kumimoji="0" lang="en-US" altLang="zh-CN" sz="2000" b="0" i="0" u="none" strike="noStrike" kern="100" cap="none" spc="0" normalizeH="0" baseline="0" noProof="0">
                        <a:ln>
                          <a:noFill/>
                        </a:ln>
                        <a:solidFill>
                          <a:srgbClr val="000000"/>
                        </a:solidFill>
                        <a:effectLst/>
                        <a:uLnTx/>
                        <a:uFillTx/>
                        <a:latin typeface="Cambria Math" panose="02040503050406030204" pitchFamily="18" charset="0"/>
                        <a:ea typeface="等线" panose="02010600030101010101" pitchFamily="2" charset="-122"/>
                      </a:rPr>
                      <m:t>⁡</m:t>
                    </m:r>
                    <m:r>
                      <a:rPr kumimoji="0" lang="en-US" altLang="zh-CN" sz="2000" b="0" i="1" u="none" strike="noStrike" kern="100" cap="none" spc="0" normalizeH="0" baseline="0" noProof="0">
                        <a:ln>
                          <a:noFill/>
                        </a:ln>
                        <a:solidFill>
                          <a:srgbClr val="000000"/>
                        </a:solidFill>
                        <a:effectLst/>
                        <a:uLnTx/>
                        <a:uFillTx/>
                        <a:latin typeface="Cambria Math" panose="02040503050406030204" pitchFamily="18" charset="0"/>
                        <a:ea typeface="等线" panose="02010600030101010101" pitchFamily="2" charset="-122"/>
                      </a:rPr>
                      <m:t>(</m:t>
                    </m:r>
                    <m:f>
                      <m:fPr>
                        <m:ctrlPr>
                          <a:rPr kumimoji="0" lang="zh-CN" altLang="zh-CN" sz="2000" b="0" i="1" u="none" strike="noStrike" kern="1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rPr>
                        </m:ctrlPr>
                      </m:fPr>
                      <m:num>
                        <m:r>
                          <a:rPr kumimoji="0" lang="en-US" altLang="zh-CN" sz="2000" b="0" i="1" u="none" strike="noStrike" kern="100" cap="none" spc="0" normalizeH="0" baseline="0" noProof="0">
                            <a:ln>
                              <a:noFill/>
                            </a:ln>
                            <a:solidFill>
                              <a:srgbClr val="000000"/>
                            </a:solidFill>
                            <a:effectLst/>
                            <a:uLnTx/>
                            <a:uFillTx/>
                            <a:latin typeface="Cambria Math" panose="02040503050406030204" pitchFamily="18" charset="0"/>
                            <a:ea typeface="等线" panose="02010600030101010101" pitchFamily="2" charset="-122"/>
                          </a:rPr>
                          <m:t>𝛼</m:t>
                        </m:r>
                        <m:r>
                          <a:rPr kumimoji="0" lang="en-US" altLang="zh-CN" sz="2000" b="0" i="1" u="none" strike="noStrike" kern="100" cap="none" spc="0" normalizeH="0" baseline="0" noProof="0">
                            <a:ln>
                              <a:noFill/>
                            </a:ln>
                            <a:solidFill>
                              <a:srgbClr val="000000"/>
                            </a:solidFill>
                            <a:effectLst/>
                            <a:uLnTx/>
                            <a:uFillTx/>
                            <a:latin typeface="Cambria Math" panose="02040503050406030204" pitchFamily="18" charset="0"/>
                            <a:ea typeface="等线" panose="02010600030101010101" pitchFamily="2" charset="-122"/>
                          </a:rPr>
                          <m:t>𝑛𝐹</m:t>
                        </m:r>
                        <m:r>
                          <a:rPr kumimoji="0" lang="en-US" altLang="zh-CN" sz="2000" b="0" i="1" u="none" strike="noStrike" kern="100" cap="none" spc="0" normalizeH="0" baseline="0" noProof="0" smtClean="0">
                            <a:ln>
                              <a:noFill/>
                            </a:ln>
                            <a:solidFill>
                              <a:srgbClr val="000000"/>
                            </a:solidFill>
                            <a:effectLst/>
                            <a:uLnTx/>
                            <a:uFillTx/>
                            <a:latin typeface="Cambria Math" panose="02040503050406030204" pitchFamily="18" charset="0"/>
                            <a:ea typeface="等线" panose="02010600030101010101" pitchFamily="2" charset="-122"/>
                          </a:rPr>
                          <m:t>(</m:t>
                        </m:r>
                        <m:r>
                          <a:rPr kumimoji="0" lang="en-US" altLang="zh-CN" sz="2000" b="0" i="1" u="none" strike="noStrike" kern="100" cap="none" spc="0" normalizeH="0" baseline="0" noProof="0" smtClean="0">
                            <a:ln>
                              <a:noFill/>
                            </a:ln>
                            <a:solidFill>
                              <a:srgbClr val="000000"/>
                            </a:solidFill>
                            <a:effectLst/>
                            <a:uLnTx/>
                            <a:uFillTx/>
                            <a:latin typeface="Cambria Math" panose="02040503050406030204" pitchFamily="18" charset="0"/>
                            <a:ea typeface="等线" panose="02010600030101010101" pitchFamily="2" charset="-122"/>
                          </a:rPr>
                          <m:t>𝐸</m:t>
                        </m:r>
                        <m:r>
                          <a:rPr kumimoji="0" lang="en-US" altLang="zh-CN" sz="2000" b="0" i="1" u="none" strike="noStrike" kern="100" cap="none" spc="0" normalizeH="0" baseline="0" noProof="0" smtClean="0">
                            <a:ln>
                              <a:noFill/>
                            </a:ln>
                            <a:solidFill>
                              <a:srgbClr val="000000"/>
                            </a:solidFill>
                            <a:effectLst/>
                            <a:uLnTx/>
                            <a:uFillTx/>
                            <a:latin typeface="Cambria Math" panose="02040503050406030204" pitchFamily="18" charset="0"/>
                            <a:ea typeface="等线" panose="02010600030101010101" pitchFamily="2" charset="-122"/>
                          </a:rPr>
                          <m:t>−</m:t>
                        </m:r>
                        <m:sSub>
                          <m:sSubPr>
                            <m:ctrlPr>
                              <a:rPr kumimoji="0" lang="en-US" altLang="zh-CN" sz="2000" b="0" i="1" u="none" strike="noStrike" kern="100" cap="none" spc="0" normalizeH="0" baseline="0" noProof="0" smtClean="0">
                                <a:ln>
                                  <a:noFill/>
                                </a:ln>
                                <a:solidFill>
                                  <a:srgbClr val="000000"/>
                                </a:solidFill>
                                <a:effectLst/>
                                <a:uLnTx/>
                                <a:uFillTx/>
                                <a:latin typeface="Cambria Math" panose="02040503050406030204" pitchFamily="18" charset="0"/>
                                <a:ea typeface="等线" panose="02010600030101010101" pitchFamily="2" charset="-122"/>
                              </a:rPr>
                            </m:ctrlPr>
                          </m:sSubPr>
                          <m:e>
                            <m:r>
                              <a:rPr kumimoji="0" lang="en-US" altLang="zh-CN" sz="2000" b="0" i="1" u="none" strike="noStrike" kern="100" cap="none" spc="0" normalizeH="0" baseline="0" noProof="0" smtClean="0">
                                <a:ln>
                                  <a:noFill/>
                                </a:ln>
                                <a:solidFill>
                                  <a:srgbClr val="000000"/>
                                </a:solidFill>
                                <a:effectLst/>
                                <a:uLnTx/>
                                <a:uFillTx/>
                                <a:latin typeface="Cambria Math" panose="02040503050406030204" pitchFamily="18" charset="0"/>
                                <a:ea typeface="等线" panose="02010600030101010101" pitchFamily="2" charset="-122"/>
                              </a:rPr>
                              <m:t>𝐸</m:t>
                            </m:r>
                          </m:e>
                          <m:sub>
                            <m:r>
                              <m:rPr>
                                <m:sty m:val="p"/>
                              </m:rPr>
                              <a:rPr kumimoji="0" lang="en-US" altLang="zh-CN" sz="2000" b="0" i="1" u="none" strike="noStrike" kern="100" cap="none" spc="0" normalizeH="0" baseline="0" noProof="0">
                                <a:ln>
                                  <a:noFill/>
                                </a:ln>
                                <a:solidFill>
                                  <a:srgbClr val="000000"/>
                                </a:solidFill>
                                <a:effectLst/>
                                <a:uLnTx/>
                                <a:uFillTx/>
                                <a:latin typeface="Cambria Math" panose="02040503050406030204" pitchFamily="18" charset="0"/>
                                <a:ea typeface="等线" panose="02010600030101010101" pitchFamily="2" charset="-122"/>
                              </a:rPr>
                              <m:t>e</m:t>
                            </m:r>
                          </m:sub>
                        </m:sSub>
                        <m:r>
                          <a:rPr kumimoji="0" lang="en-US" altLang="zh-CN" sz="2000" b="0" i="1" u="none" strike="noStrike" kern="100" cap="none" spc="0" normalizeH="0" baseline="0" noProof="0" smtClean="0">
                            <a:ln>
                              <a:noFill/>
                            </a:ln>
                            <a:solidFill>
                              <a:srgbClr val="000000"/>
                            </a:solidFill>
                            <a:effectLst/>
                            <a:uLnTx/>
                            <a:uFillTx/>
                            <a:latin typeface="Cambria Math" panose="02040503050406030204" pitchFamily="18" charset="0"/>
                            <a:ea typeface="等线" panose="02010600030101010101" pitchFamily="2" charset="-122"/>
                          </a:rPr>
                          <m:t>)</m:t>
                        </m:r>
                      </m:num>
                      <m:den>
                        <m:r>
                          <a:rPr kumimoji="0" lang="en-US" altLang="zh-CN" sz="2000" b="0" i="1" u="none" strike="noStrike" kern="100" cap="none" spc="0" normalizeH="0" baseline="0" noProof="0">
                            <a:ln>
                              <a:noFill/>
                            </a:ln>
                            <a:solidFill>
                              <a:srgbClr val="000000"/>
                            </a:solidFill>
                            <a:effectLst/>
                            <a:uLnTx/>
                            <a:uFillTx/>
                            <a:latin typeface="Cambria Math" panose="02040503050406030204" pitchFamily="18" charset="0"/>
                            <a:ea typeface="等线" panose="02010600030101010101" pitchFamily="2" charset="-122"/>
                          </a:rPr>
                          <m:t>𝑅𝑇</m:t>
                        </m:r>
                      </m:den>
                    </m:f>
                    <m:r>
                      <a:rPr kumimoji="0" lang="en-US" altLang="zh-CN" sz="2000" b="0" i="1" u="none" strike="noStrike" kern="100" cap="none" spc="0" normalizeH="0" baseline="0" noProof="0">
                        <a:ln>
                          <a:noFill/>
                        </a:ln>
                        <a:solidFill>
                          <a:srgbClr val="000000"/>
                        </a:solidFill>
                        <a:effectLst/>
                        <a:uLnTx/>
                        <a:uFillTx/>
                        <a:latin typeface="Cambria Math" panose="02040503050406030204" pitchFamily="18" charset="0"/>
                        <a:ea typeface="等线" panose="02010600030101010101" pitchFamily="2" charset="-122"/>
                      </a:rPr>
                      <m:t>)</m:t>
                    </m:r>
                  </m:oMath>
                </a14:m>
                <a:endParaRPr kumimoji="0" lang="en-US" altLang="zh-CN" sz="2000" b="0" i="0" u="none" strike="noStrike" kern="1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endParaRPr>
              </a:p>
              <a:p>
                <a:pPr>
                  <a:lnSpc>
                    <a:spcPct val="150000"/>
                  </a:lnSpc>
                  <a:defRPr/>
                </a:pPr>
                <a14:m>
                  <m:oMathPara xmlns:m="http://schemas.openxmlformats.org/officeDocument/2006/math">
                    <m:oMathParaPr>
                      <m:jc m:val="centerGroup"/>
                    </m:oMathParaPr>
                    <m:oMath xmlns:m="http://schemas.openxmlformats.org/officeDocument/2006/math">
                      <m:sSub>
                        <m:sSubPr>
                          <m:ctrlPr>
                            <a:rPr lang="zh-CN" altLang="zh-CN" sz="2000" i="1" kern="100" smtClean="0">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ea typeface="等线" panose="02010600030101010101" pitchFamily="2" charset="-122"/>
                            </a:rPr>
                            <m:t>𝑖</m:t>
                          </m:r>
                        </m:e>
                        <m:sub>
                          <m:r>
                            <a:rPr lang="en-US" altLang="zh-CN" sz="2000" b="0" i="1" kern="100" smtClean="0">
                              <a:effectLst/>
                              <a:latin typeface="Cambria Math" panose="02040503050406030204" pitchFamily="18" charset="0"/>
                              <a:ea typeface="等线" panose="02010600030101010101" pitchFamily="2" charset="-122"/>
                            </a:rPr>
                            <m:t>𝑀</m:t>
                          </m:r>
                        </m:sub>
                      </m:sSub>
                      <m:r>
                        <a:rPr lang="en-US" altLang="zh-CN" sz="2000" i="1" kern="100">
                          <a:effectLst/>
                          <a:latin typeface="Cambria Math" panose="02040503050406030204" pitchFamily="18" charset="0"/>
                          <a:ea typeface="等线" panose="02010600030101010101" pitchFamily="2" charset="-122"/>
                        </a:rPr>
                        <m:t>(</m:t>
                      </m:r>
                      <m:sSub>
                        <m:sSubPr>
                          <m:ctrlPr>
                            <a:rPr lang="en-US" altLang="zh-CN" sz="2000" i="1" kern="100" smtClean="0">
                              <a:effectLst/>
                              <a:latin typeface="Cambria Math" panose="02040503050406030204" pitchFamily="18" charset="0"/>
                              <a:ea typeface="等线" panose="02010600030101010101" pitchFamily="2" charset="-122"/>
                            </a:rPr>
                          </m:ctrlPr>
                        </m:sSubPr>
                        <m:e>
                          <m:r>
                            <a:rPr lang="en-US" altLang="zh-CN" sz="2000" b="0" i="1" kern="100" smtClean="0">
                              <a:effectLst/>
                              <a:latin typeface="Cambria Math" panose="02040503050406030204" pitchFamily="18" charset="0"/>
                              <a:ea typeface="等线" panose="02010600030101010101" pitchFamily="2" charset="-122"/>
                            </a:rPr>
                            <m:t>𝐸</m:t>
                          </m:r>
                        </m:e>
                        <m:sub>
                          <m:r>
                            <a:rPr lang="en-US" altLang="zh-CN" sz="2000" b="0" i="1" kern="100" smtClean="0">
                              <a:effectLst/>
                              <a:latin typeface="Cambria Math" panose="02040503050406030204" pitchFamily="18" charset="0"/>
                              <a:ea typeface="等线" panose="02010600030101010101" pitchFamily="2" charset="-122"/>
                            </a:rPr>
                            <m:t>1</m:t>
                          </m:r>
                        </m:sub>
                      </m:sSub>
                      <m:r>
                        <a:rPr lang="en-US" altLang="zh-CN" sz="2000" i="1" kern="100">
                          <a:effectLst/>
                          <a:latin typeface="Cambria Math" panose="02040503050406030204" pitchFamily="18" charset="0"/>
                          <a:ea typeface="等线" panose="02010600030101010101" pitchFamily="2" charset="-122"/>
                        </a:rPr>
                        <m:t>)=</m:t>
                      </m:r>
                      <m:sSub>
                        <m:sSubPr>
                          <m:ctrlPr>
                            <a:rPr lang="zh-CN" altLang="zh-CN" sz="2000" i="1" kern="100">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ea typeface="等线" panose="02010600030101010101" pitchFamily="2" charset="-122"/>
                            </a:rPr>
                            <m:t>𝑓</m:t>
                          </m:r>
                        </m:e>
                        <m:sub>
                          <m:r>
                            <a:rPr lang="en-US" altLang="zh-CN" sz="2000" i="1" kern="100">
                              <a:effectLst/>
                              <a:latin typeface="Cambria Math" panose="02040503050406030204" pitchFamily="18" charset="0"/>
                              <a:ea typeface="等线" panose="02010600030101010101" pitchFamily="2" charset="-122"/>
                            </a:rPr>
                            <m:t>𝑀</m:t>
                          </m:r>
                          <m:r>
                            <a:rPr lang="en-US" altLang="zh-CN" sz="2000" i="1" kern="100">
                              <a:effectLst/>
                              <a:latin typeface="Cambria Math" panose="02040503050406030204" pitchFamily="18" charset="0"/>
                              <a:ea typeface="等线" panose="02010600030101010101" pitchFamily="2" charset="-122"/>
                            </a:rPr>
                            <m:t>1</m:t>
                          </m:r>
                        </m:sub>
                      </m:sSub>
                      <m:sSub>
                        <m:sSubPr>
                          <m:ctrlPr>
                            <a:rPr lang="zh-CN" altLang="zh-CN" sz="2000" i="1" kern="100">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ea typeface="等线" panose="02010600030101010101" pitchFamily="2" charset="-122"/>
                            </a:rPr>
                            <m:t>𝑖</m:t>
                          </m:r>
                        </m:e>
                        <m:sub>
                          <m:r>
                            <m:rPr>
                              <m:sty m:val="p"/>
                            </m:rPr>
                            <a:rPr lang="en-US" altLang="zh-CN" sz="2000" kern="100">
                              <a:effectLst/>
                              <a:latin typeface="Cambria Math" panose="02040503050406030204" pitchFamily="18" charset="0"/>
                              <a:ea typeface="等线" panose="02010600030101010101" pitchFamily="2" charset="-122"/>
                            </a:rPr>
                            <m:t>a</m:t>
                          </m:r>
                          <m:r>
                            <a:rPr lang="en-US" altLang="zh-CN" sz="2000" kern="100">
                              <a:effectLst/>
                              <a:latin typeface="Cambria Math" panose="02040503050406030204" pitchFamily="18" charset="0"/>
                              <a:ea typeface="等线" panose="02010600030101010101" pitchFamily="2" charset="-122"/>
                            </a:rPr>
                            <m:t>,</m:t>
                          </m:r>
                          <m:r>
                            <m:rPr>
                              <m:sty m:val="p"/>
                            </m:rPr>
                            <a:rPr lang="en-US" altLang="zh-CN" sz="2000" kern="100">
                              <a:effectLst/>
                              <a:latin typeface="Cambria Math" panose="02040503050406030204" pitchFamily="18" charset="0"/>
                              <a:ea typeface="等线" panose="02010600030101010101" pitchFamily="2" charset="-122"/>
                            </a:rPr>
                            <m:t>M</m:t>
                          </m:r>
                          <m:r>
                            <a:rPr lang="en-US" altLang="zh-CN" sz="2000" kern="100">
                              <a:effectLst/>
                              <a:latin typeface="Cambria Math" panose="02040503050406030204" pitchFamily="18" charset="0"/>
                              <a:ea typeface="等线" panose="02010600030101010101" pitchFamily="2" charset="-122"/>
                            </a:rPr>
                            <m:t>1</m:t>
                          </m:r>
                        </m:sub>
                      </m:sSub>
                      <m:r>
                        <a:rPr lang="en-US" altLang="zh-CN" sz="2000" i="1" kern="100">
                          <a:effectLst/>
                          <a:latin typeface="Cambria Math" panose="02040503050406030204" pitchFamily="18" charset="0"/>
                          <a:ea typeface="等线" panose="02010600030101010101" pitchFamily="2" charset="-122"/>
                        </a:rPr>
                        <m:t>(</m:t>
                      </m:r>
                      <m:sSub>
                        <m:sSubPr>
                          <m:ctrlPr>
                            <a:rPr lang="en-US" altLang="zh-CN" sz="2000" i="1" kern="100">
                              <a:latin typeface="Cambria Math" panose="02040503050406030204" pitchFamily="18" charset="0"/>
                              <a:ea typeface="等线" panose="02010600030101010101" pitchFamily="2" charset="-122"/>
                            </a:rPr>
                          </m:ctrlPr>
                        </m:sSubPr>
                        <m:e>
                          <m:r>
                            <a:rPr lang="en-US" altLang="zh-CN" sz="2000" i="1" kern="100">
                              <a:latin typeface="Cambria Math" panose="02040503050406030204" pitchFamily="18" charset="0"/>
                              <a:ea typeface="等线" panose="02010600030101010101" pitchFamily="2" charset="-122"/>
                            </a:rPr>
                            <m:t>𝐸</m:t>
                          </m:r>
                        </m:e>
                        <m:sub>
                          <m:r>
                            <a:rPr lang="en-US" altLang="zh-CN" sz="2000" i="1" kern="100">
                              <a:latin typeface="Cambria Math" panose="02040503050406030204" pitchFamily="18" charset="0"/>
                              <a:ea typeface="等线" panose="02010600030101010101" pitchFamily="2" charset="-122"/>
                            </a:rPr>
                            <m:t>1</m:t>
                          </m:r>
                        </m:sub>
                      </m:sSub>
                      <m:r>
                        <a:rPr lang="en-US" altLang="zh-CN" sz="2000" i="1" kern="100">
                          <a:effectLst/>
                          <a:latin typeface="Cambria Math" panose="02040503050406030204" pitchFamily="18" charset="0"/>
                          <a:ea typeface="等线" panose="02010600030101010101" pitchFamily="2" charset="-122"/>
                        </a:rPr>
                        <m:t>)+</m:t>
                      </m:r>
                      <m:sSub>
                        <m:sSubPr>
                          <m:ctrlPr>
                            <a:rPr lang="zh-CN" altLang="zh-CN" sz="2000" i="1" kern="100">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ea typeface="等线" panose="02010600030101010101" pitchFamily="2" charset="-122"/>
                            </a:rPr>
                            <m:t>𝑓</m:t>
                          </m:r>
                        </m:e>
                        <m:sub>
                          <m:r>
                            <a:rPr lang="en-US" altLang="zh-CN" sz="2000" i="1" kern="100">
                              <a:effectLst/>
                              <a:latin typeface="Cambria Math" panose="02040503050406030204" pitchFamily="18" charset="0"/>
                              <a:ea typeface="等线" panose="02010600030101010101" pitchFamily="2" charset="-122"/>
                            </a:rPr>
                            <m:t>𝑀</m:t>
                          </m:r>
                          <m:r>
                            <a:rPr lang="en-US" altLang="zh-CN" sz="2000" i="1" kern="100">
                              <a:effectLst/>
                              <a:latin typeface="Cambria Math" panose="02040503050406030204" pitchFamily="18" charset="0"/>
                              <a:ea typeface="等线" panose="02010600030101010101" pitchFamily="2" charset="-122"/>
                            </a:rPr>
                            <m:t>2</m:t>
                          </m:r>
                        </m:sub>
                      </m:sSub>
                      <m:sSub>
                        <m:sSubPr>
                          <m:ctrlPr>
                            <a:rPr lang="zh-CN" altLang="zh-CN" sz="2000" i="1" kern="100">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ea typeface="等线" panose="02010600030101010101" pitchFamily="2" charset="-122"/>
                            </a:rPr>
                            <m:t>𝑖</m:t>
                          </m:r>
                        </m:e>
                        <m:sub>
                          <m:r>
                            <m:rPr>
                              <m:sty m:val="p"/>
                            </m:rPr>
                            <a:rPr lang="en-US" altLang="zh-CN" sz="2000" kern="100">
                              <a:effectLst/>
                              <a:latin typeface="Cambria Math" panose="02040503050406030204" pitchFamily="18" charset="0"/>
                              <a:ea typeface="等线" panose="02010600030101010101" pitchFamily="2" charset="-122"/>
                            </a:rPr>
                            <m:t>a</m:t>
                          </m:r>
                          <m:r>
                            <a:rPr lang="en-US" altLang="zh-CN" sz="2000" kern="100">
                              <a:effectLst/>
                              <a:latin typeface="Cambria Math" panose="02040503050406030204" pitchFamily="18" charset="0"/>
                              <a:ea typeface="等线" panose="02010600030101010101" pitchFamily="2" charset="-122"/>
                            </a:rPr>
                            <m:t>,</m:t>
                          </m:r>
                          <m:r>
                            <m:rPr>
                              <m:sty m:val="p"/>
                            </m:rPr>
                            <a:rPr lang="en-US" altLang="zh-CN" sz="2000" kern="100">
                              <a:effectLst/>
                              <a:latin typeface="Cambria Math" panose="02040503050406030204" pitchFamily="18" charset="0"/>
                              <a:ea typeface="等线" panose="02010600030101010101" pitchFamily="2" charset="-122"/>
                            </a:rPr>
                            <m:t>M</m:t>
                          </m:r>
                          <m:r>
                            <a:rPr lang="en-US" altLang="zh-CN" sz="2000" kern="100">
                              <a:effectLst/>
                              <a:latin typeface="Cambria Math" panose="02040503050406030204" pitchFamily="18" charset="0"/>
                              <a:ea typeface="等线" panose="02010600030101010101" pitchFamily="2" charset="-122"/>
                            </a:rPr>
                            <m:t>2</m:t>
                          </m:r>
                        </m:sub>
                      </m:sSub>
                      <m:sSub>
                        <m:sSubPr>
                          <m:ctrlPr>
                            <a:rPr lang="zh-CN" altLang="zh-CN" sz="2000" i="1" kern="100">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ea typeface="等线" panose="02010600030101010101" pitchFamily="2" charset="-122"/>
                            </a:rPr>
                            <m:t>(</m:t>
                          </m:r>
                          <m:sSub>
                            <m:sSubPr>
                              <m:ctrlPr>
                                <a:rPr lang="en-US" altLang="zh-CN" sz="2000" i="1" kern="100">
                                  <a:latin typeface="Cambria Math" panose="02040503050406030204" pitchFamily="18" charset="0"/>
                                  <a:ea typeface="等线" panose="02010600030101010101" pitchFamily="2" charset="-122"/>
                                </a:rPr>
                              </m:ctrlPr>
                            </m:sSubPr>
                            <m:e>
                              <m:r>
                                <a:rPr lang="en-US" altLang="zh-CN" sz="2000" i="1" kern="100">
                                  <a:latin typeface="Cambria Math" panose="02040503050406030204" pitchFamily="18" charset="0"/>
                                  <a:ea typeface="等线" panose="02010600030101010101" pitchFamily="2" charset="-122"/>
                                </a:rPr>
                                <m:t>𝐸</m:t>
                              </m:r>
                            </m:e>
                            <m:sub>
                              <m:r>
                                <a:rPr lang="en-US" altLang="zh-CN" sz="2000" i="1" kern="100">
                                  <a:latin typeface="Cambria Math" panose="02040503050406030204" pitchFamily="18" charset="0"/>
                                  <a:ea typeface="等线" panose="02010600030101010101" pitchFamily="2" charset="-122"/>
                                </a:rPr>
                                <m:t>1</m:t>
                              </m:r>
                            </m:sub>
                          </m:sSub>
                          <m:r>
                            <a:rPr lang="en-US" altLang="zh-CN" sz="2000" i="1" kern="100">
                              <a:effectLst/>
                              <a:latin typeface="Cambria Math" panose="02040503050406030204" pitchFamily="18" charset="0"/>
                              <a:ea typeface="等线" panose="02010600030101010101" pitchFamily="2" charset="-122"/>
                            </a:rPr>
                            <m:t>)+</m:t>
                          </m:r>
                          <m:r>
                            <a:rPr lang="en-US" altLang="zh-CN" sz="2000" i="1" kern="100">
                              <a:effectLst/>
                              <a:latin typeface="Cambria Math" panose="02040503050406030204" pitchFamily="18" charset="0"/>
                              <a:ea typeface="等线" panose="02010600030101010101" pitchFamily="2" charset="-122"/>
                            </a:rPr>
                            <m:t>𝑓</m:t>
                          </m:r>
                        </m:e>
                        <m:sub>
                          <m:r>
                            <a:rPr lang="en-US" altLang="zh-CN" sz="2000" i="1" kern="100">
                              <a:effectLst/>
                              <a:latin typeface="Cambria Math" panose="02040503050406030204" pitchFamily="18" charset="0"/>
                              <a:ea typeface="等线" panose="02010600030101010101" pitchFamily="2" charset="-122"/>
                            </a:rPr>
                            <m:t>𝑀</m:t>
                          </m:r>
                          <m:r>
                            <a:rPr lang="en-US" altLang="zh-CN" sz="2000" i="1" kern="100">
                              <a:effectLst/>
                              <a:latin typeface="Cambria Math" panose="02040503050406030204" pitchFamily="18" charset="0"/>
                              <a:ea typeface="等线" panose="02010600030101010101" pitchFamily="2" charset="-122"/>
                            </a:rPr>
                            <m:t>3</m:t>
                          </m:r>
                        </m:sub>
                      </m:sSub>
                      <m:sSub>
                        <m:sSubPr>
                          <m:ctrlPr>
                            <a:rPr lang="zh-CN" altLang="zh-CN" sz="2000" i="1" kern="100">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ea typeface="等线" panose="02010600030101010101" pitchFamily="2" charset="-122"/>
                            </a:rPr>
                            <m:t>𝑖</m:t>
                          </m:r>
                        </m:e>
                        <m:sub>
                          <m:r>
                            <m:rPr>
                              <m:sty m:val="p"/>
                            </m:rPr>
                            <a:rPr lang="en-US" altLang="zh-CN" sz="2000" kern="100">
                              <a:effectLst/>
                              <a:latin typeface="Cambria Math" panose="02040503050406030204" pitchFamily="18" charset="0"/>
                              <a:ea typeface="等线" panose="02010600030101010101" pitchFamily="2" charset="-122"/>
                            </a:rPr>
                            <m:t>a</m:t>
                          </m:r>
                          <m:r>
                            <a:rPr lang="en-US" altLang="zh-CN" sz="2000" kern="100">
                              <a:effectLst/>
                              <a:latin typeface="Cambria Math" panose="02040503050406030204" pitchFamily="18" charset="0"/>
                              <a:ea typeface="等线" panose="02010600030101010101" pitchFamily="2" charset="-122"/>
                            </a:rPr>
                            <m:t>,</m:t>
                          </m:r>
                          <m:r>
                            <m:rPr>
                              <m:sty m:val="p"/>
                            </m:rPr>
                            <a:rPr lang="en-US" altLang="zh-CN" sz="2000" kern="100">
                              <a:effectLst/>
                              <a:latin typeface="Cambria Math" panose="02040503050406030204" pitchFamily="18" charset="0"/>
                              <a:ea typeface="等线" panose="02010600030101010101" pitchFamily="2" charset="-122"/>
                            </a:rPr>
                            <m:t>M</m:t>
                          </m:r>
                          <m:r>
                            <a:rPr lang="en-US" altLang="zh-CN" sz="2000" kern="100">
                              <a:effectLst/>
                              <a:latin typeface="Cambria Math" panose="02040503050406030204" pitchFamily="18" charset="0"/>
                              <a:ea typeface="等线" panose="02010600030101010101" pitchFamily="2" charset="-122"/>
                            </a:rPr>
                            <m:t>3</m:t>
                          </m:r>
                        </m:sub>
                      </m:sSub>
                      <m:r>
                        <a:rPr lang="en-US" altLang="zh-CN" sz="2000" i="1" kern="100">
                          <a:effectLst/>
                          <a:latin typeface="Cambria Math" panose="02040503050406030204" pitchFamily="18" charset="0"/>
                          <a:ea typeface="等线" panose="02010600030101010101" pitchFamily="2" charset="-122"/>
                        </a:rPr>
                        <m:t>(</m:t>
                      </m:r>
                      <m:sSub>
                        <m:sSubPr>
                          <m:ctrlPr>
                            <a:rPr lang="en-US" altLang="zh-CN" sz="2000" i="1" kern="100">
                              <a:latin typeface="Cambria Math" panose="02040503050406030204" pitchFamily="18" charset="0"/>
                              <a:ea typeface="等线" panose="02010600030101010101" pitchFamily="2" charset="-122"/>
                            </a:rPr>
                          </m:ctrlPr>
                        </m:sSubPr>
                        <m:e>
                          <m:r>
                            <a:rPr lang="en-US" altLang="zh-CN" sz="2000" i="1" kern="100">
                              <a:latin typeface="Cambria Math" panose="02040503050406030204" pitchFamily="18" charset="0"/>
                              <a:ea typeface="等线" panose="02010600030101010101" pitchFamily="2" charset="-122"/>
                            </a:rPr>
                            <m:t>𝐸</m:t>
                          </m:r>
                        </m:e>
                        <m:sub>
                          <m:r>
                            <a:rPr lang="en-US" altLang="zh-CN" sz="2000" i="1" kern="100">
                              <a:latin typeface="Cambria Math" panose="02040503050406030204" pitchFamily="18" charset="0"/>
                              <a:ea typeface="等线" panose="02010600030101010101" pitchFamily="2" charset="-122"/>
                            </a:rPr>
                            <m:t>1</m:t>
                          </m:r>
                        </m:sub>
                      </m:sSub>
                      <m:r>
                        <a:rPr lang="en-US" altLang="zh-CN" sz="2000" i="1" kern="100">
                          <a:effectLst/>
                          <a:latin typeface="Cambria Math" panose="02040503050406030204" pitchFamily="18" charset="0"/>
                          <a:ea typeface="等线" panose="02010600030101010101" pitchFamily="2" charset="-122"/>
                        </a:rPr>
                        <m:t>) +</m:t>
                      </m:r>
                      <m:sSub>
                        <m:sSubPr>
                          <m:ctrlPr>
                            <a:rPr lang="zh-CN" altLang="zh-CN" sz="2000" i="1" kern="100">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ea typeface="等线" panose="02010600030101010101" pitchFamily="2" charset="-122"/>
                            </a:rPr>
                            <m:t>𝑓</m:t>
                          </m:r>
                        </m:e>
                        <m:sub>
                          <m:r>
                            <m:rPr>
                              <m:sty m:val="p"/>
                            </m:rPr>
                            <a:rPr lang="en-US" altLang="zh-CN" sz="2000" kern="100">
                              <a:effectLst/>
                              <a:latin typeface="Cambria Math" panose="02040503050406030204" pitchFamily="18" charset="0"/>
                              <a:ea typeface="等线" panose="02010600030101010101" pitchFamily="2" charset="-122"/>
                            </a:rPr>
                            <m:t>M</m:t>
                          </m:r>
                          <m:r>
                            <a:rPr lang="en-US" altLang="zh-CN" sz="2000" b="0" i="1" kern="100" smtClean="0">
                              <a:effectLst/>
                              <a:latin typeface="Cambria Math" panose="02040503050406030204" pitchFamily="18" charset="0"/>
                              <a:ea typeface="等线" panose="02010600030101010101" pitchFamily="2" charset="-122"/>
                            </a:rPr>
                            <m:t>4</m:t>
                          </m:r>
                        </m:sub>
                      </m:sSub>
                      <m:sSub>
                        <m:sSubPr>
                          <m:ctrlPr>
                            <a:rPr lang="zh-CN" altLang="zh-CN" sz="2000" i="1" kern="100">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ea typeface="等线" panose="02010600030101010101" pitchFamily="2" charset="-122"/>
                            </a:rPr>
                            <m:t>𝑖</m:t>
                          </m:r>
                        </m:e>
                        <m:sub>
                          <m:r>
                            <m:rPr>
                              <m:sty m:val="p"/>
                            </m:rPr>
                            <a:rPr lang="en-US" altLang="zh-CN" sz="2000" kern="100">
                              <a:effectLst/>
                              <a:latin typeface="Cambria Math" panose="02040503050406030204" pitchFamily="18" charset="0"/>
                              <a:ea typeface="等线" panose="02010600030101010101" pitchFamily="2" charset="-122"/>
                            </a:rPr>
                            <m:t>a</m:t>
                          </m:r>
                          <m:r>
                            <a:rPr lang="en-US" altLang="zh-CN" sz="2000" kern="100">
                              <a:effectLst/>
                              <a:latin typeface="Cambria Math" panose="02040503050406030204" pitchFamily="18" charset="0"/>
                              <a:ea typeface="等线" panose="02010600030101010101" pitchFamily="2" charset="-122"/>
                            </a:rPr>
                            <m:t>,</m:t>
                          </m:r>
                          <m:r>
                            <m:rPr>
                              <m:sty m:val="p"/>
                            </m:rPr>
                            <a:rPr lang="en-US" altLang="zh-CN" sz="2000" kern="100">
                              <a:effectLst/>
                              <a:latin typeface="Cambria Math" panose="02040503050406030204" pitchFamily="18" charset="0"/>
                              <a:ea typeface="等线" panose="02010600030101010101" pitchFamily="2" charset="-122"/>
                            </a:rPr>
                            <m:t>M</m:t>
                          </m:r>
                          <m:r>
                            <a:rPr lang="en-US" altLang="zh-CN" sz="2000" b="0" i="0" kern="100" smtClean="0">
                              <a:effectLst/>
                              <a:latin typeface="Cambria Math" panose="02040503050406030204" pitchFamily="18" charset="0"/>
                              <a:ea typeface="等线" panose="02010600030101010101" pitchFamily="2" charset="-122"/>
                            </a:rPr>
                            <m:t>4</m:t>
                          </m:r>
                        </m:sub>
                      </m:sSub>
                      <m:r>
                        <a:rPr lang="en-US" altLang="zh-CN" sz="2000" i="1" kern="100">
                          <a:effectLst/>
                          <a:latin typeface="Cambria Math" panose="02040503050406030204" pitchFamily="18" charset="0"/>
                          <a:ea typeface="等线" panose="02010600030101010101" pitchFamily="2" charset="-122"/>
                        </a:rPr>
                        <m:t>(</m:t>
                      </m:r>
                      <m:sSub>
                        <m:sSubPr>
                          <m:ctrlPr>
                            <a:rPr lang="en-US" altLang="zh-CN" sz="2000" i="1" kern="100">
                              <a:latin typeface="Cambria Math" panose="02040503050406030204" pitchFamily="18" charset="0"/>
                              <a:ea typeface="等线" panose="02010600030101010101" pitchFamily="2" charset="-122"/>
                            </a:rPr>
                          </m:ctrlPr>
                        </m:sSubPr>
                        <m:e>
                          <m:r>
                            <a:rPr lang="en-US" altLang="zh-CN" sz="2000" i="1" kern="100">
                              <a:latin typeface="Cambria Math" panose="02040503050406030204" pitchFamily="18" charset="0"/>
                              <a:ea typeface="等线" panose="02010600030101010101" pitchFamily="2" charset="-122"/>
                            </a:rPr>
                            <m:t>𝐸</m:t>
                          </m:r>
                        </m:e>
                        <m:sub>
                          <m:r>
                            <a:rPr lang="en-US" altLang="zh-CN" sz="2000" i="1" kern="100">
                              <a:latin typeface="Cambria Math" panose="02040503050406030204" pitchFamily="18" charset="0"/>
                              <a:ea typeface="等线" panose="02010600030101010101" pitchFamily="2" charset="-122"/>
                            </a:rPr>
                            <m:t>1</m:t>
                          </m:r>
                        </m:sub>
                      </m:sSub>
                      <m:r>
                        <a:rPr lang="en-US" altLang="zh-CN" sz="2000" i="1" kern="100">
                          <a:effectLst/>
                          <a:latin typeface="Cambria Math" panose="02040503050406030204" pitchFamily="18" charset="0"/>
                          <a:ea typeface="等线" panose="02010600030101010101" pitchFamily="2" charset="-122"/>
                        </a:rPr>
                        <m:t>)</m:t>
                      </m:r>
                    </m:oMath>
                  </m:oMathPara>
                </a14:m>
                <a:endParaRPr lang="en-US" altLang="zh-CN" sz="2000" kern="100" dirty="0">
                  <a:effectLst/>
                  <a:latin typeface="Times New Roman" panose="02020603050405020304" pitchFamily="18" charset="0"/>
                  <a:ea typeface="Times New Roman" panose="02020603050405020304" pitchFamily="18" charset="0"/>
                </a:endParaRPr>
              </a:p>
              <a:p>
                <a:pPr>
                  <a:lnSpc>
                    <a:spcPct val="150000"/>
                  </a:lnSpc>
                  <a:defRPr/>
                </a:pPr>
                <a14:m>
                  <m:oMathPara xmlns:m="http://schemas.openxmlformats.org/officeDocument/2006/math">
                    <m:oMathParaPr>
                      <m:jc m:val="centerGroup"/>
                    </m:oMathParaPr>
                    <m:oMath xmlns:m="http://schemas.openxmlformats.org/officeDocument/2006/math">
                      <m:sSub>
                        <m:sSubPr>
                          <m:ctrlPr>
                            <a:rPr lang="zh-CN" altLang="zh-CN" sz="2000" i="1" kern="100" smtClean="0">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ea typeface="等线" panose="02010600030101010101" pitchFamily="2" charset="-122"/>
                            </a:rPr>
                            <m:t>𝑖</m:t>
                          </m:r>
                        </m:e>
                        <m:sub>
                          <m:r>
                            <a:rPr lang="en-US" altLang="zh-CN" sz="2000" b="0" i="1" kern="100" smtClean="0">
                              <a:effectLst/>
                              <a:latin typeface="Cambria Math" panose="02040503050406030204" pitchFamily="18" charset="0"/>
                              <a:ea typeface="等线" panose="02010600030101010101" pitchFamily="2" charset="-122"/>
                            </a:rPr>
                            <m:t>𝑀</m:t>
                          </m:r>
                        </m:sub>
                      </m:sSub>
                      <m:r>
                        <a:rPr lang="en-US" altLang="zh-CN" sz="2000" i="1" kern="100">
                          <a:effectLst/>
                          <a:latin typeface="Cambria Math" panose="02040503050406030204" pitchFamily="18" charset="0"/>
                          <a:ea typeface="等线" panose="02010600030101010101" pitchFamily="2" charset="-122"/>
                        </a:rPr>
                        <m:t>(</m:t>
                      </m:r>
                      <m:sSub>
                        <m:sSubPr>
                          <m:ctrlPr>
                            <a:rPr lang="en-US" altLang="zh-CN" sz="2000" i="1" kern="100">
                              <a:latin typeface="Cambria Math" panose="02040503050406030204" pitchFamily="18" charset="0"/>
                              <a:ea typeface="等线" panose="02010600030101010101" pitchFamily="2" charset="-122"/>
                            </a:rPr>
                          </m:ctrlPr>
                        </m:sSubPr>
                        <m:e>
                          <m:r>
                            <a:rPr lang="en-US" altLang="zh-CN" sz="2000" i="1" kern="100">
                              <a:latin typeface="Cambria Math" panose="02040503050406030204" pitchFamily="18" charset="0"/>
                              <a:ea typeface="等线" panose="02010600030101010101" pitchFamily="2" charset="-122"/>
                            </a:rPr>
                            <m:t>𝐸</m:t>
                          </m:r>
                        </m:e>
                        <m:sub>
                          <m:r>
                            <a:rPr lang="en-US" altLang="zh-CN" sz="2000" i="1" kern="100">
                              <a:latin typeface="Cambria Math" panose="02040503050406030204" pitchFamily="18" charset="0"/>
                              <a:ea typeface="等线" panose="02010600030101010101" pitchFamily="2" charset="-122"/>
                            </a:rPr>
                            <m:t>1</m:t>
                          </m:r>
                        </m:sub>
                      </m:sSub>
                      <m:r>
                        <a:rPr lang="en-US" altLang="zh-CN" sz="2000" i="1" kern="100">
                          <a:effectLst/>
                          <a:latin typeface="Cambria Math" panose="02040503050406030204" pitchFamily="18" charset="0"/>
                          <a:ea typeface="等线" panose="02010600030101010101" pitchFamily="2" charset="-122"/>
                        </a:rPr>
                        <m:t>)=</m:t>
                      </m:r>
                      <m:sSub>
                        <m:sSubPr>
                          <m:ctrlPr>
                            <a:rPr lang="zh-CN" altLang="zh-CN" sz="2000" i="1" kern="100">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ea typeface="等线" panose="02010600030101010101" pitchFamily="2" charset="-122"/>
                            </a:rPr>
                            <m:t>𝑓</m:t>
                          </m:r>
                        </m:e>
                        <m:sub>
                          <m:r>
                            <a:rPr lang="en-US" altLang="zh-CN" sz="2000" i="1" kern="100">
                              <a:effectLst/>
                              <a:latin typeface="Cambria Math" panose="02040503050406030204" pitchFamily="18" charset="0"/>
                              <a:ea typeface="等线" panose="02010600030101010101" pitchFamily="2" charset="-122"/>
                            </a:rPr>
                            <m:t>𝑀</m:t>
                          </m:r>
                          <m:r>
                            <a:rPr lang="en-US" altLang="zh-CN" sz="2000" i="1" kern="100">
                              <a:effectLst/>
                              <a:latin typeface="Cambria Math" panose="02040503050406030204" pitchFamily="18" charset="0"/>
                              <a:ea typeface="等线" panose="02010600030101010101" pitchFamily="2" charset="-122"/>
                            </a:rPr>
                            <m:t>1</m:t>
                          </m:r>
                        </m:sub>
                      </m:sSub>
                      <m:sSub>
                        <m:sSubPr>
                          <m:ctrlPr>
                            <a:rPr lang="zh-CN" altLang="zh-CN" sz="2000" i="1" kern="100">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ea typeface="等线" panose="02010600030101010101" pitchFamily="2" charset="-122"/>
                            </a:rPr>
                            <m:t>𝑖</m:t>
                          </m:r>
                        </m:e>
                        <m:sub>
                          <m:r>
                            <m:rPr>
                              <m:sty m:val="p"/>
                            </m:rPr>
                            <a:rPr lang="en-US" altLang="zh-CN" sz="2000" kern="100">
                              <a:effectLst/>
                              <a:latin typeface="Cambria Math" panose="02040503050406030204" pitchFamily="18" charset="0"/>
                              <a:ea typeface="等线" panose="02010600030101010101" pitchFamily="2" charset="-122"/>
                            </a:rPr>
                            <m:t>a</m:t>
                          </m:r>
                          <m:r>
                            <a:rPr lang="en-US" altLang="zh-CN" sz="2000" kern="100">
                              <a:effectLst/>
                              <a:latin typeface="Cambria Math" panose="02040503050406030204" pitchFamily="18" charset="0"/>
                              <a:ea typeface="等线" panose="02010600030101010101" pitchFamily="2" charset="-122"/>
                            </a:rPr>
                            <m:t>,</m:t>
                          </m:r>
                          <m:r>
                            <m:rPr>
                              <m:sty m:val="p"/>
                            </m:rPr>
                            <a:rPr lang="en-US" altLang="zh-CN" sz="2000" kern="100">
                              <a:effectLst/>
                              <a:latin typeface="Cambria Math" panose="02040503050406030204" pitchFamily="18" charset="0"/>
                              <a:ea typeface="等线" panose="02010600030101010101" pitchFamily="2" charset="-122"/>
                            </a:rPr>
                            <m:t>M</m:t>
                          </m:r>
                          <m:r>
                            <a:rPr lang="en-US" altLang="zh-CN" sz="2000" kern="100">
                              <a:effectLst/>
                              <a:latin typeface="Cambria Math" panose="02040503050406030204" pitchFamily="18" charset="0"/>
                              <a:ea typeface="等线" panose="02010600030101010101" pitchFamily="2" charset="-122"/>
                            </a:rPr>
                            <m:t>1</m:t>
                          </m:r>
                        </m:sub>
                      </m:sSub>
                      <m:r>
                        <a:rPr lang="en-US" altLang="zh-CN" sz="2000" i="1" kern="100">
                          <a:effectLst/>
                          <a:latin typeface="Cambria Math" panose="02040503050406030204" pitchFamily="18" charset="0"/>
                          <a:ea typeface="等线" panose="02010600030101010101" pitchFamily="2" charset="-122"/>
                        </a:rPr>
                        <m:t>(</m:t>
                      </m:r>
                      <m:sSub>
                        <m:sSubPr>
                          <m:ctrlPr>
                            <a:rPr lang="en-US" altLang="zh-CN" sz="2000" i="1" kern="100">
                              <a:latin typeface="Cambria Math" panose="02040503050406030204" pitchFamily="18" charset="0"/>
                              <a:ea typeface="等线" panose="02010600030101010101" pitchFamily="2" charset="-122"/>
                            </a:rPr>
                          </m:ctrlPr>
                        </m:sSubPr>
                        <m:e>
                          <m:r>
                            <a:rPr lang="en-US" altLang="zh-CN" sz="2000" i="1" kern="100">
                              <a:latin typeface="Cambria Math" panose="02040503050406030204" pitchFamily="18" charset="0"/>
                              <a:ea typeface="等线" panose="02010600030101010101" pitchFamily="2" charset="-122"/>
                            </a:rPr>
                            <m:t>𝐸</m:t>
                          </m:r>
                        </m:e>
                        <m:sub>
                          <m:r>
                            <a:rPr lang="en-US" altLang="zh-CN" sz="2000" i="1" kern="100">
                              <a:latin typeface="Cambria Math" panose="02040503050406030204" pitchFamily="18" charset="0"/>
                              <a:ea typeface="等线" panose="02010600030101010101" pitchFamily="2" charset="-122"/>
                            </a:rPr>
                            <m:t>1</m:t>
                          </m:r>
                        </m:sub>
                      </m:sSub>
                      <m:r>
                        <a:rPr lang="en-US" altLang="zh-CN" sz="2000" i="1" kern="100">
                          <a:effectLst/>
                          <a:latin typeface="Cambria Math" panose="02040503050406030204" pitchFamily="18" charset="0"/>
                          <a:ea typeface="等线" panose="02010600030101010101" pitchFamily="2" charset="-122"/>
                        </a:rPr>
                        <m:t>)+</m:t>
                      </m:r>
                      <m:sSub>
                        <m:sSubPr>
                          <m:ctrlPr>
                            <a:rPr lang="zh-CN" altLang="zh-CN" sz="2000" i="1" kern="100">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ea typeface="等线" panose="02010600030101010101" pitchFamily="2" charset="-122"/>
                            </a:rPr>
                            <m:t>𝑓</m:t>
                          </m:r>
                        </m:e>
                        <m:sub>
                          <m:r>
                            <a:rPr lang="en-US" altLang="zh-CN" sz="2000" i="1" kern="100">
                              <a:effectLst/>
                              <a:latin typeface="Cambria Math" panose="02040503050406030204" pitchFamily="18" charset="0"/>
                              <a:ea typeface="等线" panose="02010600030101010101" pitchFamily="2" charset="-122"/>
                            </a:rPr>
                            <m:t>𝑀</m:t>
                          </m:r>
                          <m:r>
                            <a:rPr lang="en-US" altLang="zh-CN" sz="2000" i="1" kern="100">
                              <a:effectLst/>
                              <a:latin typeface="Cambria Math" panose="02040503050406030204" pitchFamily="18" charset="0"/>
                              <a:ea typeface="等线" panose="02010600030101010101" pitchFamily="2" charset="-122"/>
                            </a:rPr>
                            <m:t>2</m:t>
                          </m:r>
                        </m:sub>
                      </m:sSub>
                      <m:sSub>
                        <m:sSubPr>
                          <m:ctrlPr>
                            <a:rPr lang="zh-CN" altLang="zh-CN" sz="2000" i="1" kern="100">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ea typeface="等线" panose="02010600030101010101" pitchFamily="2" charset="-122"/>
                            </a:rPr>
                            <m:t>𝑖</m:t>
                          </m:r>
                        </m:e>
                        <m:sub>
                          <m:r>
                            <m:rPr>
                              <m:sty m:val="p"/>
                            </m:rPr>
                            <a:rPr lang="en-US" altLang="zh-CN" sz="2000" kern="100">
                              <a:effectLst/>
                              <a:latin typeface="Cambria Math" panose="02040503050406030204" pitchFamily="18" charset="0"/>
                              <a:ea typeface="等线" panose="02010600030101010101" pitchFamily="2" charset="-122"/>
                            </a:rPr>
                            <m:t>a</m:t>
                          </m:r>
                          <m:r>
                            <a:rPr lang="en-US" altLang="zh-CN" sz="2000" kern="100">
                              <a:effectLst/>
                              <a:latin typeface="Cambria Math" panose="02040503050406030204" pitchFamily="18" charset="0"/>
                              <a:ea typeface="等线" panose="02010600030101010101" pitchFamily="2" charset="-122"/>
                            </a:rPr>
                            <m:t>,</m:t>
                          </m:r>
                          <m:r>
                            <m:rPr>
                              <m:sty m:val="p"/>
                            </m:rPr>
                            <a:rPr lang="en-US" altLang="zh-CN" sz="2000" kern="100">
                              <a:effectLst/>
                              <a:latin typeface="Cambria Math" panose="02040503050406030204" pitchFamily="18" charset="0"/>
                              <a:ea typeface="等线" panose="02010600030101010101" pitchFamily="2" charset="-122"/>
                            </a:rPr>
                            <m:t>M</m:t>
                          </m:r>
                          <m:r>
                            <a:rPr lang="en-US" altLang="zh-CN" sz="2000" kern="100">
                              <a:effectLst/>
                              <a:latin typeface="Cambria Math" panose="02040503050406030204" pitchFamily="18" charset="0"/>
                              <a:ea typeface="等线" panose="02010600030101010101" pitchFamily="2" charset="-122"/>
                            </a:rPr>
                            <m:t>2</m:t>
                          </m:r>
                        </m:sub>
                      </m:sSub>
                      <m:sSub>
                        <m:sSubPr>
                          <m:ctrlPr>
                            <a:rPr lang="zh-CN" altLang="zh-CN" sz="2000" i="1" kern="100">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ea typeface="等线" panose="02010600030101010101" pitchFamily="2" charset="-122"/>
                            </a:rPr>
                            <m:t>(</m:t>
                          </m:r>
                          <m:sSub>
                            <m:sSubPr>
                              <m:ctrlPr>
                                <a:rPr lang="en-US" altLang="zh-CN" sz="2000" i="1" kern="100">
                                  <a:latin typeface="Cambria Math" panose="02040503050406030204" pitchFamily="18" charset="0"/>
                                  <a:ea typeface="等线" panose="02010600030101010101" pitchFamily="2" charset="-122"/>
                                </a:rPr>
                              </m:ctrlPr>
                            </m:sSubPr>
                            <m:e>
                              <m:r>
                                <a:rPr lang="en-US" altLang="zh-CN" sz="2000" i="1" kern="100">
                                  <a:latin typeface="Cambria Math" panose="02040503050406030204" pitchFamily="18" charset="0"/>
                                  <a:ea typeface="等线" panose="02010600030101010101" pitchFamily="2" charset="-122"/>
                                </a:rPr>
                                <m:t>𝐸</m:t>
                              </m:r>
                            </m:e>
                            <m:sub>
                              <m:r>
                                <a:rPr lang="en-US" altLang="zh-CN" sz="2000" i="1" kern="100">
                                  <a:latin typeface="Cambria Math" panose="02040503050406030204" pitchFamily="18" charset="0"/>
                                  <a:ea typeface="等线" panose="02010600030101010101" pitchFamily="2" charset="-122"/>
                                </a:rPr>
                                <m:t>1</m:t>
                              </m:r>
                            </m:sub>
                          </m:sSub>
                          <m:r>
                            <a:rPr lang="en-US" altLang="zh-CN" sz="2000" i="1" kern="100">
                              <a:effectLst/>
                              <a:latin typeface="Cambria Math" panose="02040503050406030204" pitchFamily="18" charset="0"/>
                              <a:ea typeface="等线" panose="02010600030101010101" pitchFamily="2" charset="-122"/>
                            </a:rPr>
                            <m:t>)+</m:t>
                          </m:r>
                          <m:r>
                            <a:rPr lang="en-US" altLang="zh-CN" sz="2000" i="1" kern="100">
                              <a:effectLst/>
                              <a:latin typeface="Cambria Math" panose="02040503050406030204" pitchFamily="18" charset="0"/>
                              <a:ea typeface="等线" panose="02010600030101010101" pitchFamily="2" charset="-122"/>
                            </a:rPr>
                            <m:t>𝑓</m:t>
                          </m:r>
                        </m:e>
                        <m:sub>
                          <m:r>
                            <a:rPr lang="en-US" altLang="zh-CN" sz="2000" i="1" kern="100">
                              <a:effectLst/>
                              <a:latin typeface="Cambria Math" panose="02040503050406030204" pitchFamily="18" charset="0"/>
                              <a:ea typeface="等线" panose="02010600030101010101" pitchFamily="2" charset="-122"/>
                            </a:rPr>
                            <m:t>𝑀</m:t>
                          </m:r>
                          <m:r>
                            <a:rPr lang="en-US" altLang="zh-CN" sz="2000" i="1" kern="100">
                              <a:effectLst/>
                              <a:latin typeface="Cambria Math" panose="02040503050406030204" pitchFamily="18" charset="0"/>
                              <a:ea typeface="等线" panose="02010600030101010101" pitchFamily="2" charset="-122"/>
                            </a:rPr>
                            <m:t>3</m:t>
                          </m:r>
                        </m:sub>
                      </m:sSub>
                      <m:sSub>
                        <m:sSubPr>
                          <m:ctrlPr>
                            <a:rPr lang="zh-CN" altLang="zh-CN" sz="2000" i="1" kern="100">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ea typeface="等线" panose="02010600030101010101" pitchFamily="2" charset="-122"/>
                            </a:rPr>
                            <m:t>𝑖</m:t>
                          </m:r>
                        </m:e>
                        <m:sub>
                          <m:r>
                            <m:rPr>
                              <m:sty m:val="p"/>
                            </m:rPr>
                            <a:rPr lang="en-US" altLang="zh-CN" sz="2000" kern="100">
                              <a:effectLst/>
                              <a:latin typeface="Cambria Math" panose="02040503050406030204" pitchFamily="18" charset="0"/>
                              <a:ea typeface="等线" panose="02010600030101010101" pitchFamily="2" charset="-122"/>
                            </a:rPr>
                            <m:t>a</m:t>
                          </m:r>
                          <m:r>
                            <a:rPr lang="en-US" altLang="zh-CN" sz="2000" kern="100">
                              <a:effectLst/>
                              <a:latin typeface="Cambria Math" panose="02040503050406030204" pitchFamily="18" charset="0"/>
                              <a:ea typeface="等线" panose="02010600030101010101" pitchFamily="2" charset="-122"/>
                            </a:rPr>
                            <m:t>,</m:t>
                          </m:r>
                          <m:r>
                            <m:rPr>
                              <m:sty m:val="p"/>
                            </m:rPr>
                            <a:rPr lang="en-US" altLang="zh-CN" sz="2000" kern="100">
                              <a:effectLst/>
                              <a:latin typeface="Cambria Math" panose="02040503050406030204" pitchFamily="18" charset="0"/>
                              <a:ea typeface="等线" panose="02010600030101010101" pitchFamily="2" charset="-122"/>
                            </a:rPr>
                            <m:t>M</m:t>
                          </m:r>
                          <m:r>
                            <a:rPr lang="en-US" altLang="zh-CN" sz="2000" kern="100">
                              <a:effectLst/>
                              <a:latin typeface="Cambria Math" panose="02040503050406030204" pitchFamily="18" charset="0"/>
                              <a:ea typeface="等线" panose="02010600030101010101" pitchFamily="2" charset="-122"/>
                            </a:rPr>
                            <m:t>3</m:t>
                          </m:r>
                        </m:sub>
                      </m:sSub>
                      <m:r>
                        <a:rPr lang="en-US" altLang="zh-CN" sz="2000" i="1" kern="100">
                          <a:effectLst/>
                          <a:latin typeface="Cambria Math" panose="02040503050406030204" pitchFamily="18" charset="0"/>
                          <a:ea typeface="等线" panose="02010600030101010101" pitchFamily="2" charset="-122"/>
                        </a:rPr>
                        <m:t>(</m:t>
                      </m:r>
                      <m:sSub>
                        <m:sSubPr>
                          <m:ctrlPr>
                            <a:rPr lang="en-US" altLang="zh-CN" sz="2000" i="1" kern="100">
                              <a:latin typeface="Cambria Math" panose="02040503050406030204" pitchFamily="18" charset="0"/>
                              <a:ea typeface="等线" panose="02010600030101010101" pitchFamily="2" charset="-122"/>
                            </a:rPr>
                          </m:ctrlPr>
                        </m:sSubPr>
                        <m:e>
                          <m:r>
                            <a:rPr lang="en-US" altLang="zh-CN" sz="2000" i="1" kern="100">
                              <a:latin typeface="Cambria Math" panose="02040503050406030204" pitchFamily="18" charset="0"/>
                              <a:ea typeface="等线" panose="02010600030101010101" pitchFamily="2" charset="-122"/>
                            </a:rPr>
                            <m:t>𝐸</m:t>
                          </m:r>
                        </m:e>
                        <m:sub>
                          <m:r>
                            <a:rPr lang="en-US" altLang="zh-CN" sz="2000" i="1" kern="100">
                              <a:latin typeface="Cambria Math" panose="02040503050406030204" pitchFamily="18" charset="0"/>
                              <a:ea typeface="等线" panose="02010600030101010101" pitchFamily="2" charset="-122"/>
                            </a:rPr>
                            <m:t>1</m:t>
                          </m:r>
                        </m:sub>
                      </m:sSub>
                      <m:r>
                        <a:rPr lang="en-US" altLang="zh-CN" sz="2000" i="1" kern="100">
                          <a:effectLst/>
                          <a:latin typeface="Cambria Math" panose="02040503050406030204" pitchFamily="18" charset="0"/>
                          <a:ea typeface="等线" panose="02010600030101010101" pitchFamily="2" charset="-122"/>
                        </a:rPr>
                        <m:t>) +</m:t>
                      </m:r>
                      <m:sSub>
                        <m:sSubPr>
                          <m:ctrlPr>
                            <a:rPr lang="zh-CN" altLang="zh-CN" sz="2000" i="1" kern="100">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ea typeface="等线" panose="02010600030101010101" pitchFamily="2" charset="-122"/>
                            </a:rPr>
                            <m:t>𝑓</m:t>
                          </m:r>
                        </m:e>
                        <m:sub>
                          <m:r>
                            <m:rPr>
                              <m:sty m:val="p"/>
                            </m:rPr>
                            <a:rPr lang="en-US" altLang="zh-CN" sz="2000" kern="100">
                              <a:effectLst/>
                              <a:latin typeface="Cambria Math" panose="02040503050406030204" pitchFamily="18" charset="0"/>
                              <a:ea typeface="等线" panose="02010600030101010101" pitchFamily="2" charset="-122"/>
                            </a:rPr>
                            <m:t>M</m:t>
                          </m:r>
                          <m:r>
                            <a:rPr lang="en-US" altLang="zh-CN" sz="2000" b="0" i="1" kern="100" smtClean="0">
                              <a:effectLst/>
                              <a:latin typeface="Cambria Math" panose="02040503050406030204" pitchFamily="18" charset="0"/>
                              <a:ea typeface="等线" panose="02010600030101010101" pitchFamily="2" charset="-122"/>
                            </a:rPr>
                            <m:t>4</m:t>
                          </m:r>
                        </m:sub>
                      </m:sSub>
                      <m:sSub>
                        <m:sSubPr>
                          <m:ctrlPr>
                            <a:rPr lang="zh-CN" altLang="zh-CN" sz="2000" i="1" kern="100">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ea typeface="等线" panose="02010600030101010101" pitchFamily="2" charset="-122"/>
                            </a:rPr>
                            <m:t>𝑖</m:t>
                          </m:r>
                        </m:e>
                        <m:sub>
                          <m:r>
                            <m:rPr>
                              <m:sty m:val="p"/>
                            </m:rPr>
                            <a:rPr lang="en-US" altLang="zh-CN" sz="2000" kern="100">
                              <a:effectLst/>
                              <a:latin typeface="Cambria Math" panose="02040503050406030204" pitchFamily="18" charset="0"/>
                              <a:ea typeface="等线" panose="02010600030101010101" pitchFamily="2" charset="-122"/>
                            </a:rPr>
                            <m:t>a</m:t>
                          </m:r>
                          <m:r>
                            <a:rPr lang="en-US" altLang="zh-CN" sz="2000" kern="100">
                              <a:effectLst/>
                              <a:latin typeface="Cambria Math" panose="02040503050406030204" pitchFamily="18" charset="0"/>
                              <a:ea typeface="等线" panose="02010600030101010101" pitchFamily="2" charset="-122"/>
                            </a:rPr>
                            <m:t>,</m:t>
                          </m:r>
                          <m:r>
                            <m:rPr>
                              <m:sty m:val="p"/>
                            </m:rPr>
                            <a:rPr lang="en-US" altLang="zh-CN" sz="2000" kern="100">
                              <a:effectLst/>
                              <a:latin typeface="Cambria Math" panose="02040503050406030204" pitchFamily="18" charset="0"/>
                              <a:ea typeface="等线" panose="02010600030101010101" pitchFamily="2" charset="-122"/>
                            </a:rPr>
                            <m:t>M</m:t>
                          </m:r>
                          <m:r>
                            <a:rPr lang="en-US" altLang="zh-CN" sz="2000" b="0" i="0" kern="100" smtClean="0">
                              <a:effectLst/>
                              <a:latin typeface="Cambria Math" panose="02040503050406030204" pitchFamily="18" charset="0"/>
                              <a:ea typeface="等线" panose="02010600030101010101" pitchFamily="2" charset="-122"/>
                            </a:rPr>
                            <m:t>4</m:t>
                          </m:r>
                        </m:sub>
                      </m:sSub>
                      <m:r>
                        <a:rPr lang="en-US" altLang="zh-CN" sz="2000" i="1" kern="100">
                          <a:effectLst/>
                          <a:latin typeface="Cambria Math" panose="02040503050406030204" pitchFamily="18" charset="0"/>
                          <a:ea typeface="等线" panose="02010600030101010101" pitchFamily="2" charset="-122"/>
                        </a:rPr>
                        <m:t>(</m:t>
                      </m:r>
                      <m:sSub>
                        <m:sSubPr>
                          <m:ctrlPr>
                            <a:rPr lang="en-US" altLang="zh-CN" sz="2000" i="1" kern="100">
                              <a:latin typeface="Cambria Math" panose="02040503050406030204" pitchFamily="18" charset="0"/>
                              <a:ea typeface="等线" panose="02010600030101010101" pitchFamily="2" charset="-122"/>
                            </a:rPr>
                          </m:ctrlPr>
                        </m:sSubPr>
                        <m:e>
                          <m:r>
                            <a:rPr lang="en-US" altLang="zh-CN" sz="2000" i="1" kern="100">
                              <a:latin typeface="Cambria Math" panose="02040503050406030204" pitchFamily="18" charset="0"/>
                              <a:ea typeface="等线" panose="02010600030101010101" pitchFamily="2" charset="-122"/>
                            </a:rPr>
                            <m:t>𝐸</m:t>
                          </m:r>
                        </m:e>
                        <m:sub>
                          <m:r>
                            <a:rPr lang="en-US" altLang="zh-CN" sz="2000" i="1" kern="100">
                              <a:latin typeface="Cambria Math" panose="02040503050406030204" pitchFamily="18" charset="0"/>
                              <a:ea typeface="等线" panose="02010600030101010101" pitchFamily="2" charset="-122"/>
                            </a:rPr>
                            <m:t>1</m:t>
                          </m:r>
                        </m:sub>
                      </m:sSub>
                      <m:r>
                        <a:rPr lang="en-US" altLang="zh-CN" sz="2000" i="1" kern="100">
                          <a:effectLst/>
                          <a:latin typeface="Cambria Math" panose="02040503050406030204" pitchFamily="18" charset="0"/>
                          <a:ea typeface="等线" panose="02010600030101010101" pitchFamily="2" charset="-122"/>
                        </a:rPr>
                        <m:t>)</m:t>
                      </m:r>
                    </m:oMath>
                  </m:oMathPara>
                </a14:m>
                <a:endParaRPr lang="zh-CN" altLang="zh-CN" sz="2000" kern="100" dirty="0">
                  <a:effectLst/>
                  <a:latin typeface="Times New Roman" panose="02020603050405020304" pitchFamily="18" charset="0"/>
                  <a:ea typeface="Times New Roman" panose="02020603050405020304" pitchFamily="18" charset="0"/>
                </a:endParaRPr>
              </a:p>
              <a:p>
                <a:pPr algn="ctr">
                  <a:lnSpc>
                    <a:spcPct val="150000"/>
                  </a:lnSpc>
                </a:pPr>
                <a14:m>
                  <m:oMath xmlns:m="http://schemas.openxmlformats.org/officeDocument/2006/math">
                    <m:sSub>
                      <m:sSubPr>
                        <m:ctrlPr>
                          <a:rPr kumimoji="0" lang="en-US" altLang="zh-CN" sz="2000" b="0" i="1" u="none" strike="noStrike" kern="1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altLang="zh-CN" sz="2000" b="0" i="0" u="none" strike="noStrike" kern="1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E</m:t>
                        </m:r>
                      </m:e>
                      <m:sub>
                        <m:r>
                          <a:rPr kumimoji="0" lang="en-US" altLang="zh-CN" sz="2000" b="0" i="1" u="none" strike="noStrike" kern="1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𝑎</m:t>
                        </m:r>
                      </m:sub>
                    </m:sSub>
                  </m:oMath>
                </a14:m>
                <a:r>
                  <a:rPr lang="en-US" altLang="zh-CN" dirty="0"/>
                  <a:t>=</a:t>
                </a:r>
                <a:r>
                  <a:rPr lang="en-US" altLang="zh-CN" sz="2000" kern="100" dirty="0">
                    <a:solidFill>
                      <a:srgbClr val="000000"/>
                    </a:solidFill>
                    <a:ea typeface="Cambria Math" panose="02040503050406030204" pitchFamily="18" charset="0"/>
                  </a:rPr>
                  <a:t/>
                </a:r>
                <a14:m>
                  <m:oMath xmlns:m="http://schemas.openxmlformats.org/officeDocument/2006/math">
                    <m:sSub>
                      <m:sSubPr>
                        <m:ctrlPr>
                          <a:rPr lang="en-US" altLang="zh-CN" sz="2000" i="1" kern="100">
                            <a:solidFill>
                              <a:srgbClr val="000000"/>
                            </a:solidFill>
                            <a:latin typeface="Cambria Math" panose="02040503050406030204" pitchFamily="18" charset="0"/>
                            <a:ea typeface="Cambria Math" panose="02040503050406030204" pitchFamily="18" charset="0"/>
                          </a:rPr>
                        </m:ctrlPr>
                      </m:sSubPr>
                      <m:e>
                        <m:r>
                          <m:rPr>
                            <m:sty m:val="p"/>
                          </m:rPr>
                          <a:rPr lang="en-US" altLang="zh-CN" sz="2000" kern="100">
                            <a:solidFill>
                              <a:srgbClr val="000000"/>
                            </a:solidFill>
                            <a:latin typeface="Cambria Math" panose="02040503050406030204" pitchFamily="18" charset="0"/>
                            <a:ea typeface="Cambria Math" panose="02040503050406030204" pitchFamily="18" charset="0"/>
                          </a:rPr>
                          <m:t>E</m:t>
                        </m:r>
                      </m:e>
                      <m:sub>
                        <m:r>
                          <a:rPr lang="en-US" altLang="zh-CN" sz="2000" i="1" kern="100">
                            <a:solidFill>
                              <a:srgbClr val="000000"/>
                            </a:solidFill>
                            <a:latin typeface="Cambria Math" panose="02040503050406030204" pitchFamily="18" charset="0"/>
                            <a:ea typeface="Cambria Math" panose="02040503050406030204" pitchFamily="18" charset="0"/>
                          </a:rPr>
                          <m:t>𝑐</m:t>
                        </m:r>
                      </m:sub>
                    </m:sSub>
                  </m:oMath>
                </a14:m>
                <a:r>
                  <a:rPr lang="en-US" altLang="zh-CN" dirty="0"/>
                  <a:t>=</a:t>
                </a:r>
                <a:r>
                  <a:rPr lang="en-US" altLang="zh-CN" kern="100" dirty="0">
                    <a:solidFill>
                      <a:srgbClr val="000000"/>
                    </a:solidFill>
                    <a:ea typeface="Cambria Math" panose="02040503050406030204" pitchFamily="18" charset="0"/>
                  </a:rPr>
                  <a:t/>
                </a:r>
                <a14:m>
                  <m:oMath xmlns:m="http://schemas.openxmlformats.org/officeDocument/2006/math">
                    <m:sSub>
                      <m:sSubPr>
                        <m:ctrlPr>
                          <a:rPr lang="en-US" altLang="zh-CN" i="1" kern="100">
                            <a:solidFill>
                              <a:srgbClr val="000000"/>
                            </a:solidFill>
                            <a:latin typeface="Cambria Math" panose="02040503050406030204" pitchFamily="18" charset="0"/>
                            <a:ea typeface="Cambria Math" panose="02040503050406030204" pitchFamily="18" charset="0"/>
                          </a:rPr>
                        </m:ctrlPr>
                      </m:sSubPr>
                      <m:e>
                        <m:r>
                          <m:rPr>
                            <m:sty m:val="p"/>
                          </m:rPr>
                          <a:rPr lang="en-US" altLang="zh-CN" kern="100">
                            <a:solidFill>
                              <a:srgbClr val="000000"/>
                            </a:solidFill>
                            <a:latin typeface="Cambria Math" panose="02040503050406030204" pitchFamily="18" charset="0"/>
                            <a:ea typeface="Cambria Math" panose="02040503050406030204" pitchFamily="18" charset="0"/>
                          </a:rPr>
                          <m:t>E</m:t>
                        </m:r>
                      </m:e>
                      <m:sub>
                        <m:r>
                          <a:rPr lang="en-US" altLang="zh-CN" b="0" i="1" kern="100" smtClean="0">
                            <a:solidFill>
                              <a:srgbClr val="000000"/>
                            </a:solidFill>
                            <a:latin typeface="Cambria Math" panose="02040503050406030204" pitchFamily="18" charset="0"/>
                            <a:ea typeface="Cambria Math" panose="02040503050406030204" pitchFamily="18" charset="0"/>
                          </a:rPr>
                          <m:t>𝑐𝑜𝑟𝑟</m:t>
                        </m:r>
                      </m:sub>
                    </m:sSub>
                  </m:oMath>
                </a14:m>
                <a:endParaRPr lang="zh-CN" altLang="en-US" dirty="0"/>
              </a:p>
            </p:txBody>
          </p:sp>
        </mc:Choice>
        <mc:Fallback>
          <p:sp>
            <p:nvSpPr>
              <p:cNvPr id="2" name="文本框 1"/>
              <p:cNvSpPr txBox="1">
                <a:spLocks noRot="1" noChangeAspect="1" noMove="1" noResize="1" noEditPoints="1" noAdjustHandles="1" noChangeArrowheads="1" noChangeShapeType="1" noTextEdit="1"/>
              </p:cNvSpPr>
              <p:nvPr/>
            </p:nvSpPr>
            <p:spPr>
              <a:xfrm>
                <a:off x="1566094" y="1777901"/>
                <a:ext cx="7897475" cy="2858135"/>
              </a:xfrm>
              <a:prstGeom prst="rect">
                <a:avLst/>
              </a:prstGeom>
              <a:blipFill rotWithShape="1">
                <a:blip r:embed="rId4"/>
                <a:stretch>
                  <a:fillRect l="-2" t="-19" r="2" b="19"/>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xmlns="" Requires="p14">
      <p:transition p14:dur="0" advTm="3000"/>
    </mc:Choice>
    <mc:Fallback>
      <p:transition advTm="3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68551" y="188764"/>
            <a:ext cx="3969991" cy="612775"/>
          </a:xfrm>
          <a:prstGeom prst="rect">
            <a:avLst/>
          </a:prstGeom>
          <a:noFill/>
        </p:spPr>
        <p:txBody>
          <a:bodyPr wrap="square" lIns="121917" tIns="60958" rIns="121917" bIns="60958" rtlCol="0">
            <a:spAutoFit/>
          </a:bodyPr>
          <a:lstStyle/>
          <a:p>
            <a:r>
              <a:rPr lang="en-US" altLang="zh-CN" sz="3200" b="1" dirty="0" smtClean="0">
                <a:cs typeface="+mn-ea"/>
                <a:sym typeface="+mn-lt"/>
              </a:rPr>
              <a:t>2.3 </a:t>
            </a:r>
            <a:r>
              <a:rPr lang="zh-CN" altLang="en-US" sz="3200" b="1" dirty="0">
                <a:cs typeface="+mn-ea"/>
                <a:sym typeface="+mn-lt"/>
              </a:rPr>
              <a:t>计算电流密度</a:t>
            </a:r>
          </a:p>
        </p:txBody>
      </p:sp>
      <p:sp>
        <p:nvSpPr>
          <p:cNvPr id="107" name="Text Placeholder 34"/>
          <p:cNvSpPr txBox="1"/>
          <p:nvPr/>
        </p:nvSpPr>
        <p:spPr>
          <a:xfrm>
            <a:off x="333904" y="957628"/>
            <a:ext cx="11328400" cy="820373"/>
          </a:xfrm>
          <a:prstGeom prst="rect">
            <a:avLst/>
          </a:prstGeom>
        </p:spPr>
        <p:txBody>
          <a:bodyPr lIns="91438" tIns="45719" rIns="91438" bIns="45719">
            <a:noAutofit/>
          </a:bodyPr>
          <a:lstStyle>
            <a:lvl1pPr marL="0" indent="0" algn="l" defTabSz="914400" rtl="0" eaLnBrk="1" latinLnBrk="0" hangingPunct="1">
              <a:lnSpc>
                <a:spcPct val="90000"/>
              </a:lnSpc>
              <a:spcBef>
                <a:spcPts val="1000"/>
              </a:spcBef>
              <a:buFontTx/>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81000" indent="-381000">
              <a:buClr>
                <a:schemeClr val="accent1"/>
              </a:buClr>
              <a:buFont typeface="Wingdings" panose="05000000000000000000" pitchFamily="2" charset="2"/>
              <a:buChar char="p"/>
            </a:pPr>
            <a:r>
              <a:rPr lang="zh-CN" altLang="en-US" b="1" dirty="0">
                <a:sym typeface="+mn-lt"/>
              </a:rPr>
              <a:t>模型中我们需要计算电流的密度，从而为计算溶解层数提供基础数据</a:t>
            </a:r>
          </a:p>
        </p:txBody>
      </p:sp>
      <p:pic>
        <p:nvPicPr>
          <p:cNvPr id="16" name="图片 1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235985" y="93024"/>
            <a:ext cx="1956015" cy="655627"/>
          </a:xfrm>
          <a:prstGeom prst="rect">
            <a:avLst/>
          </a:prstGeom>
        </p:spPr>
      </p:pic>
      <p:sp>
        <p:nvSpPr>
          <p:cNvPr id="4" name="矩形 3"/>
          <p:cNvSpPr/>
          <p:nvPr/>
        </p:nvSpPr>
        <p:spPr>
          <a:xfrm flipV="1">
            <a:off x="-21773" y="6707968"/>
            <a:ext cx="12213772" cy="188760"/>
          </a:xfrm>
          <a:prstGeom prst="rect">
            <a:avLst/>
          </a:prstGeom>
          <a:solidFill>
            <a:schemeClr val="accent5"/>
          </a:solidFill>
          <a:ln w="28575">
            <a:noFill/>
          </a:ln>
          <a:effectLst>
            <a:outerShdw blurRad="698500" dist="190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endParaRPr>
          </a:p>
        </p:txBody>
      </p:sp>
      <p:sp>
        <p:nvSpPr>
          <p:cNvPr id="14" name="菱形 13"/>
          <p:cNvSpPr/>
          <p:nvPr/>
        </p:nvSpPr>
        <p:spPr>
          <a:xfrm>
            <a:off x="-313507" y="181525"/>
            <a:ext cx="583473" cy="591048"/>
          </a:xfrm>
          <a:prstGeom prst="diamond">
            <a:avLst/>
          </a:prstGeom>
          <a:solidFill>
            <a:schemeClr val="accent1"/>
          </a:solidFill>
          <a:ln w="28575">
            <a:noFill/>
          </a:ln>
          <a:effectLst>
            <a:outerShdw blurRad="698500" dist="190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endParaRPr>
          </a:p>
        </p:txBody>
      </p:sp>
      <p:sp>
        <p:nvSpPr>
          <p:cNvPr id="15" name="菱形 14"/>
          <p:cNvSpPr/>
          <p:nvPr/>
        </p:nvSpPr>
        <p:spPr>
          <a:xfrm>
            <a:off x="-157791" y="205311"/>
            <a:ext cx="583473" cy="591048"/>
          </a:xfrm>
          <a:prstGeom prst="diamond">
            <a:avLst/>
          </a:prstGeom>
          <a:solidFill>
            <a:schemeClr val="tx1"/>
          </a:solidFill>
          <a:ln w="28575">
            <a:noFill/>
          </a:ln>
          <a:effectLst>
            <a:outerShdw blurRad="698500" dist="190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tx1"/>
              </a:solidFill>
            </a:endParaRPr>
          </a:p>
        </p:txBody>
      </p:sp>
      <mc:AlternateContent xmlns:mc="http://schemas.openxmlformats.org/markup-compatibility/2006">
        <mc:Choice xmlns:a14="http://schemas.microsoft.com/office/drawing/2010/main" xmlns="" Requires="a14">
          <p:sp>
            <p:nvSpPr>
              <p:cNvPr id="10" name="文本框 9"/>
              <p:cNvSpPr txBox="1"/>
              <p:nvPr/>
            </p:nvSpPr>
            <p:spPr>
              <a:xfrm>
                <a:off x="2833688" y="1987090"/>
                <a:ext cx="4841874" cy="381451"/>
              </a:xfrm>
              <a:prstGeom prst="rect">
                <a:avLst/>
              </a:prstGeom>
              <a:noFill/>
            </p:spPr>
            <p:txBody>
              <a:bodyPr wrap="square">
                <a:spAutoFit/>
              </a:bodyPr>
              <a:p>
                <a14:m>
                  <m:oMathPara xmlns:m="http://schemas.openxmlformats.org/officeDocument/2006/math">
                    <m:oMathParaPr>
                      <m:jc m:val="center"/>
                    </m:oMathParaPr>
                    <m:oMath xmlns:m="http://schemas.openxmlformats.org/officeDocument/2006/math">
                      <m:r>
                        <a:rPr lang="zh-CN" altLang="en-US" i="1" smtClean="0">
                          <a:latin typeface="Cambria Math" panose="02040503050406030204" pitchFamily="18" charset="0"/>
                        </a:rPr>
                        <m:t>𝜂</m:t>
                      </m:r>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𝐸</m:t>
                          </m:r>
                        </m:e>
                        <m:sub>
                          <m:r>
                            <m:rPr>
                              <m:sty m:val="p"/>
                            </m:rPr>
                            <a:rPr lang="zh-CN" altLang="en-US" i="0">
                              <a:latin typeface="Cambria Math" panose="02040503050406030204" pitchFamily="18" charset="0"/>
                            </a:rPr>
                            <m:t>corr</m:t>
                          </m:r>
                        </m:sub>
                      </m:sSub>
                      <m:r>
                        <a:rPr lang="zh-CN" altLang="en-US" i="0">
                          <a:latin typeface="Cambria Math" panose="02040503050406030204" pitchFamily="18" charset="0"/>
                        </a:rPr>
                        <m:t>−</m:t>
                      </m:r>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𝐸</m:t>
                          </m:r>
                        </m:e>
                        <m:sup>
                          <m:r>
                            <m:rPr>
                              <m:sty m:val="p"/>
                            </m:rPr>
                            <a:rPr lang="zh-CN" altLang="en-US" i="0">
                              <a:latin typeface="Cambria Math" panose="02040503050406030204" pitchFamily="18" charset="0"/>
                            </a:rPr>
                            <m:t>θ</m:t>
                          </m:r>
                        </m:sup>
                      </m:sSup>
                    </m:oMath>
                  </m:oMathPara>
                </a14:m>
                <a:endParaRPr lang="zh-CN" altLang="en-US" dirty="0"/>
              </a:p>
            </p:txBody>
          </p:sp>
        </mc:Choice>
        <mc:Fallback>
          <p:sp>
            <p:nvSpPr>
              <p:cNvPr id="10" name="文本框 9"/>
              <p:cNvSpPr txBox="1">
                <a:spLocks noRot="1" noChangeAspect="1" noMove="1" noResize="1" noEditPoints="1" noAdjustHandles="1" noChangeArrowheads="1" noChangeShapeType="1" noTextEdit="1"/>
              </p:cNvSpPr>
              <p:nvPr/>
            </p:nvSpPr>
            <p:spPr>
              <a:xfrm>
                <a:off x="2833688" y="1987090"/>
                <a:ext cx="4841874" cy="381451"/>
              </a:xfrm>
              <a:prstGeom prst="rect">
                <a:avLst/>
              </a:prstGeom>
              <a:blipFill rotWithShape="1">
                <a:blip r:embed="rId4"/>
                <a:stretch>
                  <a:fillRect l="-7" t="-46" r="7" b="16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11" name="文本框 10"/>
              <p:cNvSpPr txBox="1"/>
              <p:nvPr/>
            </p:nvSpPr>
            <p:spPr>
              <a:xfrm>
                <a:off x="2641918" y="2935920"/>
                <a:ext cx="4841874" cy="610873"/>
              </a:xfrm>
              <a:prstGeom prst="rect">
                <a:avLst/>
              </a:prstGeom>
              <a:noFill/>
            </p:spPr>
            <p:txBody>
              <a:bodyPr wrap="square">
                <a:spAutoFit/>
              </a:bodyPr>
              <a:p>
                <a14:m>
                  <m:oMathPara xmlns:m="http://schemas.openxmlformats.org/officeDocument/2006/math">
                    <m:oMathParaPr>
                      <m:jc m:val="center"/>
                    </m:oMathParaPr>
                    <m:oMath xmlns:m="http://schemas.openxmlformats.org/officeDocument/2006/math">
                      <m:r>
                        <a:rPr lang="zh-CN" altLang="en-US" i="1" smtClean="0">
                          <a:latin typeface="Cambria Math" panose="02040503050406030204" pitchFamily="18" charset="0"/>
                        </a:rPr>
                        <m:t>𝛽</m:t>
                      </m:r>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i="1">
                              <a:latin typeface="Cambria Math" panose="02040503050406030204" pitchFamily="18" charset="0"/>
                            </a:rPr>
                            <m:t>𝑅𝑇</m:t>
                          </m:r>
                        </m:num>
                        <m:den>
                          <m:r>
                            <a:rPr lang="zh-CN" altLang="en-US" i="1">
                              <a:latin typeface="Cambria Math" panose="02040503050406030204" pitchFamily="18" charset="0"/>
                            </a:rPr>
                            <m:t>𝛼</m:t>
                          </m:r>
                          <m:r>
                            <a:rPr lang="zh-CN" altLang="en-US" i="1">
                              <a:latin typeface="Cambria Math" panose="02040503050406030204" pitchFamily="18" charset="0"/>
                            </a:rPr>
                            <m:t>𝑛𝐹</m:t>
                          </m:r>
                        </m:den>
                      </m:f>
                    </m:oMath>
                  </m:oMathPara>
                </a14:m>
                <a:endParaRPr lang="zh-CN" altLang="en-US" dirty="0"/>
              </a:p>
            </p:txBody>
          </p:sp>
        </mc:Choice>
        <mc:Fallback>
          <p:sp>
            <p:nvSpPr>
              <p:cNvPr id="11" name="文本框 10"/>
              <p:cNvSpPr txBox="1">
                <a:spLocks noRot="1" noChangeAspect="1" noMove="1" noResize="1" noEditPoints="1" noAdjustHandles="1" noChangeArrowheads="1" noChangeShapeType="1" noTextEdit="1"/>
              </p:cNvSpPr>
              <p:nvPr/>
            </p:nvSpPr>
            <p:spPr>
              <a:xfrm>
                <a:off x="2641918" y="2935920"/>
                <a:ext cx="4841874" cy="610873"/>
              </a:xfrm>
              <a:prstGeom prst="rect">
                <a:avLst/>
              </a:prstGeom>
              <a:blipFill rotWithShape="1">
                <a:blip r:embed="rId5"/>
                <a:stretch>
                  <a:fillRect l="-7" t="-52" r="7" b="52"/>
                </a:stretch>
              </a:blipFill>
            </p:spPr>
            <p:txBody>
              <a:bodyPr/>
              <a:lstStyle/>
              <a:p>
                <a:r>
                  <a:rPr lang="zh-CN" altLang="en-US">
                    <a:noFill/>
                  </a:rPr>
                  <a:t> </a:t>
                </a:r>
              </a:p>
            </p:txBody>
          </p:sp>
        </mc:Fallback>
      </mc:AlternateContent>
      <p:pic>
        <p:nvPicPr>
          <p:cNvPr id="3" name="图片 2"/>
          <p:cNvPicPr>
            <a:picLocks noChangeAspect="1"/>
          </p:cNvPicPr>
          <p:nvPr/>
        </p:nvPicPr>
        <p:blipFill>
          <a:blip r:embed="rId6"/>
          <a:stretch>
            <a:fillRect/>
          </a:stretch>
        </p:blipFill>
        <p:spPr>
          <a:xfrm>
            <a:off x="1167257" y="4183526"/>
            <a:ext cx="8035224" cy="634039"/>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p14:dur="0" advTm="3000"/>
    </mc:Choice>
    <mc:Fallback>
      <p:transition advTm="300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PP_MARK_KEY" val="b9e83004-d3c6-49b5-9d92-5cd1f8e4e585"/>
  <p:tag name="COMMONDATA" val="eyJoZGlkIjoiYWYzZTAyOTAwMTgwMTZiNTU2NzVkMjkxMzk2ZDIwNDY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584</TotalTime>
  <Words>1008</Words>
  <Application>WPS 演示</Application>
  <PresentationFormat>自定义</PresentationFormat>
  <Paragraphs>139</Paragraphs>
  <Slides>18</Slides>
  <Notes>18</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Lenovo</dc:creator>
  <cp:lastModifiedBy>Lenovo</cp:lastModifiedBy>
  <cp:revision>46</cp:revision>
  <dcterms:created xsi:type="dcterms:W3CDTF">2022-11-27T08:47:00Z</dcterms:created>
  <dcterms:modified xsi:type="dcterms:W3CDTF">2022-12-01T08:08:45Z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9FEF4A838A8B4B91B0D297617DD30473</vt:lpwstr>
  </property>
  <property fmtid="{D5CDD505-2E9C-101B-9397-08002B2CF9AE}" pid="3" name="KSOProductBuildVer">
    <vt:lpwstr>2052-11.1.0.12763</vt:lpwstr>
  </property>
</Properties>
</file>