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80"/>
    <p:restoredTop sz="94604"/>
  </p:normalViewPr>
  <p:slideViewPr>
    <p:cSldViewPr snapToGrid="0" snapToObjects="1">
      <p:cViewPr>
        <p:scale>
          <a:sx n="90" d="100"/>
          <a:sy n="90" d="100"/>
        </p:scale>
        <p:origin x="-304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33EC-0FF2-E34F-AD1A-BD282755ACAA}" type="datetimeFigureOut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EA74-53C0-9A46-B658-471A2253BD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932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33EC-0FF2-E34F-AD1A-BD282755ACAA}" type="datetimeFigureOut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EA74-53C0-9A46-B658-471A2253BD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112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33EC-0FF2-E34F-AD1A-BD282755ACAA}" type="datetimeFigureOut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EA74-53C0-9A46-B658-471A2253BD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3621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33EC-0FF2-E34F-AD1A-BD282755ACAA}" type="datetimeFigureOut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EA74-53C0-9A46-B658-471A2253BD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31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33EC-0FF2-E34F-AD1A-BD282755ACAA}" type="datetimeFigureOut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EA74-53C0-9A46-B658-471A2253BD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85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33EC-0FF2-E34F-AD1A-BD282755ACAA}" type="datetimeFigureOut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EA74-53C0-9A46-B658-471A2253BD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520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33EC-0FF2-E34F-AD1A-BD282755ACAA}" type="datetimeFigureOut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EA74-53C0-9A46-B658-471A2253BD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0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33EC-0FF2-E34F-AD1A-BD282755ACAA}" type="datetimeFigureOut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EA74-53C0-9A46-B658-471A2253BD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241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33EC-0FF2-E34F-AD1A-BD282755ACAA}" type="datetimeFigureOut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EA74-53C0-9A46-B658-471A2253BD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763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33EC-0FF2-E34F-AD1A-BD282755ACAA}" type="datetimeFigureOut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EA74-53C0-9A46-B658-471A2253BD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259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33EC-0FF2-E34F-AD1A-BD282755ACAA}" type="datetimeFigureOut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EA74-53C0-9A46-B658-471A2253BD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009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E33EC-0FF2-E34F-AD1A-BD282755ACAA}" type="datetimeFigureOut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DEA74-53C0-9A46-B658-471A2253BD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2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blog.csdn.net/tsyccnh/article/details/75948021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动手写一个最简单的神经网络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田思洋</a:t>
            </a:r>
            <a:endParaRPr kumimoji="1" lang="en-US" altLang="zh-CN" dirty="0" smtClean="0"/>
          </a:p>
          <a:p>
            <a:fld id="{3C704FCD-9719-314E-899A-786959DB0BED}" type="datetime2">
              <a:rPr kumimoji="1" lang="zh-CN" altLang="zh-CN"/>
              <a:t>2017年11月22日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32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桔子采购问题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5136"/>
          </a:xfrm>
        </p:spPr>
        <p:txBody>
          <a:bodyPr/>
          <a:lstStyle/>
          <a:p>
            <a:r>
              <a:rPr kumimoji="1" lang="zh-CN" altLang="en-US" dirty="0" smtClean="0"/>
              <a:t>作为公司的采购，老板指派你去买一批桔子来当做年终奖发给员工。你需要综合市场上的价格来确定当前市场价，根据需要采购的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桔子重量</a:t>
            </a:r>
            <a:r>
              <a:rPr kumimoji="1" lang="zh-CN" altLang="en-US" dirty="0" smtClean="0"/>
              <a:t>来计算</a:t>
            </a:r>
            <a:r>
              <a:rPr kumimoji="1" lang="zh-CN" altLang="en-US" dirty="0" smtClean="0">
                <a:solidFill>
                  <a:srgbClr val="FF0000"/>
                </a:solidFill>
              </a:rPr>
              <a:t>预算</a:t>
            </a:r>
            <a:r>
              <a:rPr kumimoji="1" lang="zh-CN" altLang="en-US" dirty="0" smtClean="0"/>
              <a:t>，和老板要钱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62254" y="425976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THupo" charset="-122"/>
                <a:ea typeface="STHupo" charset="-122"/>
                <a:cs typeface="STHupo" charset="-122"/>
              </a:rPr>
              <a:t>预测问题</a:t>
            </a:r>
            <a:endParaRPr kumimoji="1" lang="zh-CN" alt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THupo" charset="-122"/>
              <a:ea typeface="STHupo" charset="-122"/>
              <a:cs typeface="STHupo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35698"/>
            <a:ext cx="4196385" cy="27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3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654" y="240824"/>
            <a:ext cx="8158692" cy="6119019"/>
          </a:xfrm>
        </p:spPr>
      </p:pic>
    </p:spTree>
    <p:extLst>
      <p:ext uri="{BB962C8B-B14F-4D97-AF65-F5344CB8AC3E}">
        <p14:creationId xmlns:p14="http://schemas.microsoft.com/office/powerpoint/2010/main" val="179343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构建模型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087880" y="2758440"/>
            <a:ext cx="1280160" cy="128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输入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899660" y="2758440"/>
            <a:ext cx="1280160" cy="128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神经元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7711440" y="2721134"/>
            <a:ext cx="1280160" cy="128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输出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</a:t>
            </a:r>
            <a:endParaRPr kumimoji="1" lang="zh-CN" altLang="en-US" dirty="0"/>
          </a:p>
        </p:txBody>
      </p:sp>
      <p:cxnSp>
        <p:nvCxnSpPr>
          <p:cNvPr id="8" name="直线箭头连接符 7"/>
          <p:cNvCxnSpPr/>
          <p:nvPr/>
        </p:nvCxnSpPr>
        <p:spPr>
          <a:xfrm>
            <a:off x="3733800" y="3398520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6568440" y="3398520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44302" y="5106352"/>
            <a:ext cx="1790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y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=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w</a:t>
            </a:r>
            <a:r>
              <a:rPr kumimoji="1" lang="zh-CN" altLang="en-US" sz="2800" dirty="0" smtClean="0"/>
              <a:t>*</a:t>
            </a:r>
            <a:r>
              <a:rPr kumimoji="1" lang="en-US" altLang="zh-CN" sz="2800" dirty="0" err="1" smtClean="0"/>
              <a:t>x+b</a:t>
            </a:r>
            <a:endParaRPr kumimoji="1"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7221242" y="5106352"/>
            <a:ext cx="226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</a:t>
            </a:r>
            <a:r>
              <a:rPr kumimoji="1" lang="zh-CN" altLang="en-US" dirty="0" smtClean="0"/>
              <a:t>：权重（</a:t>
            </a:r>
            <a:r>
              <a:rPr kumimoji="1" lang="en-US" altLang="zh-CN" dirty="0" smtClean="0"/>
              <a:t>weights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b</a:t>
            </a:r>
            <a:r>
              <a:rPr kumimoji="1" lang="zh-CN" altLang="en-US" dirty="0" smtClean="0"/>
              <a:t>：偏置（</a:t>
            </a:r>
            <a:r>
              <a:rPr kumimoji="1" lang="en-US" altLang="zh-CN" dirty="0" smtClean="0"/>
              <a:t>bias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171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计算</a:t>
            </a:r>
            <a:r>
              <a:rPr kumimoji="1" lang="en-US" altLang="zh-CN" dirty="0" smtClean="0"/>
              <a:t>Loss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045" y="3189684"/>
            <a:ext cx="4597135" cy="1390730"/>
          </a:xfrm>
        </p:spPr>
      </p:pic>
      <p:sp>
        <p:nvSpPr>
          <p:cNvPr id="5" name="文本框 4"/>
          <p:cNvSpPr txBox="1"/>
          <p:nvPr/>
        </p:nvSpPr>
        <p:spPr>
          <a:xfrm>
            <a:off x="1783080" y="2194560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Mean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Squared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Error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73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反向传播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15908" y="257458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待优化参数：</a:t>
            </a:r>
            <a:r>
              <a:rPr kumimoji="1" lang="en-US" altLang="zh-CN" dirty="0" err="1"/>
              <a:t>w</a:t>
            </a:r>
            <a:r>
              <a:rPr kumimoji="1" lang="en-US" altLang="zh-CN" dirty="0" err="1" smtClean="0"/>
              <a:t>,b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15908" y="1871026"/>
            <a:ext cx="1790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y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=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w</a:t>
            </a:r>
            <a:r>
              <a:rPr kumimoji="1" lang="zh-CN" altLang="en-US" sz="2800" dirty="0" smtClean="0"/>
              <a:t>*</a:t>
            </a:r>
            <a:r>
              <a:rPr kumimoji="1" lang="en-US" altLang="zh-CN" sz="2800" dirty="0" err="1" smtClean="0"/>
              <a:t>x+b</a:t>
            </a:r>
            <a:endParaRPr kumimoji="1"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414463" y="3637258"/>
                <a:ext cx="3938056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∇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𝑙𝑜𝑠𝑠</m:t>
                          </m:r>
                        </m:num>
                        <m:den>
                          <m:r>
                            <a:rPr kumimoji="1" lang="mr-IN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is-IS" altLang="zh-CN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463" y="3637258"/>
                <a:ext cx="3938056" cy="8485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414463" y="4754883"/>
                <a:ext cx="3908743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∇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𝑙𝑜𝑠𝑠</m:t>
                          </m:r>
                        </m:num>
                        <m:den>
                          <m:r>
                            <a:rPr kumimoji="1" lang="mr-IN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is-IS" altLang="zh-CN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463" y="4754883"/>
                <a:ext cx="3908743" cy="848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1815908" y="5886450"/>
            <a:ext cx="774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详细推导见我的博客：</a:t>
            </a:r>
            <a:r>
              <a:rPr kumimoji="1" lang="en-US" altLang="zh-CN" dirty="0" smtClean="0">
                <a:hlinkClick r:id="rId4"/>
              </a:rPr>
              <a:t>http://blog.csdn.net/tsyccnh/article/details/75948021</a:t>
            </a:r>
            <a:endParaRPr kumimoji="1"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5902219" y="4471311"/>
            <a:ext cx="848256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7329488" y="3876875"/>
                <a:ext cx="1967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𝑛𝑒𝑤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𝑤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∇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488" y="3876875"/>
                <a:ext cx="196759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7329487" y="4915063"/>
                <a:ext cx="18835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𝑛𝑒𝑤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∇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487" y="4915063"/>
                <a:ext cx="188352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7486422" y="33297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参数更新公式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43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546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126</Words>
  <Application>Microsoft Macintosh PowerPoint</Application>
  <PresentationFormat>宽屏</PresentationFormat>
  <Paragraphs>24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Cambria Math</vt:lpstr>
      <vt:lpstr>DengXian</vt:lpstr>
      <vt:lpstr>DengXian Light</vt:lpstr>
      <vt:lpstr>Mangal</vt:lpstr>
      <vt:lpstr>STHupo</vt:lpstr>
      <vt:lpstr>Arial</vt:lpstr>
      <vt:lpstr>Office 主题</vt:lpstr>
      <vt:lpstr>动手写一个最简单的神经网络</vt:lpstr>
      <vt:lpstr>桔子采购问题</vt:lpstr>
      <vt:lpstr>PowerPoint 演示文稿</vt:lpstr>
      <vt:lpstr>构建模型</vt:lpstr>
      <vt:lpstr>计算Loss</vt:lpstr>
      <vt:lpstr>反向传播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动手写一个最简单的神经网络</dc:title>
  <dc:creator>cnh tsy</dc:creator>
  <cp:lastModifiedBy>cnh tsy</cp:lastModifiedBy>
  <cp:revision>7</cp:revision>
  <dcterms:created xsi:type="dcterms:W3CDTF">2017-11-22T09:23:56Z</dcterms:created>
  <dcterms:modified xsi:type="dcterms:W3CDTF">2017-11-23T06:39:04Z</dcterms:modified>
</cp:coreProperties>
</file>