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5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C35A-9051-5B49-9F45-B8BF48A63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Label-Free pipelines analysis. </a:t>
            </a:r>
          </a:p>
        </p:txBody>
      </p:sp>
    </p:spTree>
    <p:extLst>
      <p:ext uri="{BB962C8B-B14F-4D97-AF65-F5344CB8AC3E}">
        <p14:creationId xmlns:p14="http://schemas.microsoft.com/office/powerpoint/2010/main" val="3974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8229600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DABCA-8F92-084B-8097-6099AFC5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4207"/>
              </p:ext>
            </p:extLst>
          </p:nvPr>
        </p:nvGraphicFramePr>
        <p:xfrm>
          <a:off x="309561" y="827724"/>
          <a:ext cx="8577264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544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23269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A9EF65-81E7-144D-82DC-F12771425972}"/>
              </a:ext>
            </a:extLst>
          </p:cNvPr>
          <p:cNvCxnSpPr>
            <a:cxnSpLocks/>
          </p:cNvCxnSpPr>
          <p:nvPr/>
        </p:nvCxnSpPr>
        <p:spPr>
          <a:xfrm>
            <a:off x="142875" y="1816737"/>
            <a:ext cx="9001125" cy="0"/>
          </a:xfrm>
          <a:prstGeom prst="line">
            <a:avLst/>
          </a:prstGeom>
          <a:ln w="63500">
            <a:solidFill>
              <a:srgbClr val="C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C9802-8431-3C4D-8C07-C420DFBFF9D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4409" y="2373949"/>
            <a:ext cx="7213" cy="87038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1A5DF-7439-1841-B9DC-D83E5F609F66}"/>
              </a:ext>
            </a:extLst>
          </p:cNvPr>
          <p:cNvSpPr txBox="1"/>
          <p:nvPr/>
        </p:nvSpPr>
        <p:spPr>
          <a:xfrm>
            <a:off x="211669" y="324433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5D651-B578-1C4F-8778-C65E6CC8A5E0}"/>
              </a:ext>
            </a:extLst>
          </p:cNvPr>
          <p:cNvSpPr txBox="1"/>
          <p:nvPr/>
        </p:nvSpPr>
        <p:spPr>
          <a:xfrm>
            <a:off x="874592" y="226524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C7488-431C-7E40-B210-78CAA8DEDD82}"/>
              </a:ext>
            </a:extLst>
          </p:cNvPr>
          <p:cNvSpPr/>
          <p:nvPr/>
        </p:nvSpPr>
        <p:spPr>
          <a:xfrm>
            <a:off x="1985963" y="305038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proteomicslfq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9589C-5988-B745-A75A-4A280D06728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1271575" y="3429000"/>
            <a:ext cx="71438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3CB2CF02-8FC6-3449-8646-FC20E7505D6E}"/>
              </a:ext>
            </a:extLst>
          </p:cNvPr>
          <p:cNvSpPr/>
          <p:nvPr/>
        </p:nvSpPr>
        <p:spPr>
          <a:xfrm>
            <a:off x="6429383" y="3050381"/>
            <a:ext cx="1400175" cy="757238"/>
          </a:xfrm>
          <a:prstGeom prst="foldedCorner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mzTab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CAAAF5-2126-874C-AD27-B90CF64DD67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71875" y="3429000"/>
            <a:ext cx="285750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-document 26">
            <a:extLst>
              <a:ext uri="{FF2B5EF4-FFF2-40B4-BE49-F238E27FC236}">
                <a16:creationId xmlns:a16="http://schemas.microsoft.com/office/drawing/2014/main" id="{75E26680-26C7-B34E-88F0-A2D37D21E42C}"/>
              </a:ext>
            </a:extLst>
          </p:cNvPr>
          <p:cNvSpPr/>
          <p:nvPr/>
        </p:nvSpPr>
        <p:spPr>
          <a:xfrm>
            <a:off x="6429383" y="4132898"/>
            <a:ext cx="1400174" cy="697863"/>
          </a:xfrm>
          <a:prstGeom prst="flowChartMultidocumen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mzMLs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0326D8-C62E-0B4D-A3D7-A20AE56F630C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3571875" y="3429000"/>
            <a:ext cx="2857508" cy="1052830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9AFD24-41D0-2A43-AD74-7DC9A675568F}"/>
              </a:ext>
            </a:extLst>
          </p:cNvPr>
          <p:cNvSpPr txBox="1"/>
          <p:nvPr/>
        </p:nvSpPr>
        <p:spPr>
          <a:xfrm>
            <a:off x="91540" y="4030385"/>
            <a:ext cx="473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UNIPROT proteomes (identification and quant of proteoforms).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Comet and MSGF+ parameters from SDRF.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Percolator + Consensus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Luciphor (if Phospho-proteomics)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Epifany and protein quantitation at sample level. </a:t>
            </a:r>
          </a:p>
        </p:txBody>
      </p:sp>
    </p:spTree>
    <p:extLst>
      <p:ext uri="{BB962C8B-B14F-4D97-AF65-F5344CB8AC3E}">
        <p14:creationId xmlns:p14="http://schemas.microsoft.com/office/powerpoint/2010/main" val="3223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7372351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62EEB97-19AD-9944-9DDB-30B855EB1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94806"/>
              </p:ext>
            </p:extLst>
          </p:nvPr>
        </p:nvGraphicFramePr>
        <p:xfrm>
          <a:off x="361948" y="224218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09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15466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28EE277-3BF5-0345-A4F8-BE062C74C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62107"/>
              </p:ext>
            </p:extLst>
          </p:nvPr>
        </p:nvGraphicFramePr>
        <p:xfrm>
          <a:off x="361948" y="428053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1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29752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BFE5B-647D-C548-B807-1B74DA7FBD06}"/>
              </a:ext>
            </a:extLst>
          </p:cNvPr>
          <p:cNvCxnSpPr/>
          <p:nvPr/>
        </p:nvCxnSpPr>
        <p:spPr>
          <a:xfrm flipV="1">
            <a:off x="361948" y="1143000"/>
            <a:ext cx="2466977" cy="1099187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6C5E1-C034-0C44-8534-77E0A1EA995F}"/>
              </a:ext>
            </a:extLst>
          </p:cNvPr>
          <p:cNvCxnSpPr>
            <a:cxnSpLocks/>
          </p:cNvCxnSpPr>
          <p:nvPr/>
        </p:nvCxnSpPr>
        <p:spPr>
          <a:xfrm flipV="1">
            <a:off x="7953375" y="1692593"/>
            <a:ext cx="1190625" cy="549595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CF6F7-30F4-4543-829B-D0833D1A28AF}"/>
              </a:ext>
            </a:extLst>
          </p:cNvPr>
          <p:cNvSpPr txBox="1"/>
          <p:nvPr/>
        </p:nvSpPr>
        <p:spPr>
          <a:xfrm>
            <a:off x="3067048" y="1180565"/>
            <a:ext cx="548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characteristics[organism]  characteristics[organism part]</a:t>
            </a:r>
          </a:p>
          <a:p>
            <a:r>
              <a:rPr lang="en-US" dirty="0"/>
              <a:t>characteristics[disease]  characteristics[phenotype]</a:t>
            </a:r>
          </a:p>
        </p:txBody>
      </p:sp>
    </p:spTree>
    <p:extLst>
      <p:ext uri="{BB962C8B-B14F-4D97-AF65-F5344CB8AC3E}">
        <p14:creationId xmlns:p14="http://schemas.microsoft.com/office/powerpoint/2010/main" val="2211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(Differential expression)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612"/>
              </p:ext>
            </p:extLst>
          </p:nvPr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6069"/>
              </p:ext>
            </p:extLst>
          </p:nvPr>
        </p:nvGraphicFramePr>
        <p:xfrm>
          <a:off x="1433511" y="4946649"/>
          <a:ext cx="6276977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0552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290642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 vs </a:t>
                      </a:r>
                      <a:r>
                        <a:rPr lang="en-US" dirty="0" err="1"/>
                        <a:t>doncdition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(absolute quant)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/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9133"/>
              </p:ext>
            </p:extLst>
          </p:nvPr>
        </p:nvGraphicFramePr>
        <p:xfrm>
          <a:off x="2116930" y="5105082"/>
          <a:ext cx="491013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15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6784153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7FA3-6460-3947-B906-DF51CF87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17763"/>
            <a:ext cx="8229600" cy="1143000"/>
          </a:xfrm>
        </p:spPr>
        <p:txBody>
          <a:bodyPr/>
          <a:lstStyle/>
          <a:p>
            <a:r>
              <a:rPr lang="en-US" dirty="0"/>
              <a:t>Spectral libraries indexing </a:t>
            </a:r>
          </a:p>
        </p:txBody>
      </p:sp>
    </p:spTree>
    <p:extLst>
      <p:ext uri="{BB962C8B-B14F-4D97-AF65-F5344CB8AC3E}">
        <p14:creationId xmlns:p14="http://schemas.microsoft.com/office/powerpoint/2010/main" val="50035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113795-EB5C-AD4C-B27E-2BC683911A79}"/>
              </a:ext>
            </a:extLst>
          </p:cNvPr>
          <p:cNvGrpSpPr/>
          <p:nvPr/>
        </p:nvGrpSpPr>
        <p:grpSpPr>
          <a:xfrm>
            <a:off x="426205" y="160345"/>
            <a:ext cx="8223759" cy="2240497"/>
            <a:chOff x="40510" y="195014"/>
            <a:chExt cx="8223759" cy="2240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6466D-E809-3D42-87C7-AEB336AB3C2E}"/>
                </a:ext>
              </a:extLst>
            </p:cNvPr>
            <p:cNvSpPr/>
            <p:nvPr/>
          </p:nvSpPr>
          <p:spPr>
            <a:xfrm>
              <a:off x="156257" y="277792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spectral libraries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2150CF-849A-7744-A97B-2C30A3B1027C}"/>
                </a:ext>
              </a:extLst>
            </p:cNvPr>
            <p:cNvSpPr/>
            <p:nvPr/>
          </p:nvSpPr>
          <p:spPr>
            <a:xfrm>
              <a:off x="3517673" y="277788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uniport mapping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63D024-6481-0748-9044-E7491AF25116}"/>
                </a:ext>
              </a:extLst>
            </p:cNvPr>
            <p:cNvSpPr/>
            <p:nvPr/>
          </p:nvSpPr>
          <p:spPr>
            <a:xfrm>
              <a:off x="3525748" y="896071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ensembl mapping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B1D765-12EA-894F-BC14-BF88B31B043F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2680166" y="494814"/>
              <a:ext cx="83750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3D0092-935F-5646-AADA-F5830EA0F560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V="1">
              <a:off x="1088018" y="494816"/>
              <a:ext cx="66038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B6328B-819D-8A4F-952B-A898C29573BC}"/>
                </a:ext>
              </a:extLst>
            </p:cNvPr>
            <p:cNvSpPr/>
            <p:nvPr/>
          </p:nvSpPr>
          <p:spPr>
            <a:xfrm>
              <a:off x="6972987" y="277787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Elastic search Indexer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E8BC54-CDEF-A145-A7E8-8CD869BC4472}"/>
                </a:ext>
              </a:extLst>
            </p:cNvPr>
            <p:cNvSpPr/>
            <p:nvPr/>
          </p:nvSpPr>
          <p:spPr>
            <a:xfrm>
              <a:off x="6972987" y="1330122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dlmse Indexer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0AE440-0893-0E4B-BCCA-E003C5D2E1E2}"/>
                </a:ext>
              </a:extLst>
            </p:cNvPr>
            <p:cNvSpPr/>
            <p:nvPr/>
          </p:nvSpPr>
          <p:spPr>
            <a:xfrm>
              <a:off x="5048087" y="277787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41D55-B353-5044-BD4E-6635CD161C69}"/>
                </a:ext>
              </a:extLst>
            </p:cNvPr>
            <p:cNvSpPr/>
            <p:nvPr/>
          </p:nvSpPr>
          <p:spPr>
            <a:xfrm>
              <a:off x="1748405" y="277790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</a:t>
              </a:r>
            </a:p>
          </p:txBody>
        </p:sp>
        <p:cxnSp>
          <p:nvCxnSpPr>
            <p:cNvPr id="25" name="Straight Arrow Connector 7">
              <a:extLst>
                <a:ext uri="{FF2B5EF4-FFF2-40B4-BE49-F238E27FC236}">
                  <a16:creationId xmlns:a16="http://schemas.microsoft.com/office/drawing/2014/main" id="{85EC3567-5D9B-1947-83E7-46D231DFF11C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2680166" y="494816"/>
              <a:ext cx="845582" cy="6182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">
              <a:extLst>
                <a:ext uri="{FF2B5EF4-FFF2-40B4-BE49-F238E27FC236}">
                  <a16:creationId xmlns:a16="http://schemas.microsoft.com/office/drawing/2014/main" id="{0BEF05EC-BF8A-4249-8343-C151389006ED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4543332" y="494813"/>
              <a:ext cx="50475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3EA6DFBE-DBB7-5B4C-BC97-46609ACFB979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4551407" y="494813"/>
              <a:ext cx="496680" cy="6182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">
              <a:extLst>
                <a:ext uri="{FF2B5EF4-FFF2-40B4-BE49-F238E27FC236}">
                  <a16:creationId xmlns:a16="http://schemas.microsoft.com/office/drawing/2014/main" id="{B99B7FB7-5465-5347-8364-8E369022EA8D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073746" y="494813"/>
              <a:ext cx="899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">
              <a:extLst>
                <a:ext uri="{FF2B5EF4-FFF2-40B4-BE49-F238E27FC236}">
                  <a16:creationId xmlns:a16="http://schemas.microsoft.com/office/drawing/2014/main" id="{28DB53DF-475F-DA42-830B-1DD6B1B0BF1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6073746" y="494813"/>
              <a:ext cx="899241" cy="1052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9197E-158B-6F4A-8545-536E413622C5}"/>
                </a:ext>
              </a:extLst>
            </p:cNvPr>
            <p:cNvSpPr/>
            <p:nvPr/>
          </p:nvSpPr>
          <p:spPr>
            <a:xfrm>
              <a:off x="157357" y="1900177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projects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C4583-5442-BC48-9F85-F050D10DDC88}"/>
                </a:ext>
              </a:extLst>
            </p:cNvPr>
            <p:cNvSpPr/>
            <p:nvPr/>
          </p:nvSpPr>
          <p:spPr>
            <a:xfrm>
              <a:off x="1748405" y="1896319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pride json</a:t>
              </a:r>
            </a:p>
          </p:txBody>
        </p:sp>
        <p:cxnSp>
          <p:nvCxnSpPr>
            <p:cNvPr id="43" name="Straight Arrow Connector 8">
              <a:extLst>
                <a:ext uri="{FF2B5EF4-FFF2-40B4-BE49-F238E27FC236}">
                  <a16:creationId xmlns:a16="http://schemas.microsoft.com/office/drawing/2014/main" id="{199A7306-E98F-7B43-926B-1B94EEBB17A0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1089118" y="2113345"/>
              <a:ext cx="659287" cy="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8">
              <a:extLst>
                <a:ext uri="{FF2B5EF4-FFF2-40B4-BE49-F238E27FC236}">
                  <a16:creationId xmlns:a16="http://schemas.microsoft.com/office/drawing/2014/main" id="{A16B4B23-7F4D-9B4F-B0BD-F80B96CDA51E}"/>
                </a:ext>
              </a:extLst>
            </p:cNvPr>
            <p:cNvCxnSpPr>
              <a:cxnSpLocks/>
              <a:stCxn id="42" idx="3"/>
              <a:endCxn id="6" idx="1"/>
            </p:cNvCxnSpPr>
            <p:nvPr/>
          </p:nvCxnSpPr>
          <p:spPr>
            <a:xfrm flipV="1">
              <a:off x="2680166" y="1113097"/>
              <a:ext cx="845582" cy="100024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8C836D-5CC4-C040-BC64-4979705C3A26}"/>
                </a:ext>
              </a:extLst>
            </p:cNvPr>
            <p:cNvSpPr/>
            <p:nvPr/>
          </p:nvSpPr>
          <p:spPr>
            <a:xfrm>
              <a:off x="40510" y="195014"/>
              <a:ext cx="8223759" cy="2240497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1786</TotalTime>
  <Words>233</Words>
  <Application>Microsoft Macintosh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HelveticaNeueLT Pro 35 Th</vt:lpstr>
      <vt:lpstr>HelveticaNeueLT Pro 45 Lt</vt:lpstr>
      <vt:lpstr>Default Theme</vt:lpstr>
      <vt:lpstr>Label-Free pipelines analysis. </vt:lpstr>
      <vt:lpstr>Label free experiment</vt:lpstr>
      <vt:lpstr>Label free experiment</vt:lpstr>
      <vt:lpstr>MSstats (Differential expression)</vt:lpstr>
      <vt:lpstr>MSstats (absolute quant)</vt:lpstr>
      <vt:lpstr>Spectral libraries indexing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16</cp:revision>
  <dcterms:created xsi:type="dcterms:W3CDTF">2020-08-04T12:34:43Z</dcterms:created>
  <dcterms:modified xsi:type="dcterms:W3CDTF">2020-08-26T21:09:04Z</dcterms:modified>
</cp:coreProperties>
</file>