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E957-CFA9-449B-B4C6-EFFF129BA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5E9FD0-3199-4C23-912D-10B0F25A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2E340-D64B-478C-8613-8833E9A2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43AD9-0D4F-4E27-8520-C0DFFAAB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2F594-6423-47B8-959D-D2C6A4D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7618A-DD9C-41F1-9A11-074A54F4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8E5471-6B4D-43AC-AE84-6871D00A8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DDA08-7E3A-4ADF-A7DD-0EA52CA8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D9681-7476-439A-A2D9-05ACF821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D7333-A470-4E12-A332-0D91E29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83A350-4EC8-4577-9D1C-EB75D4011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7E5D6-575F-4208-9130-740C98CC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E9310-B2BB-4EBF-8EDC-A3588471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F20A5-4650-490F-8E3E-1886EB0B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32455-202E-4D12-83E5-38ED23F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E595-D521-43BE-A341-ED90E29C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DC17A-6FD2-4F64-BEFA-D28D1058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CD0D-5A4D-4D9A-8DF3-8248D9B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26CE3-83D6-41CE-89CA-E94254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3E0A1-4160-48B1-9AEF-49CB1CF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C21E-D105-427B-BFD3-A7DF233F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B3752-3D75-4CC0-87A8-7F835EFE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0274C-709C-4AE8-A9DF-BCDEFA9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C9352-AE43-4466-8A1B-06D40AE9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3684F-88B8-457D-BED1-E2E0D84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63528-E9F6-4FD6-9DAF-6944C26A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E3CDC-E01E-449B-BF98-C4DC027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18CB8-353F-4D37-83E9-5411D970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F2496-EF5B-42E4-93BE-5D35355B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86903-60EE-4B73-A8B8-DEE31799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49DAD-F976-4A9C-985F-97DA4DCE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04E3-DB00-46A6-B912-B9B6F8F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A0642-A6BC-4B26-ADFB-7C19B0C4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713DE-E480-4CCC-9DC7-F76A3EF3E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F0909-B990-455A-AFA9-43A79DAA1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C225B-436C-4F62-A808-62AA652B0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9042FF-65EC-418F-9E0E-36F43741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3F483-84E8-4C21-8023-759FBBE4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6692A-07F7-4DA4-A0CF-AFED38E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CD75D-5279-4B52-BD87-951FA4C2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6AEB3-5D3B-43F7-8112-0F94616D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426C9D-13FB-426B-A0AD-7B329B14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93308-F62A-4948-A272-3A04E55C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342ED-669B-4377-92B3-A5F2FD58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EF55B-F730-4A5A-809B-B2350B99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3445A-74F5-489A-B77F-35F663A7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84089-AA3E-4F53-94A9-60961140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4AC68-BAE4-4989-A6A2-2434399C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1E884-CBB3-4703-AF54-D446F768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16EA1-A0FE-4AEC-8C65-4A34214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350CC-26AD-46B5-B089-FB56BCDF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2B70C-FCD2-4E66-9815-2C54C6B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C572F-0A38-4642-8A35-59FF6895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1479D9-4D19-499E-83FB-38E4A143F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E4AC5-C8DB-479C-81CB-211DDE7B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2B060-7B2A-402B-834E-4B6F3E54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70D54-1DF1-4ABA-ABC7-88FC5EEA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F823B-CC8F-477B-A660-38927A6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6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215A3-9167-4858-8862-BE459C4E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DF297-3F15-4FA0-96B9-77737D5A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FBB98-E53D-46C3-9FAE-740B34AF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FBD4-A69D-4169-88EE-FCF79F024B6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B4AD3-6EE2-4C18-A44B-CB718F38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BE92B-A101-42DA-BD40-128DDA72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F7BB-5EB4-4C8D-BCC4-E0C1BAD43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D1F6-B1BE-4609-B1FA-D9FCB9298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9AD369-2550-460F-8AA6-C2CB5FFF5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F8F81-24E9-4402-B5CA-D654ADF9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A4B1-36CD-4CE7-82D2-D53A354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57AB2-CBB0-41F9-9021-EECEA85C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D47E9-51E7-47DA-9DF5-5ABD1251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2DC93-2333-4D5A-8636-4A448B73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C276B-CB8D-4FD6-9DA0-3190DA9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FE6C0-905A-4503-9E85-CD79B22D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79DE-E322-4C60-B7F1-0C343DA3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1A2E9-87B3-4C17-9635-EDD3CDB7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F0762-1FE5-4CCE-AD7C-065D5D7E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0C33-4F24-4E46-9DF0-74284892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9CCD9-3E3A-478F-BDA8-6A82E1D7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4BB88-1723-4C99-A476-5DD312F8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6087-720A-429F-B5D5-A4220E2A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591B0-8E72-4DCE-848A-C1A34A02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A89EA6-497E-414B-A5FF-06B8D96C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7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BBFB4-C227-45D7-917D-3054D65B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9A7F-45E4-4E89-B81E-7795E391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896A8-8843-4523-B6E2-2384C060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2</cp:revision>
  <dcterms:created xsi:type="dcterms:W3CDTF">2020-05-13T22:29:57Z</dcterms:created>
  <dcterms:modified xsi:type="dcterms:W3CDTF">2020-05-13T22:32:27Z</dcterms:modified>
</cp:coreProperties>
</file>