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9D5FC-5C67-49FF-AFF2-D53589769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B90AB8-E316-4694-A466-5F73FD329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247D2-1C46-4CD4-B930-222D53CE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39BB-90A7-4FEC-9AF1-5E06F95E068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14A4A-FDB2-4BEE-AFF2-FCD1CCA6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00863-84B6-4EB9-9F2D-0AAA8F5E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42BE-2E44-4856-89BA-AC2808A2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F0A3D-C64F-4FC1-AE0E-DA9FA7D1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D986C-E03C-4007-9A56-87C8B82D5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2A0CC-0A5E-4EFD-8641-BAA22ABA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39BB-90A7-4FEC-9AF1-5E06F95E068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09F4B-BCC9-45CF-A848-BA225447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26019-41E9-40AF-8E99-90B8C3A5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42BE-2E44-4856-89BA-AC2808A2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9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07C9A5-66D8-4B1D-B15B-E795F232C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866693-D003-4EF3-B378-218328C84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6A548-CB11-49B2-89F8-3B3CE00C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39BB-90A7-4FEC-9AF1-5E06F95E068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B39ED-F128-4B59-939B-846C0EF1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CEC48-41AA-4E59-9D54-F1F9F0A8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42BE-2E44-4856-89BA-AC2808A2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7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A9789-2616-4B9B-A636-259FC2BE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7196D-8E20-4306-B9D7-33A7DA77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2C59E-7A29-4783-BFD9-303C3C9E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39BB-90A7-4FEC-9AF1-5E06F95E068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6B617-7D31-4520-8C8F-6A612BA9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D89C2-895F-4925-A93F-E8036551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42BE-2E44-4856-89BA-AC2808A2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1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0CA6-609A-4966-ABCC-A56CE86B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908F2-CB06-4E4B-A91C-08D4B01E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0E2ED-306C-4958-BBFE-2403CF6C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39BB-90A7-4FEC-9AF1-5E06F95E068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7B1A4-34AC-4142-91EE-621E17E3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21613-FD1B-4CFE-9B5E-E151824D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42BE-2E44-4856-89BA-AC2808A2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5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1647B-03F0-4EE4-9F98-FA1E2D77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50CE7-8882-446B-AE9E-DEB7DE06D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9A6010-1DD0-458A-89DD-020F66F63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50556-3983-43A3-91C2-3409EE02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39BB-90A7-4FEC-9AF1-5E06F95E068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F6E22-2D82-4080-B801-B4CDB867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62516-B088-42D0-B659-06023B08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42BE-2E44-4856-89BA-AC2808A2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8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65690-6A94-4C1C-9766-625919A5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03DC2-19CE-40D4-93DC-027D4E128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610DC-CC06-4801-85CD-9F5B16AC5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224414-E964-4554-8D16-CE329A796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D5CBA4-B2B7-4558-BEE8-DDF9BC76B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A9EB45-3C63-44EB-87C1-7EE59125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39BB-90A7-4FEC-9AF1-5E06F95E068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4125BC-3518-4D54-BF17-DE4FCEB2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A7D441-7DBC-418F-BCB7-D5217FAB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42BE-2E44-4856-89BA-AC2808A2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4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5AA32-8214-4DD0-96C7-33593A6A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C7FE51-89BA-4F0D-9102-03E54815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39BB-90A7-4FEC-9AF1-5E06F95E068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A7D72-3A3E-409C-B2C2-4AA7066D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418AD6-6686-4723-95B9-3648FD84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42BE-2E44-4856-89BA-AC2808A2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3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7C432C-ED3A-4BE0-AF4C-D20E1375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39BB-90A7-4FEC-9AF1-5E06F95E068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A43DCE-3D6D-4CC6-BA88-E09C74DC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8097A-9F4C-4FB0-BB7B-C0C13345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42BE-2E44-4856-89BA-AC2808A2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0A03B-EB10-4A47-8BCB-EF257236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F9A00-B973-4BC1-8B01-87FD81C4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1CCB8A-6D10-466E-A872-8F972AB8C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646AF-617E-4F3D-B99A-70F02B5E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39BB-90A7-4FEC-9AF1-5E06F95E068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594930-8B47-4306-85D1-40D9B6CA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36536-6DD0-42A4-B47B-506AA033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42BE-2E44-4856-89BA-AC2808A2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7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16377-4735-42AE-B945-8175657B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186BDF-4B92-4727-84BF-1E1BF54C4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55052-7E4B-4553-B581-6F004330F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52977-AEE8-4998-A300-053B01C5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39BB-90A7-4FEC-9AF1-5E06F95E068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8941E-6DFC-470E-8204-589B5F42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6B012A-02D0-41E2-AF51-523DDFFC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42BE-2E44-4856-89BA-AC2808A2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881CC5-D763-4377-89CC-CA5EDB23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AC396-7FBD-4706-BE81-BA815C0E3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AA626-473C-4802-9F76-D0B7B0646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39BB-90A7-4FEC-9AF1-5E06F95E068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2E1C4-1907-40A3-BB1B-4B024FF94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139F0-BC0E-4405-830D-432672A89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F42BE-2E44-4856-89BA-AC2808A21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8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2A9B1-D435-4A69-ACB0-232B5049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4B955-091A-4622-9CD3-56B52D2D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F62909-8ECE-4116-A476-002931333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2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9C114-FD36-42A3-8B6A-CC320BF6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E8DED-406C-4437-BB4E-068DB96E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19576E-F08F-47ED-BC12-757FDCD5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7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78732-15C9-409F-ADDD-498F0103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D57F9-6271-455E-8332-95C67DB38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54E18B-D841-496E-AFAC-822FCBCE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8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54099-8C52-4025-AA04-32F419E0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1619D-4198-4708-AB61-047BBE71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7E7A2F-49E2-46FC-B354-10C940A86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37E6D-32F4-400E-A092-50FED40B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8DAFB-2871-4BC9-AA75-637E3340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097425-0DFA-4654-BC96-691BB1D6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63FFA-4B08-4396-9F13-25A32087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EBA25-EE2D-4691-834D-0EF55D69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208BF4-4ACA-41CF-9DF1-1F7A4EF52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5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139B2-5EBE-4E67-B863-1B8608B4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D72AA-1E82-4643-9389-791CA377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F0FF7A-29F7-4BA5-8E45-BD8781D0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4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1</cp:revision>
  <dcterms:created xsi:type="dcterms:W3CDTF">2020-05-13T21:59:24Z</dcterms:created>
  <dcterms:modified xsi:type="dcterms:W3CDTF">2020-05-13T22:01:45Z</dcterms:modified>
</cp:coreProperties>
</file>