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50D09-0657-4E16-92F7-EDBB40F57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AEC472-164C-44ED-AF1F-EE39D4168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CDF9D-7D30-4475-BBCC-9044E8C23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0F9A-D609-43C0-B3D5-4F6197EDB39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FE08D-79EF-4AC2-9AFD-7E7E3146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419FC-1513-4575-AFE6-64D0BB2B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68F6-80E4-4142-9139-1674C5485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96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87095-55FF-498E-9141-F8AB1344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ABCE44-8601-4528-A4FD-AC0A5CDCD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A4DD4-7296-44F6-AD7C-E73E7C07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0F9A-D609-43C0-B3D5-4F6197EDB39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882A8-3C06-482C-B6BC-629368B7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1F54E-DA63-4148-9560-6F614162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68F6-80E4-4142-9139-1674C5485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9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8B8AE4-81FB-42A6-BB20-219DC1B56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AC8223-19D2-4D77-AC6A-E26E0A87F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060E7-8603-4490-9501-CD9B816D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0F9A-D609-43C0-B3D5-4F6197EDB39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BF0F46-BEFE-4A92-A143-805A102F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7FA65-9A41-493F-9F2B-7552A981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68F6-80E4-4142-9139-1674C5485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70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0834B-A336-4401-881C-03048E2E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C3A33-6066-44CB-ADB6-669F0B0B9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BAB7C-37FC-4B56-835B-DE8E00A9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0F9A-D609-43C0-B3D5-4F6197EDB39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FFFFF-757D-4071-8982-4E554902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9FD15-9754-4B2A-82C8-99265833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68F6-80E4-4142-9139-1674C5485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96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87E97-082D-4A4B-9A53-9C1A524A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FD6A2-3F24-4CE8-A8CF-8161104E0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8071A-75DF-4ACA-9431-F8192A26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0F9A-D609-43C0-B3D5-4F6197EDB39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79DFE-8A71-4E8D-8DFD-69FB875B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6F6EF-4076-4FC4-B23B-FC0E28C7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68F6-80E4-4142-9139-1674C5485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71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C4C7C-6D82-41D3-90D8-A58097B6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0027E-A1D2-4C29-B957-80A6664EB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462254-4DF4-44FB-8F89-138568F2C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026F6F-C8F7-4AE0-97A7-E5BFEC84B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0F9A-D609-43C0-B3D5-4F6197EDB39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107FF2-4B74-437E-837F-3B44F6F5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FDA5C8-3F70-45F4-8652-02B38AAC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68F6-80E4-4142-9139-1674C5485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0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0F6AA-0ACA-4EBB-B8D0-9B04FA59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06B9F6-CE09-4848-A5A1-EA7D6CFA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657E15-222F-4C1E-BA7E-0C2D62627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719942-299B-4D9D-AB76-96578F0FD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D9AE7A-6A7F-40D1-AD05-4950EE801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3927B6-D667-477C-848E-82633C83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0F9A-D609-43C0-B3D5-4F6197EDB39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AFF65D-330C-48D4-87ED-0A61B460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16AC7E-7B24-427E-ADED-4F49B8E1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68F6-80E4-4142-9139-1674C5485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73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6E7E5-69C0-4BFC-988D-A37709AD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C85394-BDC2-40C1-8D6B-8BFC0E3B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0F9A-D609-43C0-B3D5-4F6197EDB39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D1B4DB-1A81-4C9E-BD9A-C84F2BB9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8379B2-8814-4754-98E3-E43DCE15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68F6-80E4-4142-9139-1674C5485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2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E84327-4DFF-42C5-9B9C-8240D342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0F9A-D609-43C0-B3D5-4F6197EDB39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AD19E9-F729-4EEF-B3AE-202A327F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611BF3-556C-4AC8-8988-26691F15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68F6-80E4-4142-9139-1674C5485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87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E0D0F-16BB-4A64-9D2C-256E5F0AC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B5371-AF08-42AC-AD7C-AE70344A4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7C755A-AAA4-4E05-9589-CB98E0A3D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C75736-EA1A-484F-A511-6D051C5C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0F9A-D609-43C0-B3D5-4F6197EDB39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7D2150-A247-45AA-A067-2090C973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9542E4-5F9D-4B55-A0AB-0F0F74CE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68F6-80E4-4142-9139-1674C5485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60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9FFA6-8A61-4765-B832-1E23E121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C907DA-C451-44AF-8074-ABC9599E0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D7E6CE-9FC1-4F59-93B3-34934FFDD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891ACE-B6AC-4518-B4F2-8C4E9A84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0F9A-D609-43C0-B3D5-4F6197EDB39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03D3F1-9194-465D-9077-1389CC98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532301-FD59-42EB-9627-373F5304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68F6-80E4-4142-9139-1674C5485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62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9BB454-8600-44BC-B5E7-01005171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CEC589-208E-4EF9-BAF7-A28CEEBCA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60979-DE7E-409D-B41B-49ED19CD1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70F9A-D609-43C0-B3D5-4F6197EDB39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FCD29-BF5F-42EB-B652-3E34DD3C4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A84A62-21D9-45D1-96FC-F9046C2C5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368F6-80E4-4142-9139-1674C5485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99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08FA5-1E7B-42A3-8B03-39746ABEE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9C3FF6-694B-41A4-8705-8C0B9C1ED5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617AB9-982F-4A20-9962-2A6D6CD18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C006B-C583-46F8-921B-FA46DDA6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46AB9-D9E3-4B97-AD37-8AA1F59A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2ED788-CF4C-47F7-8088-4F75450E4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1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6812A-D6CC-4B6D-9ACE-5A5EEBA2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B57A7-4F31-41A0-8CFE-74DA02869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C2BD76-6307-48F8-9B05-75745BCF2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0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81C49-68C9-4762-8398-E295B6E5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B0B57-8E2A-48CC-B4D0-B9A7A253B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2D327D-123D-40E9-936D-41B2E5DAB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11FC2-28AC-4C16-92DF-A1C6F481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BEB3C-AD54-4AEA-BC20-A74B47B31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8C5509-E06F-4894-AC5E-04E65370D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0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74571-DD1A-4DD3-8DA4-8836E6A7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17033-E361-4A59-BB8C-FDB557D2D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4ADA0B-7EC7-4C4E-AB14-2D8601A4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4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C21D8-4694-4B78-A0BF-BD2B439F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7EE11-E60D-42A9-B102-21F0BEC2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0062A3-5BD5-4896-A9FD-9A2D70065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8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AC8A5-1E08-4B45-872A-9D8B85DF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DCB58-0DB6-4A45-B5A1-CBD041D62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5C7E3A-2895-4A9A-9BD3-6C3FE80C4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6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71822-F2E3-4E5F-AC53-B4CC21C2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74215-90AC-4645-BC25-3369A984A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F03CC1-150E-4A22-AA89-820422F5B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36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1</cp:revision>
  <dcterms:created xsi:type="dcterms:W3CDTF">2020-05-13T22:26:23Z</dcterms:created>
  <dcterms:modified xsi:type="dcterms:W3CDTF">2020-05-13T22:29:05Z</dcterms:modified>
</cp:coreProperties>
</file>