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4A5BB-BB6F-4635-815E-0644F699A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1A4A5B-4E28-4EA4-B2C6-9D690F5AE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88420-5F5A-413A-AF5D-1E5B0920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311F-FEE4-4619-AA12-047D76ECC4D9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D8CE1-F844-4507-BDA5-CDE86456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96391-587E-449E-89D0-905B7847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E750-8DE8-49F9-8368-9940574E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3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626C5-C2CF-412D-8B60-F69911DB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B8F615-124D-45D3-8DB7-38BC28AA2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E1E82-AC04-472A-B966-EA3D6D79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311F-FEE4-4619-AA12-047D76ECC4D9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AC5D1-8421-4CA3-9222-EC80416F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7A7AD-3207-46CB-9363-876CEC73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E750-8DE8-49F9-8368-9940574E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4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34E95D-03DA-45E6-966F-CA44B5326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33692A-0DDB-44A8-92FA-B524A434F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A68D2-1745-4ED3-8662-951BCA88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311F-FEE4-4619-AA12-047D76ECC4D9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45139-F246-4FF1-9649-ABE48052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C07A3-FFA4-49B7-8F3D-D3F9AF17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E750-8DE8-49F9-8368-9940574E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49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AD9E1-28EE-468C-9075-58712A4F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10553-0A5B-4B8B-83DE-31CE8B2E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8EBFA-96BD-4C81-B8BE-81F8DA28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311F-FEE4-4619-AA12-047D76ECC4D9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B9083-D5A1-4177-9C79-2269B60E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DEB94-5255-41A0-B243-1AFBA4CB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E750-8DE8-49F9-8368-9940574E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2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D022D-863A-48FA-B0D9-A6D3908D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D1810-F6AB-4330-9B4E-08CADD8F8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3EBE5-A0A5-4095-BE77-3729592B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311F-FEE4-4619-AA12-047D76ECC4D9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47255-D946-4715-9162-D60CB767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7CB52-3A5C-4432-AD9F-B4BD4673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E750-8DE8-49F9-8368-9940574E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7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0E439-7BEE-4441-96F8-4C276ABD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D5EF4-10F8-42CA-8D05-CF10A5F21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3E5073-CF49-40C6-BDAE-129CB53C2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B3A5E0-4064-4438-9E2C-0872D9B3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311F-FEE4-4619-AA12-047D76ECC4D9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5384E1-EE4F-4438-91E1-A7C825EC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002B59-8044-4D22-8E1C-31F3E8E0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E750-8DE8-49F9-8368-9940574E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FFC98-0116-4CFD-A9C1-487FBA09C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995C5-B101-49A2-8CF2-6F94E4DC5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ADCDB8-76B1-4C27-AAC4-7A6552D92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142A6-5D9D-46A3-9FEC-1A712BDB6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D98067-063A-4732-AA02-09BBDE3B0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EE5DD4-9A23-49D2-992E-0E7F6F76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311F-FEE4-4619-AA12-047D76ECC4D9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5A3B52-12F0-4D67-A110-7099383F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99BA25-1F21-4FC4-BCF9-27D83958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E750-8DE8-49F9-8368-9940574E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5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79C4B-8266-4A9B-BF14-12C7D1F5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13D127-E509-464D-B458-6C40303E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311F-FEE4-4619-AA12-047D76ECC4D9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F70199-A18B-4CE9-8A3C-1BA5FE91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868EA3-925E-4516-8F54-6233F002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E750-8DE8-49F9-8368-9940574E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3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1B614-944A-4FAA-AB7D-6A2C4CAF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311F-FEE4-4619-AA12-047D76ECC4D9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1610BD-ECC1-4264-B644-16DB69B8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381F73-7D58-42C0-8772-845F5CDC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E750-8DE8-49F9-8368-9940574E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7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8015F-0A03-48CB-8C6D-E3C439C3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9BC11-FB40-4F4B-8936-EC0FD8C4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4A8BE-8E50-4485-9DA4-98F65A81B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8E486C-D8C8-4136-9264-1626B54A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311F-FEE4-4619-AA12-047D76ECC4D9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5E548C-3767-43DB-A9F3-6E2A49F0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3805D-10AF-4F91-8E73-A41F2A70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E750-8DE8-49F9-8368-9940574E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8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3AF9C-B2D2-4294-950B-3CBECF7B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B9D947-4325-4429-962C-C1BCEF9FE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3BF8E8-8AC5-4491-A131-5F9F98727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3910DC-59E4-4635-99CE-0F99D52D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311F-FEE4-4619-AA12-047D76ECC4D9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7332DB-578D-45F7-847B-D9AEC2FB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E47860-1694-48FA-A4B8-66393384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E750-8DE8-49F9-8368-9940574E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6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3C792E-4D2E-4A6B-A5E4-D8853D1E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6D8CE-279C-4D7E-AACF-62494431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0E336-084A-431A-9161-14F9387ED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4311F-FEE4-4619-AA12-047D76ECC4D9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D5B6A-5746-4F38-A1C3-BDC63F8A4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3F8B2-B2EC-4292-9979-36FA366A0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E750-8DE8-49F9-8368-9940574E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9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1E0AA-E400-4A52-A212-A75D5912C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73F654-3403-4D14-A23B-FADD7314D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51F12F-C227-4B7E-976B-146DFBE0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3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7E598-284F-4A5F-90CF-F00A19CB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789E3-FB23-47AF-900C-1BF60FC8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13D4B5-EB63-430B-B3E6-2529AF4FF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4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F208A-E547-4997-B709-B51FA7EE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D4EDC2-859A-4611-9886-574A6628A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08D27F-E18B-49AA-966D-C1B0C4304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8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9343C-AB3F-4AB5-994E-213FB847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03867-ACBB-437F-9C0A-EA03A86FA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A48C31-91D9-43D9-998B-0157F303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9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3A7BE-5ECE-420F-B5A0-202137A2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59B89-C07B-421D-83F4-1CF5E6A1E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9F1CBB-8A9A-40F3-B9C8-C3E72538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3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A41E5-347F-447B-83D4-4EB46C1D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CAA61-465D-4930-B529-300CD784C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809636-0B36-452B-AE4A-24CF10A12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4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2F5BF-74C2-49EB-86E6-F646DE23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C1C4D-7FC4-43A0-B260-1D1E29B3E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D310A6-4BBF-444C-A5F5-13E46B2A5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FF284-151F-49C5-9166-2FC12913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BDCE8-F0F8-48FD-BB29-1ACA11436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38BDB2-1001-477B-9F99-6110B3848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7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1</cp:revision>
  <dcterms:created xsi:type="dcterms:W3CDTF">2020-05-13T22:33:15Z</dcterms:created>
  <dcterms:modified xsi:type="dcterms:W3CDTF">2020-05-13T22:34:55Z</dcterms:modified>
</cp:coreProperties>
</file>