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00A3-F9C2-4FCD-BE0A-9BB8A47E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99BA-9222-4433-AD54-C5D89B68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F237-9D74-40B9-9F98-36C0B54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E50D-FBF3-43ED-9196-EFD8ED5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3637-A295-437A-BD58-F61D9901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21FF-B42B-4EDB-A38B-713348E6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E89C-F640-4748-A3D4-AED079BE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18AC-24B2-4077-97E2-DFA61C31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E8B5-C1BF-4938-A3E6-127BC9A9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F264-BDE9-40A4-868A-9537D72B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65193-DB6C-45B6-8339-573F4DBEA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93BF-B2E3-49A2-8680-F9835FDD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3960-75AC-44D9-A1DF-BC966B1B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DFD6-E2EE-49CB-B0D2-1987CD02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1D9F-DE10-40F2-BE8E-E80C0979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BDBD-F5BC-47FC-B28E-FABAAF2E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8179-62EB-417E-97BF-B7A18EA9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7D8B-67E6-4957-8859-4D6FE5C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C7F9-2F55-42AE-B997-97E9A001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7CE3-AAFD-4626-BA81-A05D186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D6D-A22C-48CF-BC6F-DFF1D0D9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887E-9969-4E59-B7F8-56B60999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26E3-929A-47FD-8EC4-63A9D687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EE2A-8962-4280-97BA-327F5DF1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52DF-9F14-452D-A289-1E1CC8BB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4769-109F-44B9-98E3-126658B3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83F4-FA49-4766-8D60-AF0429B39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D40B5-7B0D-44A3-8101-3F2B468D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8A50-DD88-4F76-89C3-D1FBE081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2CA5-5E61-4BB8-A67D-B7345FCF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D29B-4E81-4F11-8D1C-AA50F5A2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D9C-544B-46C6-8C00-04ABC815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92D1-5EB5-4984-95D2-F007E73B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6022-4213-4248-8720-0D9A102F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83ED6-6D93-45DA-941A-88BDB9074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8A2F7-3B57-47FF-A518-BE70AD0B6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D8BC5-66A4-4EFB-B4B8-62B8C96F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220CD-EB17-41F4-B4C4-DFAF3DF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7BFC4-86BD-4293-8480-248976D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284F-6A1C-4591-A245-0291872D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74395-F514-4B5D-9A11-4EC6241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3BE8-B0F5-4829-BE00-39A0A268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0A90-C105-4861-A208-6540DF2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663B9-66DC-474A-8DCE-048A79A0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F02CC-6941-4CED-8768-4A3CFB3F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167F-225D-4A46-91A1-5C2379C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FAFB-5B84-4C69-A9C4-6C031CC9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9A46-A84A-4E74-ADEC-CC69E62A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F2F2-C522-4B77-ADD8-32A9A09B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9D2B-7438-4D24-8D51-469E551B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905B-7792-47CC-B250-C1EA8E1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003D-C230-4AEE-9BE6-2E654E18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27C-687C-43B5-9FA7-F94D4FCC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03488-8FBE-4F84-9094-55BD8BC7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A16-5590-4379-8855-222CF91C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4157-5180-4A8B-A830-247D051E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D60F2-FA89-41E7-A5DF-4D64293F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7FB4-591B-4B6C-BB03-F5B0B3D7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86356-1CBC-449A-BC18-DC4407D5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A11C-5D35-4264-BD5E-779E5B92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238A-24ED-4EBC-9454-7EDEEB5E8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4924-BE73-4ECA-8FE0-E8EBD7A6E7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F392-5B26-457F-8961-8FFADEB2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235E-5298-4905-A404-5E711E82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909F-9677-4655-8115-40B1D508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3753-592F-40AF-8982-64187395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B9872-73C4-47E1-A570-A2632EDA1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16241-168F-49D0-BD0A-C33EA731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7750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76F392-9D82-4786-99B2-36813323651F}"/>
              </a:ext>
            </a:extLst>
          </p:cNvPr>
          <p:cNvGrpSpPr/>
          <p:nvPr/>
        </p:nvGrpSpPr>
        <p:grpSpPr>
          <a:xfrm>
            <a:off x="355107" y="1152601"/>
            <a:ext cx="10333607" cy="4458086"/>
            <a:chOff x="355107" y="1152601"/>
            <a:chExt cx="10333607" cy="44580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A550DA-8031-4D4D-A1D6-0AF9CF266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37" t="14201" r="10032" b="9849"/>
            <a:stretch/>
          </p:blipFill>
          <p:spPr>
            <a:xfrm>
              <a:off x="355107" y="1629053"/>
              <a:ext cx="10333607" cy="3981634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CE087AB0-0DBE-46B8-993C-A9C39F0968CA}"/>
                </a:ext>
              </a:extLst>
            </p:cNvPr>
            <p:cNvSpPr/>
            <p:nvPr/>
          </p:nvSpPr>
          <p:spPr>
            <a:xfrm rot="5400000">
              <a:off x="2004133" y="889987"/>
              <a:ext cx="168674" cy="130945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3DEB3AD-E4CB-4C88-A7C0-16EE5C5C6AA2}"/>
                </a:ext>
              </a:extLst>
            </p:cNvPr>
            <p:cNvSpPr/>
            <p:nvPr/>
          </p:nvSpPr>
          <p:spPr>
            <a:xfrm rot="5400000">
              <a:off x="3399409" y="1433005"/>
              <a:ext cx="168674" cy="130945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4A0E3D5A-B2A0-43E2-A68C-6229957D116E}"/>
                </a:ext>
              </a:extLst>
            </p:cNvPr>
            <p:cNvSpPr/>
            <p:nvPr/>
          </p:nvSpPr>
          <p:spPr>
            <a:xfrm rot="5400000">
              <a:off x="4708868" y="2054444"/>
              <a:ext cx="168674" cy="130945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5565A34A-078F-44F2-8195-2705A34FB716}"/>
                </a:ext>
              </a:extLst>
            </p:cNvPr>
            <p:cNvSpPr/>
            <p:nvPr/>
          </p:nvSpPr>
          <p:spPr>
            <a:xfrm rot="5400000">
              <a:off x="6044961" y="2816442"/>
              <a:ext cx="168674" cy="130945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E67DE8C-050F-4B3C-AA7D-A314369C9CF8}"/>
                </a:ext>
              </a:extLst>
            </p:cNvPr>
            <p:cNvSpPr/>
            <p:nvPr/>
          </p:nvSpPr>
          <p:spPr>
            <a:xfrm rot="5400000">
              <a:off x="7416563" y="3217416"/>
              <a:ext cx="168674" cy="130945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AF61C0D-536C-491B-B25B-7E39E0F0522E}"/>
                </a:ext>
              </a:extLst>
            </p:cNvPr>
            <p:cNvSpPr/>
            <p:nvPr/>
          </p:nvSpPr>
          <p:spPr>
            <a:xfrm rot="5400000">
              <a:off x="9413289" y="2985857"/>
              <a:ext cx="97653" cy="245319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48A059-8C03-498A-8B58-469768B17F37}"/>
                </a:ext>
              </a:extLst>
            </p:cNvPr>
            <p:cNvSpPr txBox="1"/>
            <p:nvPr/>
          </p:nvSpPr>
          <p:spPr>
            <a:xfrm>
              <a:off x="1338307" y="1152601"/>
              <a:ext cx="1866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Top10 clonotypes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D1C35B-3D9B-4D80-90C2-3973C6492A2D}"/>
                </a:ext>
              </a:extLst>
            </p:cNvPr>
            <p:cNvSpPr txBox="1"/>
            <p:nvPr/>
          </p:nvSpPr>
          <p:spPr>
            <a:xfrm>
              <a:off x="2968466" y="1522345"/>
              <a:ext cx="1706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Top 10-100 </a:t>
              </a:r>
            </a:p>
            <a:p>
              <a:r>
                <a:rPr lang="en-US" sz="1400" b="1" dirty="0"/>
                <a:t>clonotypes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52FCA9-768E-4C2B-B109-98D3315A8979}"/>
                </a:ext>
              </a:extLst>
            </p:cNvPr>
            <p:cNvSpPr txBox="1"/>
            <p:nvPr/>
          </p:nvSpPr>
          <p:spPr>
            <a:xfrm>
              <a:off x="4278297" y="2142763"/>
              <a:ext cx="15003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Top 100-1000 clonotypes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AD1EA-14D5-480C-B6C1-01FC33CDCD9B}"/>
                </a:ext>
              </a:extLst>
            </p:cNvPr>
            <p:cNvSpPr txBox="1"/>
            <p:nvPr/>
          </p:nvSpPr>
          <p:spPr>
            <a:xfrm>
              <a:off x="5521910" y="2863613"/>
              <a:ext cx="15003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Top1000-10000 clonotypes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99D9D6-79A0-4F83-8F31-CD5E7486472F}"/>
                </a:ext>
              </a:extLst>
            </p:cNvPr>
            <p:cNvSpPr txBox="1"/>
            <p:nvPr/>
          </p:nvSpPr>
          <p:spPr>
            <a:xfrm>
              <a:off x="6928275" y="3264587"/>
              <a:ext cx="23133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Top 10000-100000 clonotypes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4D30FB-7AC5-4994-B7BA-4120767F2F91}"/>
                </a:ext>
              </a:extLst>
            </p:cNvPr>
            <p:cNvSpPr txBox="1"/>
            <p:nvPr/>
          </p:nvSpPr>
          <p:spPr>
            <a:xfrm>
              <a:off x="8855110" y="3578085"/>
              <a:ext cx="15003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Top 100000+ clonotypes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35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A50F-57D7-418B-A1EE-9E37518A3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1" t="12645" r="11382" b="9878"/>
          <a:stretch/>
        </p:blipFill>
        <p:spPr>
          <a:xfrm>
            <a:off x="452452" y="1677880"/>
            <a:ext cx="11739548" cy="297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016BD-15BE-4480-9B73-F120B20EB4B4}"/>
              </a:ext>
            </a:extLst>
          </p:cNvPr>
          <p:cNvSpPr txBox="1"/>
          <p:nvPr/>
        </p:nvSpPr>
        <p:spPr>
          <a:xfrm>
            <a:off x="186431" y="4332304"/>
            <a:ext cx="66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A81FA-4F8B-49BE-B97B-6C2734BB2122}"/>
              </a:ext>
            </a:extLst>
          </p:cNvPr>
          <p:cNvSpPr txBox="1"/>
          <p:nvPr/>
        </p:nvSpPr>
        <p:spPr>
          <a:xfrm>
            <a:off x="115408" y="3836634"/>
            <a:ext cx="66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5A7BF-4AE3-4B6C-A8FA-67BDA64049DA}"/>
              </a:ext>
            </a:extLst>
          </p:cNvPr>
          <p:cNvSpPr txBox="1"/>
          <p:nvPr/>
        </p:nvSpPr>
        <p:spPr>
          <a:xfrm>
            <a:off x="17755" y="3342445"/>
            <a:ext cx="66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0562B-90E2-498F-B25C-4D5E0657BC7B}"/>
              </a:ext>
            </a:extLst>
          </p:cNvPr>
          <p:cNvSpPr txBox="1"/>
          <p:nvPr/>
        </p:nvSpPr>
        <p:spPr>
          <a:xfrm>
            <a:off x="71022" y="2848837"/>
            <a:ext cx="66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10k</a:t>
            </a:r>
          </a:p>
        </p:txBody>
      </p:sp>
    </p:spTree>
    <p:extLst>
      <p:ext uri="{BB962C8B-B14F-4D97-AF65-F5344CB8AC3E}">
        <p14:creationId xmlns:p14="http://schemas.microsoft.com/office/powerpoint/2010/main" val="45335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342E08-F72F-4D6A-8FDA-B738F82E1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4" t="12558" r="11239" b="8975"/>
          <a:stretch/>
        </p:blipFill>
        <p:spPr>
          <a:xfrm>
            <a:off x="1464816" y="1526959"/>
            <a:ext cx="9357064" cy="39860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C5EC9-D20A-42FA-9A29-3D69BC597C4F}"/>
              </a:ext>
            </a:extLst>
          </p:cNvPr>
          <p:cNvCxnSpPr>
            <a:cxnSpLocks/>
          </p:cNvCxnSpPr>
          <p:nvPr/>
        </p:nvCxnSpPr>
        <p:spPr>
          <a:xfrm flipV="1">
            <a:off x="2299317" y="3615432"/>
            <a:ext cx="0" cy="1799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84FB89-FB98-4074-8351-662E55B010E9}"/>
              </a:ext>
            </a:extLst>
          </p:cNvPr>
          <p:cNvCxnSpPr>
            <a:cxnSpLocks/>
          </p:cNvCxnSpPr>
          <p:nvPr/>
        </p:nvCxnSpPr>
        <p:spPr>
          <a:xfrm flipV="1">
            <a:off x="5399103" y="1673442"/>
            <a:ext cx="0" cy="3883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7F6A7C-4D09-402F-B9FF-591D864BBD5F}"/>
              </a:ext>
            </a:extLst>
          </p:cNvPr>
          <p:cNvSpPr txBox="1"/>
          <p:nvPr/>
        </p:nvSpPr>
        <p:spPr>
          <a:xfrm>
            <a:off x="837461" y="1953088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30AAD-00EC-4552-ADBA-EC3CB0AC773E}"/>
              </a:ext>
            </a:extLst>
          </p:cNvPr>
          <p:cNvSpPr txBox="1"/>
          <p:nvPr/>
        </p:nvSpPr>
        <p:spPr>
          <a:xfrm>
            <a:off x="837460" y="3139569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07D7D-CE2D-4C2F-A89A-3133A131BE78}"/>
              </a:ext>
            </a:extLst>
          </p:cNvPr>
          <p:cNvSpPr txBox="1"/>
          <p:nvPr/>
        </p:nvSpPr>
        <p:spPr>
          <a:xfrm>
            <a:off x="868532" y="4326050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C03D5-0B55-461B-98B2-09309C363BAB}"/>
              </a:ext>
            </a:extLst>
          </p:cNvPr>
          <p:cNvSpPr txBox="1"/>
          <p:nvPr/>
        </p:nvSpPr>
        <p:spPr>
          <a:xfrm>
            <a:off x="807869" y="4919541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64E156-AA19-4553-A85E-BEC3F85FA0C2}"/>
              </a:ext>
            </a:extLst>
          </p:cNvPr>
          <p:cNvCxnSpPr/>
          <p:nvPr/>
        </p:nvCxnSpPr>
        <p:spPr>
          <a:xfrm>
            <a:off x="1544714" y="3728621"/>
            <a:ext cx="22105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0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Dongfang Hu</dc:creator>
  <cp:lastModifiedBy>Dongfang Hu</cp:lastModifiedBy>
  <cp:revision>3</cp:revision>
  <dcterms:created xsi:type="dcterms:W3CDTF">2021-10-28T19:11:42Z</dcterms:created>
  <dcterms:modified xsi:type="dcterms:W3CDTF">2021-10-28T23:58:17Z</dcterms:modified>
</cp:coreProperties>
</file>