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89026-FDD6-47E1-94E2-04B80FD76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9FED60-84DD-4D23-96C8-1E7AFA147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8D3559-6C62-4724-94E5-9007286D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16B6-6495-4623-B03A-FD89C07483D8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4FA134-9F87-4E6F-A617-152E34424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455CB2-3573-46A7-B43C-EEC35FD9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DB8E-4B78-4858-88E5-EF49D232B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56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1DD5C-5B1A-430F-B7E9-4FE762356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0DD6CC-5E79-4207-AD0D-88B67B353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FCA02C-1561-4520-8DFA-501D49372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16B6-6495-4623-B03A-FD89C07483D8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1050E-25D2-45D0-A629-BBA7E6BB5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0A4C51-6C7D-4E58-BFD5-5790FBD1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DB8E-4B78-4858-88E5-EF49D232B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04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DFC1F7-BE73-4FAD-B31B-1B7EE4AB4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EA5FB4-CA78-4C53-9033-041306A6A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14662B-4935-4404-9314-CCDBE3E6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16B6-6495-4623-B03A-FD89C07483D8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F2719A-55E2-4900-A3F7-33846C618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C2A170-E676-42FA-BB45-B2945C7A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DB8E-4B78-4858-88E5-EF49D232B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24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9296C-4FD7-473C-85CA-D35CE900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86843-C8EB-4FDD-AFD0-4F1540F53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2E9441-A59B-47C0-8D1D-1F185C99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16B6-6495-4623-B03A-FD89C07483D8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57C69A-0E27-4843-9A38-F534BABF1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A78795-E933-440C-B995-62ABF48ED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DB8E-4B78-4858-88E5-EF49D232B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81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BE792-9507-4AFA-B324-77B9B4434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933160-68BD-4B60-BCF8-50819C04B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E0D2FA-399A-47FF-86BF-F36DCCE8F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16B6-6495-4623-B03A-FD89C07483D8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41E363-CCFD-41A3-AD75-FA07B128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476E16-4CC5-4377-853F-5240C5A9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DB8E-4B78-4858-88E5-EF49D232B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39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64D11-611B-409F-BCCC-650E1EB05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F98B6D-5083-4EB7-928C-DF7E03805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063E17-3DB9-4E9D-A544-3812C602C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811B2F-59AF-418E-8B86-0FF9ADA4B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16B6-6495-4623-B03A-FD89C07483D8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9B1D28-6AC2-413C-97AD-1490C7BB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02A8D2-96F1-4EA5-A3F7-72D5865E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DB8E-4B78-4858-88E5-EF49D232B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52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B6DCB-7132-462D-8E67-73FADEA88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5306B4-C553-4134-940C-26763FA06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D1702C-832B-4976-A3AC-6DC2E948B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F02D24-2524-40CC-9A65-4749F4EFF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EB73D7-E6F0-4FC6-B68A-11FE028853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DF61FC-B1AB-42CB-879F-2A7E5FEA6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16B6-6495-4623-B03A-FD89C07483D8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79CB09-2E55-4FDA-B656-4C65B8DC6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68A8CE-98D4-4719-AF35-19EC29FC4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DB8E-4B78-4858-88E5-EF49D232B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99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985CF-A4FB-4055-9EC9-CF4B6E88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A32E45-F3FD-41EF-A8B7-37795B9DA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16B6-6495-4623-B03A-FD89C07483D8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95C20E-C935-40A0-8C21-9BCAEE3B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421D88-310A-4DCA-802B-CE13C12B4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DB8E-4B78-4858-88E5-EF49D232B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78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756EA8-B591-4C25-93B0-789679CD7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16B6-6495-4623-B03A-FD89C07483D8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4338B0-A204-4CBC-9959-C2856823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3EA283-1B17-42C6-ABBB-BEFE5406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DB8E-4B78-4858-88E5-EF49D232B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28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95B83-C621-41D9-A86F-B63ABE726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DB2197-A7BE-4B86-B2E9-66900F412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F9143B-5A1B-4D06-8359-C855FB8B2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B929F5-680D-4995-BDB2-A5BEDE60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16B6-6495-4623-B03A-FD89C07483D8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539A05-70F9-486F-988C-1FCB5E214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CB758-FA52-4276-B092-AA26C13D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DB8E-4B78-4858-88E5-EF49D232B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552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616BB-BF95-49E2-B4B8-FC179BFF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245FEA-B01C-4FBD-A03B-3BFBB8949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AAD635-F7D1-4485-8F7F-AC8CD9DDB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BBB5C0-A962-4506-86A5-CAE989C7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16B6-6495-4623-B03A-FD89C07483D8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64C0C9-F29A-4CD6-86DA-4E9BE139A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C82D27-0794-4DC4-B352-0E2CF6E97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DB8E-4B78-4858-88E5-EF49D232B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8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DE26B4-88AF-4B89-918C-DB1279CC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1EF968-D692-436C-99E9-55DF0C5C7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AA1A8-BF1A-46B8-8F05-60B3A0DBE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716B6-6495-4623-B03A-FD89C07483D8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E963D7-3685-44B4-9A40-6FFA02A4F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5C7727-305F-41F1-B99A-C2296CAF5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7DB8E-4B78-4858-88E5-EF49D232B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070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그룹 83">
            <a:extLst>
              <a:ext uri="{FF2B5EF4-FFF2-40B4-BE49-F238E27FC236}">
                <a16:creationId xmlns:a16="http://schemas.microsoft.com/office/drawing/2014/main" id="{6BE35C05-C817-4FEB-8DCF-8F58CC34B8CA}"/>
              </a:ext>
            </a:extLst>
          </p:cNvPr>
          <p:cNvGrpSpPr/>
          <p:nvPr/>
        </p:nvGrpSpPr>
        <p:grpSpPr>
          <a:xfrm>
            <a:off x="3396000" y="729000"/>
            <a:ext cx="5400000" cy="5400000"/>
            <a:chOff x="869383" y="475089"/>
            <a:chExt cx="5400000" cy="540000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D10B4417-EC55-4E7B-B79E-3B2EA4CFBB21}"/>
                </a:ext>
              </a:extLst>
            </p:cNvPr>
            <p:cNvSpPr/>
            <p:nvPr/>
          </p:nvSpPr>
          <p:spPr>
            <a:xfrm>
              <a:off x="869383" y="475089"/>
              <a:ext cx="5400000" cy="5400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03CBFB5-240E-4DC5-8332-47E655AA7066}"/>
                </a:ext>
              </a:extLst>
            </p:cNvPr>
            <p:cNvSpPr/>
            <p:nvPr/>
          </p:nvSpPr>
          <p:spPr>
            <a:xfrm>
              <a:off x="959383" y="565089"/>
              <a:ext cx="5220000" cy="52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B9267CA-9CBF-415A-97AD-397FBCA72283}"/>
                </a:ext>
              </a:extLst>
            </p:cNvPr>
            <p:cNvSpPr/>
            <p:nvPr/>
          </p:nvSpPr>
          <p:spPr>
            <a:xfrm>
              <a:off x="3533383" y="565089"/>
              <a:ext cx="72000" cy="522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A2651C2-A458-4555-AC1D-20F6EF66495E}"/>
                </a:ext>
              </a:extLst>
            </p:cNvPr>
            <p:cNvSpPr/>
            <p:nvPr/>
          </p:nvSpPr>
          <p:spPr>
            <a:xfrm>
              <a:off x="3533383" y="565089"/>
              <a:ext cx="72000" cy="522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0020FB-5EB3-41BA-9C75-79887A62F707}"/>
                </a:ext>
              </a:extLst>
            </p:cNvPr>
            <p:cNvSpPr/>
            <p:nvPr/>
          </p:nvSpPr>
          <p:spPr>
            <a:xfrm>
              <a:off x="3530966" y="565089"/>
              <a:ext cx="72000" cy="522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3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C97358C-84C9-49F0-80B8-8F71F091A8C4}"/>
                </a:ext>
              </a:extLst>
            </p:cNvPr>
            <p:cNvSpPr/>
            <p:nvPr/>
          </p:nvSpPr>
          <p:spPr>
            <a:xfrm>
              <a:off x="3528549" y="565089"/>
              <a:ext cx="72000" cy="522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27BC6E2-D396-44F7-B457-02A540461397}"/>
                </a:ext>
              </a:extLst>
            </p:cNvPr>
            <p:cNvSpPr/>
            <p:nvPr/>
          </p:nvSpPr>
          <p:spPr>
            <a:xfrm>
              <a:off x="3533383" y="565089"/>
              <a:ext cx="72000" cy="522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7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61152AC-7F81-4B4A-9427-8017F68F68DF}"/>
                </a:ext>
              </a:extLst>
            </p:cNvPr>
            <p:cNvSpPr/>
            <p:nvPr/>
          </p:nvSpPr>
          <p:spPr>
            <a:xfrm>
              <a:off x="3533383" y="565089"/>
              <a:ext cx="72000" cy="522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90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27A9425-8B79-40C9-ADC2-181E0141DCF3}"/>
                </a:ext>
              </a:extLst>
            </p:cNvPr>
            <p:cNvSpPr/>
            <p:nvPr/>
          </p:nvSpPr>
          <p:spPr>
            <a:xfrm>
              <a:off x="3547758" y="565089"/>
              <a:ext cx="36000" cy="522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432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A5F4543-976B-4C14-A7E9-CE1409B8622F}"/>
                </a:ext>
              </a:extLst>
            </p:cNvPr>
            <p:cNvSpPr/>
            <p:nvPr/>
          </p:nvSpPr>
          <p:spPr>
            <a:xfrm>
              <a:off x="3549600" y="565200"/>
              <a:ext cx="36000" cy="522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36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BE4A4A1-DCF5-4B15-BC6B-19C8BB53A96F}"/>
                </a:ext>
              </a:extLst>
            </p:cNvPr>
            <p:cNvSpPr/>
            <p:nvPr/>
          </p:nvSpPr>
          <p:spPr>
            <a:xfrm>
              <a:off x="3549600" y="565200"/>
              <a:ext cx="36000" cy="522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1044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8E6D453-E3DA-4A4C-AC2B-EEECB1668517}"/>
                </a:ext>
              </a:extLst>
            </p:cNvPr>
            <p:cNvSpPr/>
            <p:nvPr/>
          </p:nvSpPr>
          <p:spPr>
            <a:xfrm>
              <a:off x="3549600" y="565200"/>
              <a:ext cx="36000" cy="522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1008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B1D1C688-EBA5-44E9-BD88-37CE99F41FC8}"/>
                </a:ext>
              </a:extLst>
            </p:cNvPr>
            <p:cNvSpPr/>
            <p:nvPr/>
          </p:nvSpPr>
          <p:spPr>
            <a:xfrm>
              <a:off x="3549600" y="565200"/>
              <a:ext cx="36000" cy="522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972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B69401A-38D8-4D56-B889-B42A8A603F4B}"/>
                </a:ext>
              </a:extLst>
            </p:cNvPr>
            <p:cNvSpPr/>
            <p:nvPr/>
          </p:nvSpPr>
          <p:spPr>
            <a:xfrm>
              <a:off x="3549600" y="565200"/>
              <a:ext cx="36000" cy="522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936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13CFED46-3985-4115-91AF-DB030138B39F}"/>
                </a:ext>
              </a:extLst>
            </p:cNvPr>
            <p:cNvSpPr/>
            <p:nvPr/>
          </p:nvSpPr>
          <p:spPr>
            <a:xfrm>
              <a:off x="3549600" y="565200"/>
              <a:ext cx="36000" cy="522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864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E49FBDD-C022-4DB2-A27F-5425CBCB433F}"/>
                </a:ext>
              </a:extLst>
            </p:cNvPr>
            <p:cNvSpPr/>
            <p:nvPr/>
          </p:nvSpPr>
          <p:spPr>
            <a:xfrm>
              <a:off x="3549600" y="565200"/>
              <a:ext cx="36000" cy="522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828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E495231-1278-4806-A96C-FC9348D80C96}"/>
                </a:ext>
              </a:extLst>
            </p:cNvPr>
            <p:cNvSpPr/>
            <p:nvPr/>
          </p:nvSpPr>
          <p:spPr>
            <a:xfrm>
              <a:off x="3549600" y="565200"/>
              <a:ext cx="36000" cy="522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792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106549C-0436-45D7-9B43-81B3C6C10D32}"/>
                </a:ext>
              </a:extLst>
            </p:cNvPr>
            <p:cNvSpPr/>
            <p:nvPr/>
          </p:nvSpPr>
          <p:spPr>
            <a:xfrm>
              <a:off x="3549600" y="565200"/>
              <a:ext cx="36000" cy="522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756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311F906-27EC-43A4-9594-60B538FEE5E6}"/>
                </a:ext>
              </a:extLst>
            </p:cNvPr>
            <p:cNvSpPr/>
            <p:nvPr/>
          </p:nvSpPr>
          <p:spPr>
            <a:xfrm>
              <a:off x="3549600" y="565200"/>
              <a:ext cx="36000" cy="522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684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6B01D55-A5C7-42B0-A54D-52B33BC428C7}"/>
                </a:ext>
              </a:extLst>
            </p:cNvPr>
            <p:cNvSpPr/>
            <p:nvPr/>
          </p:nvSpPr>
          <p:spPr>
            <a:xfrm>
              <a:off x="3549600" y="565200"/>
              <a:ext cx="36000" cy="522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648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65A442A-8D65-457E-BC2A-49389046B575}"/>
                </a:ext>
              </a:extLst>
            </p:cNvPr>
            <p:cNvSpPr/>
            <p:nvPr/>
          </p:nvSpPr>
          <p:spPr>
            <a:xfrm>
              <a:off x="3549600" y="565200"/>
              <a:ext cx="36000" cy="522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612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643CB8A-6563-4C60-ABA5-2A764618AA3E}"/>
                </a:ext>
              </a:extLst>
            </p:cNvPr>
            <p:cNvSpPr/>
            <p:nvPr/>
          </p:nvSpPr>
          <p:spPr>
            <a:xfrm>
              <a:off x="3549600" y="565200"/>
              <a:ext cx="36000" cy="522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576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84FC1203-BD2B-4AE3-8E31-349C1BB94A95}"/>
                </a:ext>
              </a:extLst>
            </p:cNvPr>
            <p:cNvSpPr/>
            <p:nvPr/>
          </p:nvSpPr>
          <p:spPr>
            <a:xfrm>
              <a:off x="3549600" y="565200"/>
              <a:ext cx="36000" cy="522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504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F46BC8CA-6F18-47B9-AF4E-EBDA0E56B5E8}"/>
                </a:ext>
              </a:extLst>
            </p:cNvPr>
            <p:cNvSpPr/>
            <p:nvPr/>
          </p:nvSpPr>
          <p:spPr>
            <a:xfrm>
              <a:off x="3549600" y="565200"/>
              <a:ext cx="36000" cy="522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468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7F396BE-E8B6-4FE8-85C6-318B63091190}"/>
                </a:ext>
              </a:extLst>
            </p:cNvPr>
            <p:cNvSpPr/>
            <p:nvPr/>
          </p:nvSpPr>
          <p:spPr>
            <a:xfrm>
              <a:off x="3549600" y="565200"/>
              <a:ext cx="36000" cy="522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396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E60A14F9-FAE4-46A7-AD59-9A5E62837C1E}"/>
                </a:ext>
              </a:extLst>
            </p:cNvPr>
            <p:cNvSpPr/>
            <p:nvPr/>
          </p:nvSpPr>
          <p:spPr>
            <a:xfrm>
              <a:off x="3549600" y="565200"/>
              <a:ext cx="36000" cy="522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324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99B2BC7-4777-44C0-BDEC-13A2E8F4FCA9}"/>
                </a:ext>
              </a:extLst>
            </p:cNvPr>
            <p:cNvSpPr/>
            <p:nvPr/>
          </p:nvSpPr>
          <p:spPr>
            <a:xfrm>
              <a:off x="3549600" y="565200"/>
              <a:ext cx="36000" cy="522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288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AA5BFCF-D17B-46EA-8D8E-F4605CC0973F}"/>
                </a:ext>
              </a:extLst>
            </p:cNvPr>
            <p:cNvSpPr/>
            <p:nvPr/>
          </p:nvSpPr>
          <p:spPr>
            <a:xfrm>
              <a:off x="3549600" y="565200"/>
              <a:ext cx="36000" cy="522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252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782E562-74AA-446F-921D-76EEFBC937D6}"/>
                </a:ext>
              </a:extLst>
            </p:cNvPr>
            <p:cNvSpPr/>
            <p:nvPr/>
          </p:nvSpPr>
          <p:spPr>
            <a:xfrm>
              <a:off x="3549600" y="565200"/>
              <a:ext cx="36000" cy="522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216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7EAE3A7-AA87-4125-89EE-7C73FFAD3151}"/>
                </a:ext>
              </a:extLst>
            </p:cNvPr>
            <p:cNvSpPr/>
            <p:nvPr/>
          </p:nvSpPr>
          <p:spPr>
            <a:xfrm>
              <a:off x="3549600" y="565200"/>
              <a:ext cx="36000" cy="522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144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C2A7330-43ED-465F-91B6-56FC41C6436E}"/>
                </a:ext>
              </a:extLst>
            </p:cNvPr>
            <p:cNvSpPr/>
            <p:nvPr/>
          </p:nvSpPr>
          <p:spPr>
            <a:xfrm>
              <a:off x="3549600" y="565200"/>
              <a:ext cx="36000" cy="522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108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D4BCB082-E4CC-492E-A588-98835DFA0C27}"/>
                </a:ext>
              </a:extLst>
            </p:cNvPr>
            <p:cNvSpPr/>
            <p:nvPr/>
          </p:nvSpPr>
          <p:spPr>
            <a:xfrm>
              <a:off x="3549600" y="565200"/>
              <a:ext cx="36000" cy="522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72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6624B0C-23FD-48BD-AE10-DC537764096F}"/>
                </a:ext>
              </a:extLst>
            </p:cNvPr>
            <p:cNvSpPr/>
            <p:nvPr/>
          </p:nvSpPr>
          <p:spPr>
            <a:xfrm>
              <a:off x="1224549" y="835089"/>
              <a:ext cx="4680000" cy="46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C19F4FB0-908B-4F8D-AA06-117C9D8CC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5189" y="1592293"/>
              <a:ext cx="3470719" cy="31551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8924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dggwak88@gmail.com</dc:creator>
  <cp:lastModifiedBy>dggwak88@gmail.com</cp:lastModifiedBy>
  <cp:revision>2</cp:revision>
  <dcterms:created xsi:type="dcterms:W3CDTF">2019-03-10T07:10:06Z</dcterms:created>
  <dcterms:modified xsi:type="dcterms:W3CDTF">2019-03-10T07:26:00Z</dcterms:modified>
</cp:coreProperties>
</file>