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8"/>
  </p:notesMasterIdLst>
  <p:handoutMasterIdLst>
    <p:handoutMasterId r:id="rId19"/>
  </p:handoutMasterIdLst>
  <p:sldIdLst>
    <p:sldId id="267" r:id="rId5"/>
    <p:sldId id="278" r:id="rId6"/>
    <p:sldId id="269" r:id="rId7"/>
    <p:sldId id="271" r:id="rId8"/>
    <p:sldId id="272" r:id="rId9"/>
    <p:sldId id="273" r:id="rId10"/>
    <p:sldId id="291" r:id="rId11"/>
    <p:sldId id="292" r:id="rId12"/>
    <p:sldId id="293" r:id="rId13"/>
    <p:sldId id="290" r:id="rId14"/>
    <p:sldId id="284" r:id="rId15"/>
    <p:sldId id="282" r:id="rId16"/>
    <p:sldId id="288" r:id="rId17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599" autoAdjust="0"/>
  </p:normalViewPr>
  <p:slideViewPr>
    <p:cSldViewPr>
      <p:cViewPr varScale="1">
        <p:scale>
          <a:sx n="83" d="100"/>
          <a:sy n="83" d="100"/>
        </p:scale>
        <p:origin x="393" y="51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7" d="100"/>
          <a:sy n="77" d="100"/>
        </p:scale>
        <p:origin x="3276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396C2D6-3574-4F67-93D9-35410753DCA4}" type="datetime1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2024-12-01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pPr algn="r" rtl="0"/>
              <a:t>‹#›</a:t>
            </a:fld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E8B6F1F-77CB-4D1D-A89B-81FE3E78717F}" type="datetime1">
              <a:rPr lang="ko-KR" altLang="en-US" smtClean="0"/>
              <a:pPr/>
              <a:t>2024-12-01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algn="r"/>
            <a:fld id="{C6074690-7256-4BB9-AC0F-97AEAE8CDEC2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ko-KR" smtClean="0"/>
              <a:pPr algn="r" rtl="0"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3981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EC5E-06FF-4925-8CA7-21215C60E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88E57C-56EC-88AA-3B88-1F1F565E8A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45013F7-5766-ADFF-FDAF-912E91089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59DA0-E56E-C229-4BFC-0070B5FCCC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en-US" altLang="ko-KR" smtClean="0"/>
              <a:pPr algn="r"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7796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en-US" altLang="ko-KR" smtClean="0"/>
              <a:pPr algn="r"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381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ko-KR" smtClean="0"/>
              <a:pPr algn="r" rt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875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en-US" altLang="ko-KR" smtClean="0"/>
              <a:pPr algn="r"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3565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en-US" altLang="ko-KR" smtClean="0"/>
              <a:pPr algn="r"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2809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en-US" altLang="ko-KR" smtClean="0"/>
              <a:pPr algn="r"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7287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en-US" altLang="ko-KR" smtClean="0"/>
              <a:pPr algn="r"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1483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1E5FF-8B59-F8E8-E1D0-632F933F7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15E2FE3-1212-A39E-4ACB-C2CC5D489F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13197E-8433-92EF-580E-6A6C0B57A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1084EE-C0F5-2BCD-19C5-38054AB42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en-US" altLang="ko-KR" smtClean="0"/>
              <a:pPr algn="r"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5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D2D-0A4F-361F-735A-7AC505F29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FCFE1F-D73A-D7B6-09DB-F4E81051AC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F99ABB-2A8F-C96D-3517-0D99CFD50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41C6F0-E3A0-D148-F71A-1E132819F4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en-US" altLang="ko-KR" smtClean="0"/>
              <a:pPr algn="r"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1335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F5AB7-2EEE-8FD0-0268-32703F3D8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B7526E-5247-0601-6B60-5291CE0AA9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B9DF76-F152-8890-ADEE-390AF33FE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B9D06-2600-B230-4C38-697FCEFE14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en-US" altLang="ko-KR" smtClean="0"/>
              <a:pPr algn="r"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494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879D46D7-C6A5-4485-AAC3-BEE46C7B9DDD}" type="datetime1">
              <a:rPr lang="ko-KR" altLang="en-US" smtClean="0"/>
              <a:pPr/>
              <a:t>2024-12-01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algn="r"/>
            <a:fld id="{DF28FB93-0A08-4E7D-8E63-9EFA29F1E093}" type="slidenum">
              <a:rPr lang="en-US" altLang="ko-KR" noProof="0" smtClean="0"/>
              <a:pPr algn="r"/>
              <a:t>‹#›</a:t>
            </a:fld>
            <a:endParaRPr lang="ko-KR" altLang="en-US" noProof="0" dirty="0"/>
          </a:p>
        </p:txBody>
      </p:sp>
      <p:grpSp>
        <p:nvGrpSpPr>
          <p:cNvPr id="7" name="그룹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타원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그룹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타원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직선 연결선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197C54C-3F1F-4695-AA19-CA1F2F40BE94}" type="datetime1">
              <a:rPr lang="ko-KR" altLang="en-US" smtClean="0"/>
              <a:pPr/>
              <a:t>2024-12-01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6703361B-220A-433D-8322-04105575033C}" type="datetime1">
              <a:rPr lang="ko-KR" altLang="en-US" smtClean="0"/>
              <a:pPr algn="r"/>
              <a:t>2024-12-01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48DC9B1E-ABAE-4A2B-AC06-8AB546D11B69}" type="datetime1">
              <a:rPr lang="ko-KR" altLang="en-US" smtClean="0"/>
              <a:pPr algn="r"/>
              <a:t>2024-12-01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F67C312-E8BD-40CB-80D6-F7033C03E205}" type="datetime1">
              <a:rPr lang="ko-KR" altLang="en-US" smtClean="0"/>
              <a:pPr algn="r"/>
              <a:t>2024-12-01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타원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직선 연결선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8A77F8C5-E4EA-4B73-9E69-96F8C64E11FF}" type="datetime1">
              <a:rPr lang="ko-KR" altLang="en-US" smtClean="0"/>
              <a:pPr algn="r"/>
              <a:t>2024-12-01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5CB1330F-3DBE-4CF5-B70A-BCD7F0D48698}" type="datetime1">
              <a:rPr lang="ko-KR" altLang="en-US" smtClean="0"/>
              <a:pPr algn="r"/>
              <a:t>2024-12-01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C72B29C-3B89-40D9-8FC1-65864351D88A}" type="datetime1">
              <a:rPr lang="ko-KR" altLang="en-US" smtClean="0"/>
              <a:pPr/>
              <a:t>2024-12-01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FC73C365-5FE7-42D4-A16F-3735F8FBB5C7}" type="datetime1">
              <a:rPr lang="ko-KR" altLang="en-US" smtClean="0"/>
              <a:pPr algn="r"/>
              <a:t>2024-12-01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40F7E8A-818B-4187-9B45-1C7146C7285F}" type="datetime1">
              <a:rPr lang="ko-KR" altLang="en-US" smtClean="0"/>
              <a:pPr/>
              <a:t>2024-12-01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 hasCustomPrompt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dirty="0"/>
              <a:t>그림을 추가하려면 아이콘을 클릭하세요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algn="r"/>
            <a:fld id="{906C7179-5C75-4067-B448-826C018DD54B}" type="datetime1">
              <a:rPr lang="ko-KR" altLang="en-US" smtClean="0"/>
              <a:pPr algn="r"/>
              <a:t>2024-12-01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2400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algn="r"/>
            <a:fld id="{8EFB2E13-3AC4-4220-904F-35DA1EC8E04C}" type="datetime1">
              <a:rPr lang="ko-KR" altLang="en-US" smtClean="0"/>
              <a:pPr algn="r"/>
              <a:t>2024-12-01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algn="r"/>
            <a:fld id="{DF28FB93-0A08-4E7D-8E63-9EFA29F1E093}" type="slidenum">
              <a:rPr lang="en-US" altLang="ko-KR" noProof="0" smtClean="0"/>
              <a:pPr algn="r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j-cs"/>
        </a:defRPr>
      </a:lvl1pPr>
    </p:titleStyle>
    <p:bodyStyle>
      <a:lvl1pPr marL="246888" indent="-246888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48640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850392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152144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453896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755648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학습 편차 문제에 대한 해결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수도권과의 학습환경 조성의 격차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35E09-B707-669A-C6F5-67B04EB3E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AF3A4-D931-47CE-B7BB-D6B49248E985}"/>
              </a:ext>
            </a:extLst>
          </p:cNvPr>
          <p:cNvSpPr txBox="1">
            <a:spLocks/>
          </p:cNvSpPr>
          <p:nvPr/>
        </p:nvSpPr>
        <p:spPr>
          <a:xfrm>
            <a:off x="1218882" y="980728"/>
            <a:ext cx="9751060" cy="952376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j-cs"/>
              </a:defRPr>
            </a:lvl1pPr>
          </a:lstStyle>
          <a:p>
            <a:r>
              <a:rPr lang="ko-KR" altLang="en-US" dirty="0" err="1"/>
              <a:t>플래너</a:t>
            </a:r>
            <a:r>
              <a:rPr lang="ko-KR" altLang="en-US" dirty="0"/>
              <a:t> 기능을 통해서 효율적인 학습계획구축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633E-C8CB-5438-3DD8-E5D68AD54DC6}"/>
              </a:ext>
            </a:extLst>
          </p:cNvPr>
          <p:cNvSpPr txBox="1">
            <a:spLocks/>
          </p:cNvSpPr>
          <p:nvPr/>
        </p:nvSpPr>
        <p:spPr>
          <a:xfrm>
            <a:off x="1222945" y="2208312"/>
            <a:ext cx="4769806" cy="711200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54864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85039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15214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1453896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1755648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36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5A4ED-27C8-86BF-E553-93E0C6F57EE9}"/>
              </a:ext>
            </a:extLst>
          </p:cNvPr>
          <p:cNvSpPr txBox="1">
            <a:spLocks/>
          </p:cNvSpPr>
          <p:nvPr/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j-cs"/>
              </a:defRPr>
            </a:lvl1pPr>
          </a:lstStyle>
          <a:p>
            <a:endParaRPr lang="en-US" altLang="ko-KR" dirty="0"/>
          </a:p>
          <a:p>
            <a:r>
              <a:rPr lang="ko-KR" altLang="en-US" dirty="0"/>
              <a:t>성과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664FA-0691-8DEB-78B7-4D22BC1580FC}"/>
              </a:ext>
            </a:extLst>
          </p:cNvPr>
          <p:cNvSpPr txBox="1">
            <a:spLocks/>
          </p:cNvSpPr>
          <p:nvPr/>
        </p:nvSpPr>
        <p:spPr>
          <a:xfrm>
            <a:off x="1218883" y="1803400"/>
            <a:ext cx="9628057" cy="4267201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54864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85039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15214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1453896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1755648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dirty="0"/>
              <a:t>경주시 위치 지도를 표시해 학습공간을 소개해 학구열을 높여 학생들의 학업 성취를 향상시킨다 </a:t>
            </a:r>
          </a:p>
        </p:txBody>
      </p:sp>
    </p:spTree>
    <p:extLst>
      <p:ext uri="{BB962C8B-B14F-4D97-AF65-F5344CB8AC3E}">
        <p14:creationId xmlns:p14="http://schemas.microsoft.com/office/powerpoint/2010/main" val="165256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향후 보완 사항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8883" y="1803400"/>
            <a:ext cx="6747737" cy="4267201"/>
          </a:xfrm>
        </p:spPr>
        <p:txBody>
          <a:bodyPr rtlCol="0"/>
          <a:lstStyle/>
          <a:p>
            <a:pPr marL="0" indent="0" rtl="0">
              <a:buNone/>
            </a:pPr>
            <a:r>
              <a:rPr lang="ko-KR" altLang="en-US" dirty="0"/>
              <a:t>모바일 프로그래밍을 공부하여 안드로이드와 </a:t>
            </a:r>
            <a:r>
              <a:rPr lang="en-US" altLang="ko-KR" dirty="0"/>
              <a:t>IOS</a:t>
            </a:r>
            <a:r>
              <a:rPr lang="ko-KR" altLang="en-US" dirty="0"/>
              <a:t>로 개발하여 상용화를 목표 함</a:t>
            </a:r>
            <a:r>
              <a:rPr lang="en-US" altLang="ko-KR" dirty="0"/>
              <a:t>.</a:t>
            </a:r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r>
              <a:rPr lang="ko-KR" altLang="en-US" dirty="0"/>
              <a:t>유료 이용 시설의 경우 협약을 맺어 웹과 어플 내에서 선 결제 시스템을 개발</a:t>
            </a:r>
            <a:r>
              <a:rPr lang="en-US" altLang="ko-KR" dirty="0"/>
              <a:t>.</a:t>
            </a:r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r>
              <a:rPr lang="ko-KR" altLang="en-US" dirty="0"/>
              <a:t>수집된 데이터를 맞춤형 추천을 가능하게 생성형 </a:t>
            </a:r>
            <a:r>
              <a:rPr lang="en-US" altLang="ko-KR" dirty="0"/>
              <a:t>AI</a:t>
            </a:r>
            <a:r>
              <a:rPr lang="ko-KR" altLang="en-US" dirty="0"/>
              <a:t>를 도입하여 </a:t>
            </a:r>
            <a:r>
              <a:rPr lang="ko-KR" altLang="en-US" dirty="0" err="1"/>
              <a:t>챗봇</a:t>
            </a:r>
            <a:r>
              <a:rPr lang="ko-KR" altLang="en-US" dirty="0"/>
              <a:t> 서비스 제공을 목표로 함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indent="0" rtl="0">
              <a:buNone/>
            </a:pP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7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A6696-9B58-8776-6370-03B15FDBB306}"/>
              </a:ext>
            </a:extLst>
          </p:cNvPr>
          <p:cNvSpPr txBox="1"/>
          <p:nvPr/>
        </p:nvSpPr>
        <p:spPr>
          <a:xfrm flipH="1">
            <a:off x="1953952" y="2321004"/>
            <a:ext cx="82809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800" dirty="0"/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227300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목차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프로젝트 개요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r>
              <a:rPr lang="ko-KR" altLang="en-US" dirty="0"/>
              <a:t>연구 배경</a:t>
            </a:r>
            <a:endParaRPr lang="en-US" altLang="ko-KR" dirty="0"/>
          </a:p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향후 발전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r>
              <a:rPr lang="ko-KR" altLang="en-US" dirty="0"/>
              <a:t>질의응답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프로젝트 개요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문제점 및 현황 파악</a:t>
            </a:r>
            <a:endParaRPr lang="en-US" altLang="ko-KR" dirty="0"/>
          </a:p>
          <a:p>
            <a:pPr rtl="0"/>
            <a:r>
              <a:rPr lang="ko-KR" altLang="en-US" dirty="0"/>
              <a:t>목적 및 목표</a:t>
            </a:r>
            <a:endParaRPr lang="en-US" altLang="ko-KR" dirty="0"/>
          </a:p>
          <a:p>
            <a:pPr rtl="0"/>
            <a:r>
              <a:rPr lang="ko-KR" altLang="en-US" dirty="0"/>
              <a:t>구현</a:t>
            </a:r>
            <a:endParaRPr lang="en-US" altLang="ko-KR" dirty="0"/>
          </a:p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2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문제점 및 현황 파악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학습공간 정보 공유의 중요성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경주시의 학군 향상</a:t>
            </a:r>
            <a:endParaRPr lang="en-US" altLang="ko-KR" dirty="0"/>
          </a:p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학생들의 학습분위기 형성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시험기간 시간 단축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경주시 학습공간 </a:t>
            </a:r>
            <a:r>
              <a:rPr lang="ko-KR" altLang="en-US" dirty="0"/>
              <a:t>개수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스터디 카페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 22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개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r>
              <a:rPr lang="ko-KR" altLang="en-US" dirty="0"/>
              <a:t>도서관</a:t>
            </a:r>
            <a:r>
              <a:rPr lang="en-US" altLang="ko-KR" dirty="0"/>
              <a:t>: 4</a:t>
            </a:r>
            <a:r>
              <a:rPr lang="ko-KR" altLang="en-US" dirty="0"/>
              <a:t>개</a:t>
            </a:r>
            <a:endParaRPr lang="en-US" altLang="ko-KR" dirty="0"/>
          </a:p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무인 카페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 13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41812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목적 및 목표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331FC-784F-A048-CA4A-1CE010F4B5ED}"/>
              </a:ext>
            </a:extLst>
          </p:cNvPr>
          <p:cNvSpPr txBox="1">
            <a:spLocks/>
          </p:cNvSpPr>
          <p:nvPr/>
        </p:nvSpPr>
        <p:spPr>
          <a:xfrm>
            <a:off x="1222945" y="1803400"/>
            <a:ext cx="4769806" cy="711200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54864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85039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15214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1453896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1755648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B5CACA-C5AE-64A0-CB64-CE56B6D974B4}"/>
              </a:ext>
            </a:extLst>
          </p:cNvPr>
          <p:cNvSpPr txBox="1">
            <a:spLocks/>
          </p:cNvSpPr>
          <p:nvPr/>
        </p:nvSpPr>
        <p:spPr>
          <a:xfrm>
            <a:off x="1218883" y="2514600"/>
            <a:ext cx="4977192" cy="3556000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54864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85039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15214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1453896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1755648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사용자에 </a:t>
            </a:r>
            <a:r>
              <a:rPr lang="en-US" altLang="ko-KR" dirty="0"/>
              <a:t>GPS</a:t>
            </a:r>
            <a:r>
              <a:rPr lang="ko-KR" altLang="en-US" dirty="0"/>
              <a:t>위치를 기반으로 주변 학습공간 위치정보 제공</a:t>
            </a:r>
            <a:endParaRPr lang="en-US" altLang="ko-KR" dirty="0"/>
          </a:p>
          <a:p>
            <a:r>
              <a:rPr lang="ko-KR" altLang="en-US" dirty="0"/>
              <a:t>사용자들이 추천하는 순으로  학습공간 정보 제공</a:t>
            </a:r>
            <a:endParaRPr lang="en-US" altLang="ko-KR" dirty="0"/>
          </a:p>
          <a:p>
            <a:r>
              <a:rPr lang="ko-KR" altLang="en-US" dirty="0"/>
              <a:t>경주시의 학군 향상으로 학부모거주율 향상으로 고령화 해결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28C71F-E1D7-8EB3-9024-9E8CD16C331D}"/>
              </a:ext>
            </a:extLst>
          </p:cNvPr>
          <p:cNvSpPr txBox="1">
            <a:spLocks/>
          </p:cNvSpPr>
          <p:nvPr/>
        </p:nvSpPr>
        <p:spPr>
          <a:xfrm>
            <a:off x="6598468" y="2514600"/>
            <a:ext cx="4773956" cy="3556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54864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85039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15214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1453896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1755648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E7346-F667-6582-6749-9FFD2227D7EF}"/>
              </a:ext>
            </a:extLst>
          </p:cNvPr>
          <p:cNvSpPr txBox="1">
            <a:spLocks/>
          </p:cNvSpPr>
          <p:nvPr/>
        </p:nvSpPr>
        <p:spPr>
          <a:xfrm>
            <a:off x="1218882" y="980728"/>
            <a:ext cx="9751060" cy="952376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개발 범위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D5A854-D16E-E08D-944C-C8C331391D47}"/>
              </a:ext>
            </a:extLst>
          </p:cNvPr>
          <p:cNvSpPr txBox="1">
            <a:spLocks/>
          </p:cNvSpPr>
          <p:nvPr/>
        </p:nvSpPr>
        <p:spPr>
          <a:xfrm>
            <a:off x="1222945" y="2208312"/>
            <a:ext cx="4769806" cy="711200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54864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85039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15214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1453896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1755648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87EA2-C1E6-0B95-E72C-6A81786FF2A9}"/>
              </a:ext>
            </a:extLst>
          </p:cNvPr>
          <p:cNvSpPr txBox="1">
            <a:spLocks/>
          </p:cNvSpPr>
          <p:nvPr/>
        </p:nvSpPr>
        <p:spPr>
          <a:xfrm>
            <a:off x="1218794" y="2420888"/>
            <a:ext cx="8476018" cy="3556000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54864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85039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15214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1453896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1755648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사용자 정보 입력</a:t>
            </a:r>
            <a:endParaRPr lang="en-US" altLang="ko-KR" dirty="0"/>
          </a:p>
          <a:p>
            <a:r>
              <a:rPr lang="ko-KR" altLang="en-US" dirty="0"/>
              <a:t>학습공간 검색 기능</a:t>
            </a:r>
            <a:endParaRPr lang="en-US" altLang="ko-KR" dirty="0"/>
          </a:p>
          <a:p>
            <a:r>
              <a:rPr lang="ko-KR" altLang="en-US" dirty="0"/>
              <a:t>입력한 데이터를 입력한 사용자에게만 제공</a:t>
            </a:r>
            <a:endParaRPr lang="en-US" altLang="ko-KR" dirty="0"/>
          </a:p>
          <a:p>
            <a:r>
              <a:rPr lang="ko-KR" altLang="en-US" dirty="0" err="1"/>
              <a:t>플래너</a:t>
            </a:r>
            <a:r>
              <a:rPr lang="ko-KR" altLang="en-US" dirty="0"/>
              <a:t> 기능을 통해서 효율적인 학습계획구축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8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4E0FD-0600-70D3-0F93-B5638105D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4D1DF-EC0E-37F7-2B8E-A061C10946F1}"/>
              </a:ext>
            </a:extLst>
          </p:cNvPr>
          <p:cNvSpPr txBox="1">
            <a:spLocks/>
          </p:cNvSpPr>
          <p:nvPr/>
        </p:nvSpPr>
        <p:spPr>
          <a:xfrm>
            <a:off x="1218882" y="980728"/>
            <a:ext cx="9751060" cy="952376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사용자 정보 입력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530248-F624-DC5A-52D0-74EA7A01A6E8}"/>
              </a:ext>
            </a:extLst>
          </p:cNvPr>
          <p:cNvSpPr txBox="1">
            <a:spLocks/>
          </p:cNvSpPr>
          <p:nvPr/>
        </p:nvSpPr>
        <p:spPr>
          <a:xfrm>
            <a:off x="1222945" y="2208312"/>
            <a:ext cx="4769806" cy="711200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54864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85039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15214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1453896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1755648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07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491A1-D6C7-1470-CDB3-2EB3C7C53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314C3-4168-4629-960D-AF20A42122CB}"/>
              </a:ext>
            </a:extLst>
          </p:cNvPr>
          <p:cNvSpPr txBox="1">
            <a:spLocks/>
          </p:cNvSpPr>
          <p:nvPr/>
        </p:nvSpPr>
        <p:spPr>
          <a:xfrm>
            <a:off x="1218882" y="980728"/>
            <a:ext cx="9751060" cy="952376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학습공간 검색 기능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92CF99-0AFA-EB1D-E240-6B318349B514}"/>
              </a:ext>
            </a:extLst>
          </p:cNvPr>
          <p:cNvSpPr txBox="1">
            <a:spLocks/>
          </p:cNvSpPr>
          <p:nvPr/>
        </p:nvSpPr>
        <p:spPr>
          <a:xfrm>
            <a:off x="1222945" y="2208312"/>
            <a:ext cx="4769806" cy="711200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54864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85039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15214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1453896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1755648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1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D493C-245E-0367-53CA-C17435E8F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8DB33-1FCB-AAE3-CA38-C95546B0EE8B}"/>
              </a:ext>
            </a:extLst>
          </p:cNvPr>
          <p:cNvSpPr txBox="1">
            <a:spLocks/>
          </p:cNvSpPr>
          <p:nvPr/>
        </p:nvSpPr>
        <p:spPr>
          <a:xfrm>
            <a:off x="1218882" y="980728"/>
            <a:ext cx="9751060" cy="952376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입력한 데이터를 입력한 사용자에게만 제공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ADA79D-B147-2659-0896-47B47736EBC3}"/>
              </a:ext>
            </a:extLst>
          </p:cNvPr>
          <p:cNvSpPr txBox="1">
            <a:spLocks/>
          </p:cNvSpPr>
          <p:nvPr/>
        </p:nvSpPr>
        <p:spPr>
          <a:xfrm>
            <a:off x="1222945" y="2208312"/>
            <a:ext cx="4769806" cy="711200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54864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85039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15214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1453896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1755648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27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책 클래식 16 x 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91_TF02801059" id="{A5126744-36ED-4A35-9468-3660BC3508DB}" vid="{970E241E-39AD-408A-AC6F-E7794388D71E}"/>
    </a:ext>
  </a:extLst>
</a:theme>
</file>

<file path=ppt/theme/theme2.xml><?xml version="1.0" encoding="utf-8"?>
<a:theme xmlns:a="http://schemas.openxmlformats.org/drawingml/2006/main" name="Office 테마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고전 책 교육 프레젠테이션(와이드스크린)</Template>
  <TotalTime>192</TotalTime>
  <Words>186</Words>
  <Application>Microsoft Office PowerPoint</Application>
  <PresentationFormat>사용자 지정</PresentationFormat>
  <Paragraphs>55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바탕</vt:lpstr>
      <vt:lpstr>Arial</vt:lpstr>
      <vt:lpstr>Constantia</vt:lpstr>
      <vt:lpstr>책 클래식 16 x 9</vt:lpstr>
      <vt:lpstr>학습 편차 문제에 대한 해결</vt:lpstr>
      <vt:lpstr>목차</vt:lpstr>
      <vt:lpstr>프로젝트 개요</vt:lpstr>
      <vt:lpstr>문제점 및 현황 파악</vt:lpstr>
      <vt:lpstr>목적 및 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향후 보완 사항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강 상용</dc:creator>
  <cp:lastModifiedBy>강 상용</cp:lastModifiedBy>
  <cp:revision>2</cp:revision>
  <dcterms:created xsi:type="dcterms:W3CDTF">2024-11-30T23:47:43Z</dcterms:created>
  <dcterms:modified xsi:type="dcterms:W3CDTF">2024-12-01T02:59:52Z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