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6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9687B-ACC0-4006-B699-BB8CC22FDA1F}" v="237" dt="2022-10-21T08:39:41.026"/>
    <p1510:client id="{6820DE6F-2999-434D-A62E-DB0080278198}" v="235" dt="2022-10-28T08:41:42.190"/>
    <p1510:client id="{703FAA32-E014-48A3-A052-C7C36C7B049D}" v="262" dt="2022-10-31T02:31:44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겸" userId="09be1fe9ae982715" providerId="Windows Live" clId="Web-{6820DE6F-2999-434D-A62E-DB0080278198}"/>
    <pc:docChg chg="addSld modSld">
      <pc:chgData name="김 동겸" userId="09be1fe9ae982715" providerId="Windows Live" clId="Web-{6820DE6F-2999-434D-A62E-DB0080278198}" dt="2022-10-28T08:41:41.284" v="179"/>
      <pc:docMkLst>
        <pc:docMk/>
      </pc:docMkLst>
      <pc:sldChg chg="modSp">
        <pc:chgData name="김 동겸" userId="09be1fe9ae982715" providerId="Windows Live" clId="Web-{6820DE6F-2999-434D-A62E-DB0080278198}" dt="2022-10-28T08:41:41.284" v="179"/>
        <pc:sldMkLst>
          <pc:docMk/>
          <pc:sldMk cId="4062634263" sldId="267"/>
        </pc:sldMkLst>
        <pc:graphicFrameChg chg="mod modGraphic">
          <ac:chgData name="김 동겸" userId="09be1fe9ae982715" providerId="Windows Live" clId="Web-{6820DE6F-2999-434D-A62E-DB0080278198}" dt="2022-10-28T08:41:41.284" v="179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addSp delSp modSp new">
        <pc:chgData name="김 동겸" userId="09be1fe9ae982715" providerId="Windows Live" clId="Web-{6820DE6F-2999-434D-A62E-DB0080278198}" dt="2022-10-28T08:41:03.127" v="95" actId="20577"/>
        <pc:sldMkLst>
          <pc:docMk/>
          <pc:sldMk cId="541949743" sldId="268"/>
        </pc:sldMkLst>
        <pc:spChg chg="mod">
          <ac:chgData name="김 동겸" userId="09be1fe9ae982715" providerId="Windows Live" clId="Web-{6820DE6F-2999-434D-A62E-DB0080278198}" dt="2022-10-28T08:41:03.127" v="95" actId="20577"/>
          <ac:spMkLst>
            <pc:docMk/>
            <pc:sldMk cId="541949743" sldId="268"/>
            <ac:spMk id="2" creationId="{F52AD23E-56CD-68CB-DD4F-A6C7E45F3477}"/>
          </ac:spMkLst>
        </pc:spChg>
        <pc:spChg chg="del mod">
          <ac:chgData name="김 동겸" userId="09be1fe9ae982715" providerId="Windows Live" clId="Web-{6820DE6F-2999-434D-A62E-DB0080278198}" dt="2022-10-28T08:39:08.672" v="17"/>
          <ac:spMkLst>
            <pc:docMk/>
            <pc:sldMk cId="541949743" sldId="268"/>
            <ac:spMk id="3" creationId="{C7F3EFC4-9CB9-2A11-84AA-5B337E40DC39}"/>
          </ac:spMkLst>
        </pc:spChg>
        <pc:spChg chg="add mod">
          <ac:chgData name="김 동겸" userId="09be1fe9ae982715" providerId="Windows Live" clId="Web-{6820DE6F-2999-434D-A62E-DB0080278198}" dt="2022-10-28T08:39:58.376" v="32" actId="14100"/>
          <ac:spMkLst>
            <pc:docMk/>
            <pc:sldMk cId="541949743" sldId="268"/>
            <ac:spMk id="4" creationId="{533DABD4-A21E-8885-6226-3A25315F232E}"/>
          </ac:spMkLst>
        </pc:spChg>
        <pc:spChg chg="add mod">
          <ac:chgData name="김 동겸" userId="09be1fe9ae982715" providerId="Windows Live" clId="Web-{6820DE6F-2999-434D-A62E-DB0080278198}" dt="2022-10-28T08:40:13.376" v="37" actId="14100"/>
          <ac:spMkLst>
            <pc:docMk/>
            <pc:sldMk cId="541949743" sldId="268"/>
            <ac:spMk id="5" creationId="{024C1CEB-AE11-AB56-EC5F-051C8717C577}"/>
          </ac:spMkLst>
        </pc:spChg>
        <pc:spChg chg="add mod">
          <ac:chgData name="김 동겸" userId="09be1fe9ae982715" providerId="Windows Live" clId="Web-{6820DE6F-2999-434D-A62E-DB0080278198}" dt="2022-10-28T08:40:22.861" v="41" actId="20577"/>
          <ac:spMkLst>
            <pc:docMk/>
            <pc:sldMk cId="541949743" sldId="268"/>
            <ac:spMk id="6" creationId="{0640A1FF-0EB6-6705-EAF1-46A43BA30C63}"/>
          </ac:spMkLst>
        </pc:spChg>
      </pc:sldChg>
    </pc:docChg>
  </pc:docChgLst>
  <pc:docChgLst>
    <pc:chgData name="김 동겸" userId="09be1fe9ae982715" providerId="Windows Live" clId="Web-{703FAA32-E014-48A3-A052-C7C36C7B049D}"/>
    <pc:docChg chg="modSld sldOrd">
      <pc:chgData name="김 동겸" userId="09be1fe9ae982715" providerId="Windows Live" clId="Web-{703FAA32-E014-48A3-A052-C7C36C7B049D}" dt="2022-10-31T02:31:44.423" v="239"/>
      <pc:docMkLst>
        <pc:docMk/>
      </pc:docMkLst>
      <pc:sldChg chg="ord">
        <pc:chgData name="김 동겸" userId="09be1fe9ae982715" providerId="Windows Live" clId="Web-{703FAA32-E014-48A3-A052-C7C36C7B049D}" dt="2022-10-31T02:31:44.423" v="239"/>
        <pc:sldMkLst>
          <pc:docMk/>
          <pc:sldMk cId="321881975" sldId="256"/>
        </pc:sldMkLst>
      </pc:sldChg>
      <pc:sldChg chg="addSp modSp">
        <pc:chgData name="김 동겸" userId="09be1fe9ae982715" providerId="Windows Live" clId="Web-{703FAA32-E014-48A3-A052-C7C36C7B049D}" dt="2022-10-31T02:29:37.591" v="86" actId="1076"/>
        <pc:sldMkLst>
          <pc:docMk/>
          <pc:sldMk cId="3063175858" sldId="264"/>
        </pc:sldMkLst>
        <pc:spChg chg="mod">
          <ac:chgData name="김 동겸" userId="09be1fe9ae982715" providerId="Windows Live" clId="Web-{703FAA32-E014-48A3-A052-C7C36C7B049D}" dt="2022-10-31T02:28:19.168" v="57" actId="1076"/>
          <ac:spMkLst>
            <pc:docMk/>
            <pc:sldMk cId="3063175858" sldId="264"/>
            <ac:spMk id="2" creationId="{DEBCE9E8-5113-4547-834E-B56AD17A134B}"/>
          </ac:spMkLst>
        </pc:spChg>
        <pc:spChg chg="mod">
          <ac:chgData name="김 동겸" userId="09be1fe9ae982715" providerId="Windows Live" clId="Web-{703FAA32-E014-48A3-A052-C7C36C7B049D}" dt="2022-10-31T02:28:19.183" v="58" actId="1076"/>
          <ac:spMkLst>
            <pc:docMk/>
            <pc:sldMk cId="3063175858" sldId="264"/>
            <ac:spMk id="3" creationId="{0ECA5F72-CA30-41CE-BD68-26E0130D8938}"/>
          </ac:spMkLst>
        </pc:spChg>
        <pc:spChg chg="add mod">
          <ac:chgData name="김 동겸" userId="09be1fe9ae982715" providerId="Windows Live" clId="Web-{703FAA32-E014-48A3-A052-C7C36C7B049D}" dt="2022-10-31T02:29:37.560" v="84" actId="1076"/>
          <ac:spMkLst>
            <pc:docMk/>
            <pc:sldMk cId="3063175858" sldId="264"/>
            <ac:spMk id="6" creationId="{27A631EB-5F75-0CE2-99A9-42C144FCEF55}"/>
          </ac:spMkLst>
        </pc:spChg>
        <pc:spChg chg="add mod">
          <ac:chgData name="김 동겸" userId="09be1fe9ae982715" providerId="Windows Live" clId="Web-{703FAA32-E014-48A3-A052-C7C36C7B049D}" dt="2022-10-31T02:29:37.576" v="85" actId="1076"/>
          <ac:spMkLst>
            <pc:docMk/>
            <pc:sldMk cId="3063175858" sldId="264"/>
            <ac:spMk id="8" creationId="{1F28DF6C-2CB5-6A1A-5A03-E03FA2A2BB8D}"/>
          </ac:spMkLst>
        </pc:spChg>
        <pc:spChg chg="add mod">
          <ac:chgData name="김 동겸" userId="09be1fe9ae982715" providerId="Windows Live" clId="Web-{703FAA32-E014-48A3-A052-C7C36C7B049D}" dt="2022-10-31T02:29:37.591" v="86" actId="1076"/>
          <ac:spMkLst>
            <pc:docMk/>
            <pc:sldMk cId="3063175858" sldId="264"/>
            <ac:spMk id="10" creationId="{A184C790-7CE5-799E-2C5A-3504D0566E88}"/>
          </ac:spMkLst>
        </pc:spChg>
        <pc:spChg chg="add mod">
          <ac:chgData name="김 동겸" userId="09be1fe9ae982715" providerId="Windows Live" clId="Web-{703FAA32-E014-48A3-A052-C7C36C7B049D}" dt="2022-10-31T02:29:25.919" v="83" actId="1076"/>
          <ac:spMkLst>
            <pc:docMk/>
            <pc:sldMk cId="3063175858" sldId="264"/>
            <ac:spMk id="11" creationId="{CC912253-1D7C-E11E-8806-5C266846DE40}"/>
          </ac:spMkLst>
        </pc:spChg>
        <pc:spChg chg="mod">
          <ac:chgData name="김 동겸" userId="09be1fe9ae982715" providerId="Windows Live" clId="Web-{703FAA32-E014-48A3-A052-C7C36C7B049D}" dt="2022-10-31T02:29:04.559" v="72" actId="1076"/>
          <ac:spMkLst>
            <pc:docMk/>
            <pc:sldMk cId="3063175858" sldId="264"/>
            <ac:spMk id="35" creationId="{9001FA13-44CD-442F-A576-3FA8392005A2}"/>
          </ac:spMkLst>
        </pc:spChg>
        <pc:spChg chg="mod">
          <ac:chgData name="김 동겸" userId="09be1fe9ae982715" providerId="Windows Live" clId="Web-{703FAA32-E014-48A3-A052-C7C36C7B049D}" dt="2022-10-31T02:28:18.996" v="48" actId="1076"/>
          <ac:spMkLst>
            <pc:docMk/>
            <pc:sldMk cId="3063175858" sldId="264"/>
            <ac:spMk id="37" creationId="{F48A4D93-9586-4F46-88A9-277DE64D7CD4}"/>
          </ac:spMkLst>
        </pc:spChg>
        <pc:spChg chg="mod">
          <ac:chgData name="김 동겸" userId="09be1fe9ae982715" providerId="Windows Live" clId="Web-{703FAA32-E014-48A3-A052-C7C36C7B049D}" dt="2022-10-31T02:28:19.011" v="49" actId="1076"/>
          <ac:spMkLst>
            <pc:docMk/>
            <pc:sldMk cId="3063175858" sldId="264"/>
            <ac:spMk id="38" creationId="{E52CAE39-09B9-4686-A953-D53A41AB4B0F}"/>
          </ac:spMkLst>
        </pc:spChg>
        <pc:spChg chg="mod">
          <ac:chgData name="김 동겸" userId="09be1fe9ae982715" providerId="Windows Live" clId="Web-{703FAA32-E014-48A3-A052-C7C36C7B049D}" dt="2022-10-31T02:28:19.027" v="50" actId="1076"/>
          <ac:spMkLst>
            <pc:docMk/>
            <pc:sldMk cId="3063175858" sldId="264"/>
            <ac:spMk id="39" creationId="{1C1F1917-57E1-4796-B5EA-548D15DE3F23}"/>
          </ac:spMkLst>
        </pc:spChg>
        <pc:spChg chg="mod">
          <ac:chgData name="김 동겸" userId="09be1fe9ae982715" providerId="Windows Live" clId="Web-{703FAA32-E014-48A3-A052-C7C36C7B049D}" dt="2022-10-31T02:28:19.058" v="51" actId="1076"/>
          <ac:spMkLst>
            <pc:docMk/>
            <pc:sldMk cId="3063175858" sldId="264"/>
            <ac:spMk id="40" creationId="{1E9C428D-31AB-410C-AD6E-D7783D22FDCA}"/>
          </ac:spMkLst>
        </pc:spChg>
        <pc:spChg chg="mod">
          <ac:chgData name="김 동겸" userId="09be1fe9ae982715" providerId="Windows Live" clId="Web-{703FAA32-E014-48A3-A052-C7C36C7B049D}" dt="2022-10-31T02:28:19.074" v="52" actId="1076"/>
          <ac:spMkLst>
            <pc:docMk/>
            <pc:sldMk cId="3063175858" sldId="264"/>
            <ac:spMk id="60" creationId="{7B98C5B8-06E7-45CA-B6F5-2760301C42D4}"/>
          </ac:spMkLst>
        </pc:spChg>
        <pc:spChg chg="mod">
          <ac:chgData name="김 동겸" userId="09be1fe9ae982715" providerId="Windows Live" clId="Web-{703FAA32-E014-48A3-A052-C7C36C7B049D}" dt="2022-10-31T02:28:19.089" v="53" actId="1076"/>
          <ac:spMkLst>
            <pc:docMk/>
            <pc:sldMk cId="3063175858" sldId="264"/>
            <ac:spMk id="62" creationId="{56AA1161-7AA0-40E7-9028-244672356195}"/>
          </ac:spMkLst>
        </pc:spChg>
        <pc:spChg chg="mod">
          <ac:chgData name="김 동겸" userId="09be1fe9ae982715" providerId="Windows Live" clId="Web-{703FAA32-E014-48A3-A052-C7C36C7B049D}" dt="2022-10-31T02:28:19.105" v="54" actId="1076"/>
          <ac:spMkLst>
            <pc:docMk/>
            <pc:sldMk cId="3063175858" sldId="264"/>
            <ac:spMk id="63" creationId="{18459E32-2334-48B5-BF8B-E1D64ED8E67D}"/>
          </ac:spMkLst>
        </pc:spChg>
        <pc:spChg chg="mod">
          <ac:chgData name="김 동겸" userId="09be1fe9ae982715" providerId="Windows Live" clId="Web-{703FAA32-E014-48A3-A052-C7C36C7B049D}" dt="2022-10-31T02:28:19.121" v="55" actId="1076"/>
          <ac:spMkLst>
            <pc:docMk/>
            <pc:sldMk cId="3063175858" sldId="264"/>
            <ac:spMk id="64" creationId="{3B90C107-0395-4CF7-AF89-CCAEA55FC61C}"/>
          </ac:spMkLst>
        </pc:spChg>
        <pc:spChg chg="mod">
          <ac:chgData name="김 동겸" userId="09be1fe9ae982715" providerId="Windows Live" clId="Web-{703FAA32-E014-48A3-A052-C7C36C7B049D}" dt="2022-10-31T02:28:19.136" v="56" actId="1076"/>
          <ac:spMkLst>
            <pc:docMk/>
            <pc:sldMk cId="3063175858" sldId="264"/>
            <ac:spMk id="65" creationId="{0F81D423-3DDC-4338-9053-4C8D21C6A523}"/>
          </ac:spMkLst>
        </pc:spChg>
        <pc:cxnChg chg="mod">
          <ac:chgData name="김 동겸" userId="09be1fe9ae982715" providerId="Windows Live" clId="Web-{703FAA32-E014-48A3-A052-C7C36C7B049D}" dt="2022-10-31T02:28:18.933" v="45" actId="1076"/>
          <ac:cxnSpMkLst>
            <pc:docMk/>
            <pc:sldMk cId="3063175858" sldId="264"/>
            <ac:cxnSpMk id="30" creationId="{437A6CDB-5882-4191-A07C-630089909193}"/>
          </ac:cxnSpMkLst>
        </pc:cxnChg>
        <pc:cxnChg chg="mod">
          <ac:chgData name="김 동겸" userId="09be1fe9ae982715" providerId="Windows Live" clId="Web-{703FAA32-E014-48A3-A052-C7C36C7B049D}" dt="2022-10-31T02:28:18.949" v="46" actId="1076"/>
          <ac:cxnSpMkLst>
            <pc:docMk/>
            <pc:sldMk cId="3063175858" sldId="264"/>
            <ac:cxnSpMk id="31" creationId="{A2FF3D61-503B-4108-AAD9-FE5F1A9A1110}"/>
          </ac:cxnSpMkLst>
        </pc:cxnChg>
        <pc:cxnChg chg="mod">
          <ac:chgData name="김 동겸" userId="09be1fe9ae982715" providerId="Windows Live" clId="Web-{703FAA32-E014-48A3-A052-C7C36C7B049D}" dt="2022-10-31T02:28:18.964" v="47" actId="1076"/>
          <ac:cxnSpMkLst>
            <pc:docMk/>
            <pc:sldMk cId="3063175858" sldId="264"/>
            <ac:cxnSpMk id="32" creationId="{0BF4D384-4C37-49BB-9546-366A7B96D242}"/>
          </ac:cxnSpMkLst>
        </pc:cxnChg>
      </pc:sldChg>
      <pc:sldChg chg="addSp modSp">
        <pc:chgData name="김 동겸" userId="09be1fe9ae982715" providerId="Windows Live" clId="Web-{703FAA32-E014-48A3-A052-C7C36C7B049D}" dt="2022-10-31T02:30:31.202" v="112" actId="1076"/>
        <pc:sldMkLst>
          <pc:docMk/>
          <pc:sldMk cId="428666388" sldId="266"/>
        </pc:sldMkLst>
        <pc:spChg chg="add mod">
          <ac:chgData name="김 동겸" userId="09be1fe9ae982715" providerId="Windows Live" clId="Web-{703FAA32-E014-48A3-A052-C7C36C7B049D}" dt="2022-10-31T02:30:31.155" v="110" actId="1076"/>
          <ac:spMkLst>
            <pc:docMk/>
            <pc:sldMk cId="428666388" sldId="266"/>
            <ac:spMk id="4" creationId="{D98835FE-ABD7-C0C2-B2C2-E543428C0B09}"/>
          </ac:spMkLst>
        </pc:spChg>
        <pc:spChg chg="add mod">
          <ac:chgData name="김 동겸" userId="09be1fe9ae982715" providerId="Windows Live" clId="Web-{703FAA32-E014-48A3-A052-C7C36C7B049D}" dt="2022-10-31T02:30:31.186" v="111" actId="1076"/>
          <ac:spMkLst>
            <pc:docMk/>
            <pc:sldMk cId="428666388" sldId="266"/>
            <ac:spMk id="6" creationId="{2EF63947-D93D-D03B-9E51-5E00E1CCDD82}"/>
          </ac:spMkLst>
        </pc:spChg>
        <pc:spChg chg="add mod">
          <ac:chgData name="김 동겸" userId="09be1fe9ae982715" providerId="Windows Live" clId="Web-{703FAA32-E014-48A3-A052-C7C36C7B049D}" dt="2022-10-31T02:30:31.202" v="112" actId="1076"/>
          <ac:spMkLst>
            <pc:docMk/>
            <pc:sldMk cId="428666388" sldId="266"/>
            <ac:spMk id="9" creationId="{2551B5B5-EDCA-FCE2-7010-607ED86A5165}"/>
          </ac:spMkLst>
        </pc:spChg>
        <pc:spChg chg="add mod">
          <ac:chgData name="김 동겸" userId="09be1fe9ae982715" providerId="Windows Live" clId="Web-{703FAA32-E014-48A3-A052-C7C36C7B049D}" dt="2022-10-31T02:30:24.108" v="109" actId="1076"/>
          <ac:spMkLst>
            <pc:docMk/>
            <pc:sldMk cId="428666388" sldId="266"/>
            <ac:spMk id="11" creationId="{D4B0645E-4FA5-C229-2237-2ECA48B458B0}"/>
          </ac:spMkLst>
        </pc:spChg>
        <pc:spChg chg="mod">
          <ac:chgData name="김 동겸" userId="09be1fe9ae982715" providerId="Windows Live" clId="Web-{703FAA32-E014-48A3-A052-C7C36C7B049D}" dt="2022-10-31T02:30:13.264" v="91" actId="1076"/>
          <ac:spMkLst>
            <pc:docMk/>
            <pc:sldMk cId="428666388" sldId="266"/>
            <ac:spMk id="63" creationId="{D9F07B82-8829-4F20-BD6D-92F7F4A5AACD}"/>
          </ac:spMkLst>
        </pc:spChg>
        <pc:spChg chg="mod">
          <ac:chgData name="김 동겸" userId="09be1fe9ae982715" providerId="Windows Live" clId="Web-{703FAA32-E014-48A3-A052-C7C36C7B049D}" dt="2022-10-31T02:30:13.280" v="92" actId="1076"/>
          <ac:spMkLst>
            <pc:docMk/>
            <pc:sldMk cId="428666388" sldId="266"/>
            <ac:spMk id="64" creationId="{99B77109-B9FA-4BA5-AE58-DC0F7C3D5686}"/>
          </ac:spMkLst>
        </pc:spChg>
        <pc:spChg chg="mod">
          <ac:chgData name="김 동겸" userId="09be1fe9ae982715" providerId="Windows Live" clId="Web-{703FAA32-E014-48A3-A052-C7C36C7B049D}" dt="2022-10-31T02:30:13.295" v="93" actId="1076"/>
          <ac:spMkLst>
            <pc:docMk/>
            <pc:sldMk cId="428666388" sldId="266"/>
            <ac:spMk id="65" creationId="{9208043C-A154-4C5F-9E89-DA74D20577D2}"/>
          </ac:spMkLst>
        </pc:spChg>
        <pc:spChg chg="mod">
          <ac:chgData name="김 동겸" userId="09be1fe9ae982715" providerId="Windows Live" clId="Web-{703FAA32-E014-48A3-A052-C7C36C7B049D}" dt="2022-10-31T02:30:13.311" v="94" actId="1076"/>
          <ac:spMkLst>
            <pc:docMk/>
            <pc:sldMk cId="428666388" sldId="266"/>
            <ac:spMk id="66" creationId="{C7971C28-1A7E-4DEE-BF44-34B3C91092A1}"/>
          </ac:spMkLst>
        </pc:spChg>
        <pc:spChg chg="mod">
          <ac:chgData name="김 동겸" userId="09be1fe9ae982715" providerId="Windows Live" clId="Web-{703FAA32-E014-48A3-A052-C7C36C7B049D}" dt="2022-10-31T02:30:13.327" v="95" actId="1076"/>
          <ac:spMkLst>
            <pc:docMk/>
            <pc:sldMk cId="428666388" sldId="266"/>
            <ac:spMk id="67" creationId="{CCFBF6B4-48D1-40D1-898E-8F47E93B40C2}"/>
          </ac:spMkLst>
        </pc:spChg>
        <pc:spChg chg="mod">
          <ac:chgData name="김 동겸" userId="09be1fe9ae982715" providerId="Windows Live" clId="Web-{703FAA32-E014-48A3-A052-C7C36C7B049D}" dt="2022-10-31T02:30:13.358" v="96" actId="1076"/>
          <ac:spMkLst>
            <pc:docMk/>
            <pc:sldMk cId="428666388" sldId="266"/>
            <ac:spMk id="68" creationId="{BB6620AD-70BD-4A1E-9B70-D06B6AFD831C}"/>
          </ac:spMkLst>
        </pc:spChg>
        <pc:spChg chg="mod">
          <ac:chgData name="김 동겸" userId="09be1fe9ae982715" providerId="Windows Live" clId="Web-{703FAA32-E014-48A3-A052-C7C36C7B049D}" dt="2022-10-31T02:30:13.373" v="97" actId="1076"/>
          <ac:spMkLst>
            <pc:docMk/>
            <pc:sldMk cId="428666388" sldId="266"/>
            <ac:spMk id="69" creationId="{76579FD8-F302-4419-8ED4-AF8B9F16C0DE}"/>
          </ac:spMkLst>
        </pc:spChg>
        <pc:spChg chg="mod">
          <ac:chgData name="김 동겸" userId="09be1fe9ae982715" providerId="Windows Live" clId="Web-{703FAA32-E014-48A3-A052-C7C36C7B049D}" dt="2022-10-31T02:30:13.389" v="98" actId="1076"/>
          <ac:spMkLst>
            <pc:docMk/>
            <pc:sldMk cId="428666388" sldId="266"/>
            <ac:spMk id="70" creationId="{2F9FD216-48C4-43E7-B7CA-923239A8C27A}"/>
          </ac:spMkLst>
        </pc:spChg>
        <pc:spChg chg="mod">
          <ac:chgData name="김 동겸" userId="09be1fe9ae982715" providerId="Windows Live" clId="Web-{703FAA32-E014-48A3-A052-C7C36C7B049D}" dt="2022-10-31T02:30:13.420" v="99" actId="1076"/>
          <ac:spMkLst>
            <pc:docMk/>
            <pc:sldMk cId="428666388" sldId="266"/>
            <ac:spMk id="71" creationId="{88A01CDA-8148-4C17-9634-E2DE1E915D93}"/>
          </ac:spMkLst>
        </pc:spChg>
        <pc:spChg chg="mod">
          <ac:chgData name="김 동겸" userId="09be1fe9ae982715" providerId="Windows Live" clId="Web-{703FAA32-E014-48A3-A052-C7C36C7B049D}" dt="2022-10-31T02:30:13.436" v="100" actId="1076"/>
          <ac:spMkLst>
            <pc:docMk/>
            <pc:sldMk cId="428666388" sldId="266"/>
            <ac:spMk id="84" creationId="{7CB08FBD-8BE6-4C52-B41D-C93CEF196C01}"/>
          </ac:spMkLst>
        </pc:spChg>
        <pc:spChg chg="mod">
          <ac:chgData name="김 동겸" userId="09be1fe9ae982715" providerId="Windows Live" clId="Web-{703FAA32-E014-48A3-A052-C7C36C7B049D}" dt="2022-10-31T02:30:13.467" v="101" actId="1076"/>
          <ac:spMkLst>
            <pc:docMk/>
            <pc:sldMk cId="428666388" sldId="266"/>
            <ac:spMk id="85" creationId="{4533F063-E5BC-42A5-9245-32FF23240713}"/>
          </ac:spMkLst>
        </pc:spChg>
        <pc:cxnChg chg="mod">
          <ac:chgData name="김 동겸" userId="09be1fe9ae982715" providerId="Windows Live" clId="Web-{703FAA32-E014-48A3-A052-C7C36C7B049D}" dt="2022-10-31T02:30:13.186" v="87" actId="1076"/>
          <ac:cxnSpMkLst>
            <pc:docMk/>
            <pc:sldMk cId="428666388" sldId="266"/>
            <ac:cxnSpMk id="58" creationId="{F3CBEDDB-0E12-478C-B77E-8BA836737B3B}"/>
          </ac:cxnSpMkLst>
        </pc:cxnChg>
        <pc:cxnChg chg="mod">
          <ac:chgData name="김 동겸" userId="09be1fe9ae982715" providerId="Windows Live" clId="Web-{703FAA32-E014-48A3-A052-C7C36C7B049D}" dt="2022-10-31T02:30:13.202" v="88" actId="1076"/>
          <ac:cxnSpMkLst>
            <pc:docMk/>
            <pc:sldMk cId="428666388" sldId="266"/>
            <ac:cxnSpMk id="60" creationId="{F113C71A-7336-49C1-BEDD-E942DABDD08B}"/>
          </ac:cxnSpMkLst>
        </pc:cxnChg>
        <pc:cxnChg chg="mod">
          <ac:chgData name="김 동겸" userId="09be1fe9ae982715" providerId="Windows Live" clId="Web-{703FAA32-E014-48A3-A052-C7C36C7B049D}" dt="2022-10-31T02:30:13.217" v="89" actId="1076"/>
          <ac:cxnSpMkLst>
            <pc:docMk/>
            <pc:sldMk cId="428666388" sldId="266"/>
            <ac:cxnSpMk id="61" creationId="{1D24797B-0056-4744-873D-44EFFA230D8C}"/>
          </ac:cxnSpMkLst>
        </pc:cxnChg>
        <pc:cxnChg chg="mod">
          <ac:chgData name="김 동겸" userId="09be1fe9ae982715" providerId="Windows Live" clId="Web-{703FAA32-E014-48A3-A052-C7C36C7B049D}" dt="2022-10-31T02:30:13.233" v="90" actId="1076"/>
          <ac:cxnSpMkLst>
            <pc:docMk/>
            <pc:sldMk cId="428666388" sldId="266"/>
            <ac:cxnSpMk id="62" creationId="{A02955CE-FB29-40A5-BDFE-0591C64E5190}"/>
          </ac:cxnSpMkLst>
        </pc:cxnChg>
      </pc:sldChg>
      <pc:sldChg chg="modSp">
        <pc:chgData name="김 동겸" userId="09be1fe9ae982715" providerId="Windows Live" clId="Web-{703FAA32-E014-48A3-A052-C7C36C7B049D}" dt="2022-10-31T02:31:31.438" v="238"/>
        <pc:sldMkLst>
          <pc:docMk/>
          <pc:sldMk cId="4062634263" sldId="267"/>
        </pc:sldMkLst>
        <pc:graphicFrameChg chg="mod modGraphic">
          <ac:chgData name="김 동겸" userId="09be1fe9ae982715" providerId="Windows Live" clId="Web-{703FAA32-E014-48A3-A052-C7C36C7B049D}" dt="2022-10-31T02:31:31.438" v="238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  <pc:sldChg chg="addSp delSp modSp">
        <pc:chgData name="김 동겸" userId="09be1fe9ae982715" providerId="Windows Live" clId="Web-{703FAA32-E014-48A3-A052-C7C36C7B049D}" dt="2022-10-31T02:27:06.994" v="38" actId="1076"/>
        <pc:sldMkLst>
          <pc:docMk/>
          <pc:sldMk cId="541949743" sldId="268"/>
        </pc:sldMkLst>
        <pc:spChg chg="mod">
          <ac:chgData name="김 동겸" userId="09be1fe9ae982715" providerId="Windows Live" clId="Web-{703FAA32-E014-48A3-A052-C7C36C7B049D}" dt="2022-10-31T02:18:42.434" v="5" actId="20577"/>
          <ac:spMkLst>
            <pc:docMk/>
            <pc:sldMk cId="541949743" sldId="268"/>
            <ac:spMk id="2" creationId="{F52AD23E-56CD-68CB-DD4F-A6C7E45F3477}"/>
          </ac:spMkLst>
        </pc:spChg>
        <pc:spChg chg="del">
          <ac:chgData name="김 동겸" userId="09be1fe9ae982715" providerId="Windows Live" clId="Web-{703FAA32-E014-48A3-A052-C7C36C7B049D}" dt="2022-10-31T02:18:45.169" v="7"/>
          <ac:spMkLst>
            <pc:docMk/>
            <pc:sldMk cId="541949743" sldId="268"/>
            <ac:spMk id="4" creationId="{533DABD4-A21E-8885-6226-3A25315F232E}"/>
          </ac:spMkLst>
        </pc:spChg>
        <pc:spChg chg="del mod">
          <ac:chgData name="김 동겸" userId="09be1fe9ae982715" providerId="Windows Live" clId="Web-{703FAA32-E014-48A3-A052-C7C36C7B049D}" dt="2022-10-31T02:18:45.169" v="6"/>
          <ac:spMkLst>
            <pc:docMk/>
            <pc:sldMk cId="541949743" sldId="268"/>
            <ac:spMk id="5" creationId="{024C1CEB-AE11-AB56-EC5F-051C8717C577}"/>
          </ac:spMkLst>
        </pc:spChg>
        <pc:spChg chg="del">
          <ac:chgData name="김 동겸" userId="09be1fe9ae982715" providerId="Windows Live" clId="Web-{703FAA32-E014-48A3-A052-C7C36C7B049D}" dt="2022-10-31T02:18:46.763" v="8"/>
          <ac:spMkLst>
            <pc:docMk/>
            <pc:sldMk cId="541949743" sldId="268"/>
            <ac:spMk id="6" creationId="{0640A1FF-0EB6-6705-EAF1-46A43BA30C63}"/>
          </ac:spMkLst>
        </pc:spChg>
        <pc:picChg chg="add del mod">
          <ac:chgData name="김 동겸" userId="09be1fe9ae982715" providerId="Windows Live" clId="Web-{703FAA32-E014-48A3-A052-C7C36C7B049D}" dt="2022-10-31T02:21:27.173" v="21"/>
          <ac:picMkLst>
            <pc:docMk/>
            <pc:sldMk cId="541949743" sldId="268"/>
            <ac:picMk id="3" creationId="{BF8F26EB-2483-682F-A91D-DDCE3B83CF82}"/>
          </ac:picMkLst>
        </pc:picChg>
        <pc:picChg chg="add del mod">
          <ac:chgData name="김 동겸" userId="09be1fe9ae982715" providerId="Windows Live" clId="Web-{703FAA32-E014-48A3-A052-C7C36C7B049D}" dt="2022-10-31T02:26:32.477" v="28"/>
          <ac:picMkLst>
            <pc:docMk/>
            <pc:sldMk cId="541949743" sldId="268"/>
            <ac:picMk id="7" creationId="{77C7F3DD-168E-DFEF-C6CF-CFAA7A9D7296}"/>
          </ac:picMkLst>
        </pc:picChg>
        <pc:picChg chg="add mod">
          <ac:chgData name="김 동겸" userId="09be1fe9ae982715" providerId="Windows Live" clId="Web-{703FAA32-E014-48A3-A052-C7C36C7B049D}" dt="2022-10-31T02:27:06.994" v="38" actId="1076"/>
          <ac:picMkLst>
            <pc:docMk/>
            <pc:sldMk cId="541949743" sldId="268"/>
            <ac:picMk id="8" creationId="{F3B687B7-BD1A-95B0-1BA6-1B78D1A32008}"/>
          </ac:picMkLst>
        </pc:picChg>
      </pc:sldChg>
    </pc:docChg>
  </pc:docChgLst>
  <pc:docChgLst>
    <pc:chgData name="김 동겸" userId="09be1fe9ae982715" providerId="Windows Live" clId="Web-{4059687B-ACC0-4006-B699-BB8CC22FDA1F}"/>
    <pc:docChg chg="delSld modSld">
      <pc:chgData name="김 동겸" userId="09be1fe9ae982715" providerId="Windows Live" clId="Web-{4059687B-ACC0-4006-B699-BB8CC22FDA1F}" dt="2022-10-21T08:39:39.385" v="219"/>
      <pc:docMkLst>
        <pc:docMk/>
      </pc:docMkLst>
      <pc:sldChg chg="modSp">
        <pc:chgData name="김 동겸" userId="09be1fe9ae982715" providerId="Windows Live" clId="Web-{4059687B-ACC0-4006-B699-BB8CC22FDA1F}" dt="2022-10-21T08:34:45.002" v="33"/>
        <pc:sldMkLst>
          <pc:docMk/>
          <pc:sldMk cId="321881975" sldId="256"/>
        </pc:sldMkLst>
        <pc:graphicFrameChg chg="mod modGraphic">
          <ac:chgData name="김 동겸" userId="09be1fe9ae982715" providerId="Windows Live" clId="Web-{4059687B-ACC0-4006-B699-BB8CC22FDA1F}" dt="2022-10-21T08:34:45.002" v="33"/>
          <ac:graphicFrameMkLst>
            <pc:docMk/>
            <pc:sldMk cId="321881975" sldId="256"/>
            <ac:graphicFrameMk id="12" creationId="{C5595A6A-4CFC-44A4-A4F5-D7EDBF7E8CEF}"/>
          </ac:graphicFrameMkLst>
        </pc:graphicFrameChg>
      </pc:sldChg>
      <pc:sldChg chg="addSp delSp">
        <pc:chgData name="김 동겸" userId="09be1fe9ae982715" providerId="Windows Live" clId="Web-{4059687B-ACC0-4006-B699-BB8CC22FDA1F}" dt="2022-10-21T08:36:00.676" v="85"/>
        <pc:sldMkLst>
          <pc:docMk/>
          <pc:sldMk cId="2594888479" sldId="258"/>
        </pc:sldMkLst>
        <pc:graphicFrameChg chg="add">
          <ac:chgData name="김 동겸" userId="09be1fe9ae982715" providerId="Windows Live" clId="Web-{4059687B-ACC0-4006-B699-BB8CC22FDA1F}" dt="2022-10-21T08:36:00.676" v="85"/>
          <ac:graphicFrameMkLst>
            <pc:docMk/>
            <pc:sldMk cId="2594888479" sldId="258"/>
            <ac:graphicFrameMk id="4" creationId="{E0978713-6243-7C0E-97C6-7A7B6593D75D}"/>
          </ac:graphicFrameMkLst>
        </pc:graphicFrameChg>
        <pc:graphicFrameChg chg="del">
          <ac:chgData name="김 동겸" userId="09be1fe9ae982715" providerId="Windows Live" clId="Web-{4059687B-ACC0-4006-B699-BB8CC22FDA1F}" dt="2022-10-21T08:36:00.317" v="84"/>
          <ac:graphicFrameMkLst>
            <pc:docMk/>
            <pc:sldMk cId="2594888479" sldId="258"/>
            <ac:graphicFrameMk id="12" creationId="{C5595A6A-4CFC-44A4-A4F5-D7EDBF7E8CEF}"/>
          </ac:graphicFrameMkLst>
        </pc:graphicFrameChg>
      </pc:sldChg>
      <pc:sldChg chg="addSp delSp">
        <pc:chgData name="김 동겸" userId="09be1fe9ae982715" providerId="Windows Live" clId="Web-{4059687B-ACC0-4006-B699-BB8CC22FDA1F}" dt="2022-10-21T08:36:07.973" v="89"/>
        <pc:sldMkLst>
          <pc:docMk/>
          <pc:sldMk cId="612868875" sldId="259"/>
        </pc:sldMkLst>
        <pc:graphicFrameChg chg="add">
          <ac:chgData name="김 동겸" userId="09be1fe9ae982715" providerId="Windows Live" clId="Web-{4059687B-ACC0-4006-B699-BB8CC22FDA1F}" dt="2022-10-21T08:36:07.973" v="89"/>
          <ac:graphicFrameMkLst>
            <pc:docMk/>
            <pc:sldMk cId="612868875" sldId="259"/>
            <ac:graphicFrameMk id="4" creationId="{1835528C-CA09-1F0A-FCC0-A43AB0E1E7B3}"/>
          </ac:graphicFrameMkLst>
        </pc:graphicFrameChg>
        <pc:graphicFrameChg chg="del">
          <ac:chgData name="김 동겸" userId="09be1fe9ae982715" providerId="Windows Live" clId="Web-{4059687B-ACC0-4006-B699-BB8CC22FDA1F}" dt="2022-10-21T08:36:07.567" v="88"/>
          <ac:graphicFrameMkLst>
            <pc:docMk/>
            <pc:sldMk cId="612868875" sldId="259"/>
            <ac:graphicFrameMk id="12" creationId="{C5595A6A-4CFC-44A4-A4F5-D7EDBF7E8CEF}"/>
          </ac:graphicFrameMkLst>
        </pc:graphicFrameChg>
      </pc:sldChg>
      <pc:sldChg chg="addSp">
        <pc:chgData name="김 동겸" userId="09be1fe9ae982715" providerId="Windows Live" clId="Web-{4059687B-ACC0-4006-B699-BB8CC22FDA1F}" dt="2022-10-21T08:36:15.599" v="94"/>
        <pc:sldMkLst>
          <pc:docMk/>
          <pc:sldMk cId="761033313" sldId="260"/>
        </pc:sldMkLst>
        <pc:graphicFrameChg chg="add">
          <ac:chgData name="김 동겸" userId="09be1fe9ae982715" providerId="Windows Live" clId="Web-{4059687B-ACC0-4006-B699-BB8CC22FDA1F}" dt="2022-10-21T08:36:15.599" v="94"/>
          <ac:graphicFrameMkLst>
            <pc:docMk/>
            <pc:sldMk cId="761033313" sldId="260"/>
            <ac:graphicFrameMk id="4" creationId="{83C6FFA5-FE4D-479A-1650-600A96AB9330}"/>
          </ac:graphicFrameMkLst>
        </pc:graphicFrameChg>
      </pc:sldChg>
      <pc:sldChg chg="addSp">
        <pc:chgData name="김 동겸" userId="09be1fe9ae982715" providerId="Windows Live" clId="Web-{4059687B-ACC0-4006-B699-BB8CC22FDA1F}" dt="2022-10-21T08:36:18.458" v="96"/>
        <pc:sldMkLst>
          <pc:docMk/>
          <pc:sldMk cId="24129695" sldId="261"/>
        </pc:sldMkLst>
        <pc:graphicFrameChg chg="add">
          <ac:chgData name="김 동겸" userId="09be1fe9ae982715" providerId="Windows Live" clId="Web-{4059687B-ACC0-4006-B699-BB8CC22FDA1F}" dt="2022-10-21T08:36:18.458" v="96"/>
          <ac:graphicFrameMkLst>
            <pc:docMk/>
            <pc:sldMk cId="24129695" sldId="261"/>
            <ac:graphicFrameMk id="3" creationId="{5E963910-6D4A-CCA8-E5C7-77215CE8D702}"/>
          </ac:graphicFrameMkLst>
        </pc:graphicFrameChg>
      </pc:sldChg>
      <pc:sldChg chg="addSp delSp">
        <pc:chgData name="김 동겸" userId="09be1fe9ae982715" providerId="Windows Live" clId="Web-{4059687B-ACC0-4006-B699-BB8CC22FDA1F}" dt="2022-10-21T08:36:04.458" v="87"/>
        <pc:sldMkLst>
          <pc:docMk/>
          <pc:sldMk cId="34272433" sldId="262"/>
        </pc:sldMkLst>
        <pc:graphicFrameChg chg="add">
          <ac:chgData name="김 동겸" userId="09be1fe9ae982715" providerId="Windows Live" clId="Web-{4059687B-ACC0-4006-B699-BB8CC22FDA1F}" dt="2022-10-21T08:36:04.458" v="87"/>
          <ac:graphicFrameMkLst>
            <pc:docMk/>
            <pc:sldMk cId="34272433" sldId="262"/>
            <ac:graphicFrameMk id="8" creationId="{F9B23ED9-CC71-C161-6F90-979249D2A36D}"/>
          </ac:graphicFrameMkLst>
        </pc:graphicFrameChg>
        <pc:graphicFrameChg chg="del">
          <ac:chgData name="김 동겸" userId="09be1fe9ae982715" providerId="Windows Live" clId="Web-{4059687B-ACC0-4006-B699-BB8CC22FDA1F}" dt="2022-10-21T08:36:04.223" v="86"/>
          <ac:graphicFrameMkLst>
            <pc:docMk/>
            <pc:sldMk cId="34272433" sldId="262"/>
            <ac:graphicFrameMk id="12" creationId="{C5595A6A-4CFC-44A4-A4F5-D7EDBF7E8CEF}"/>
          </ac:graphicFrameMkLst>
        </pc:graphicFrameChg>
      </pc:sldChg>
      <pc:sldChg chg="addSp delSp modSp">
        <pc:chgData name="김 동겸" userId="09be1fe9ae982715" providerId="Windows Live" clId="Web-{4059687B-ACC0-4006-B699-BB8CC22FDA1F}" dt="2022-10-21T08:36:14.192" v="93"/>
        <pc:sldMkLst>
          <pc:docMk/>
          <pc:sldMk cId="1757583680" sldId="263"/>
        </pc:sldMkLst>
        <pc:graphicFrameChg chg="add">
          <ac:chgData name="김 동겸" userId="09be1fe9ae982715" providerId="Windows Live" clId="Web-{4059687B-ACC0-4006-B699-BB8CC22FDA1F}" dt="2022-10-21T08:36:14.192" v="93"/>
          <ac:graphicFrameMkLst>
            <pc:docMk/>
            <pc:sldMk cId="1757583680" sldId="263"/>
            <ac:graphicFrameMk id="7" creationId="{EFF828B2-B6DE-B635-3B97-FAC546067D08}"/>
          </ac:graphicFrameMkLst>
        </pc:graphicFrameChg>
        <pc:graphicFrameChg chg="del mod modGraphic">
          <ac:chgData name="김 동겸" userId="09be1fe9ae982715" providerId="Windows Live" clId="Web-{4059687B-ACC0-4006-B699-BB8CC22FDA1F}" dt="2022-10-21T08:36:13.942" v="92"/>
          <ac:graphicFrameMkLst>
            <pc:docMk/>
            <pc:sldMk cId="1757583680" sldId="263"/>
            <ac:graphicFrameMk id="12" creationId="{C5595A6A-4CFC-44A4-A4F5-D7EDBF7E8CEF}"/>
          </ac:graphicFrameMkLst>
        </pc:graphicFrameChg>
      </pc:sldChg>
      <pc:sldChg chg="addSp">
        <pc:chgData name="김 동겸" userId="09be1fe9ae982715" providerId="Windows Live" clId="Web-{4059687B-ACC0-4006-B699-BB8CC22FDA1F}" dt="2022-10-21T08:36:17.395" v="95"/>
        <pc:sldMkLst>
          <pc:docMk/>
          <pc:sldMk cId="3063175858" sldId="264"/>
        </pc:sldMkLst>
        <pc:graphicFrameChg chg="add">
          <ac:chgData name="김 동겸" userId="09be1fe9ae982715" providerId="Windows Live" clId="Web-{4059687B-ACC0-4006-B699-BB8CC22FDA1F}" dt="2022-10-21T08:36:17.395" v="95"/>
          <ac:graphicFrameMkLst>
            <pc:docMk/>
            <pc:sldMk cId="3063175858" sldId="264"/>
            <ac:graphicFrameMk id="5" creationId="{188688CF-EB72-5549-2593-3E8BA36640CB}"/>
          </ac:graphicFrameMkLst>
        </pc:graphicFrameChg>
      </pc:sldChg>
      <pc:sldChg chg="del">
        <pc:chgData name="김 동겸" userId="09be1fe9ae982715" providerId="Windows Live" clId="Web-{4059687B-ACC0-4006-B699-BB8CC22FDA1F}" dt="2022-10-21T08:29:42.353" v="0"/>
        <pc:sldMkLst>
          <pc:docMk/>
          <pc:sldMk cId="1156188214" sldId="265"/>
        </pc:sldMkLst>
      </pc:sldChg>
      <pc:sldChg chg="addSp">
        <pc:chgData name="김 동겸" userId="09be1fe9ae982715" providerId="Windows Live" clId="Web-{4059687B-ACC0-4006-B699-BB8CC22FDA1F}" dt="2022-10-21T08:36:19.208" v="97"/>
        <pc:sldMkLst>
          <pc:docMk/>
          <pc:sldMk cId="428666388" sldId="266"/>
        </pc:sldMkLst>
        <pc:graphicFrameChg chg="add">
          <ac:chgData name="김 동겸" userId="09be1fe9ae982715" providerId="Windows Live" clId="Web-{4059687B-ACC0-4006-B699-BB8CC22FDA1F}" dt="2022-10-21T08:36:19.208" v="97"/>
          <ac:graphicFrameMkLst>
            <pc:docMk/>
            <pc:sldMk cId="428666388" sldId="266"/>
            <ac:graphicFrameMk id="3" creationId="{7D8DEC00-6D34-C182-D074-A18DBBC40244}"/>
          </ac:graphicFrameMkLst>
        </pc:graphicFrameChg>
      </pc:sldChg>
      <pc:sldChg chg="modSp">
        <pc:chgData name="김 동겸" userId="09be1fe9ae982715" providerId="Windows Live" clId="Web-{4059687B-ACC0-4006-B699-BB8CC22FDA1F}" dt="2022-10-21T08:39:39.385" v="219"/>
        <pc:sldMkLst>
          <pc:docMk/>
          <pc:sldMk cId="4062634263" sldId="267"/>
        </pc:sldMkLst>
        <pc:graphicFrameChg chg="mod modGraphic">
          <ac:chgData name="김 동겸" userId="09be1fe9ae982715" providerId="Windows Live" clId="Web-{4059687B-ACC0-4006-B699-BB8CC22FDA1F}" dt="2022-10-21T08:39:39.385" v="219"/>
          <ac:graphicFrameMkLst>
            <pc:docMk/>
            <pc:sldMk cId="4062634263" sldId="267"/>
            <ac:graphicFrameMk id="5" creationId="{C2193360-3C0C-417B-9F1B-4590967EE2F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44B56-A5A7-461F-8002-7AA21A25F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E14C1-8A45-4A08-924D-F97D749D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EE914-193A-4177-B507-E0222995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FC38-646B-4CFA-A2FE-6DACBF1B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86CAE-AAB8-4B6F-9CBE-40F7A0B3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8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7146F-3ACB-4E42-A467-10BB2146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1826E-2B63-4566-86C7-5D6B9630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35B93-4601-44E5-863F-E0CEDA74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D1ED4-536E-4190-85E8-9DA9FA01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EA95B-7EC1-4B7C-985A-0A73581E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8A63BE-A4A8-4811-8935-80EA84567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FFF1F-54E8-4452-8179-24F0E3C6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5099C-2AD7-4E20-A6FD-58F4F169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75112-305B-4537-A27D-29125AB5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3B0FA-6960-4439-8C33-C771588C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9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9D68-A150-42CA-AAF2-0040E7A5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F2733-AA0F-43AD-94CE-0B7BF203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F6B93-EF67-4F6A-A2AA-60F1A441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B2202-1908-452C-A8FB-DE9D84E0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90285-BAA3-45B8-8DB8-1E18C461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77C8-C70A-4707-85DB-38AA90BF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83A47-EF41-4A83-9434-8FE0CF42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91BFD-5BC9-443F-AE85-6B99703A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44047-3222-41FB-A4BA-29D37028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0CF27-F0C7-4F1E-A6E8-94229B3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4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DF67-C311-42BA-BD20-5AE8C117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FD0BE-72A6-44E0-952E-3EA408DBE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28F9C-2965-4A13-AA7D-72366666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0AE2A-48DC-4423-ABF9-AEC689BD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21BF1-247E-48BE-8920-AD839452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F6434-B1AE-4B7A-ACF0-595576A6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9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8A02D-DEED-4471-9248-51A5108C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D9DC3-3B6B-49FD-AE1B-C4B632CFA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3BE11-D8DE-4DDC-B8ED-A8FB24826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F3F0F6-F68F-4A48-8609-71700CEB3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2F1CF-0F45-4A99-9239-4D2E10DD7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09E0B-6415-428A-B4B8-3C201F8B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92ED79-E654-44D7-A5CC-88E41B86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F10C66-3126-401D-8569-F10F8C7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D026-B6AF-4B48-BBAB-CB6F235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57398-DBD0-4F93-A347-E85AB24C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38F01-73A0-47B9-8A51-EA2D4369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ED2B6B-9E98-4E96-BE10-CFA7C244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5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33027-E539-42D0-B677-14C91ABE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8AEDA7-7802-461C-9D1A-F1B73B1C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7D8FB-49E0-45F2-9A49-C13799F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1059-78BF-4B62-9676-7E9894EE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4222D-9595-407D-A4C3-B4D63B0B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B81F6-B6F9-48BD-8BB3-9C3CBA7B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DA89E-A523-4681-9131-B4E3F681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A40A9-24E8-4F9A-BB94-B6F98BE2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7F929-EB43-40AF-B088-245A1BC2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578D7-BC08-439F-9933-585A6762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9E190F-1FD7-4E95-8E78-E09051B5D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1D060-413D-444B-91CC-AA9FB5CD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7738E-74D2-43FB-9DF8-D2848C5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3B06B-4BF4-4075-952F-4CCF7F84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B864D-0CF9-4761-B539-F5D5EB18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2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3486FC-A1F3-4FF3-A32C-BD7C072D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7A6C6-B015-45DB-B8F2-90EA1EFA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F7450-9400-49FA-902D-43095A079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9AC-E452-4E34-ABB0-53FFD5B9B28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0070-CFBF-4DCA-AFFF-52726A706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1B050-CF2B-49A4-AA31-68D075A73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A66C-B6FD-4FAC-9EFB-42B5DACB0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3B3658-BFF2-4C0A-8484-3DF7C5932111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87065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55E7EB-303D-46DC-AEEC-13535E186D96}"/>
              </a:ext>
            </a:extLst>
          </p:cNvPr>
          <p:cNvSpPr txBox="1"/>
          <p:nvPr/>
        </p:nvSpPr>
        <p:spPr>
          <a:xfrm>
            <a:off x="352303" y="5325334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9F37E4E-47F5-4EE2-9D9D-0C0905CEA04B}"/>
              </a:ext>
            </a:extLst>
          </p:cNvPr>
          <p:cNvCxnSpPr/>
          <p:nvPr/>
        </p:nvCxnSpPr>
        <p:spPr>
          <a:xfrm>
            <a:off x="439387" y="568514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806DFF-68BF-40F5-A333-2432EBD99917}"/>
              </a:ext>
            </a:extLst>
          </p:cNvPr>
          <p:cNvSpPr txBox="1"/>
          <p:nvPr/>
        </p:nvSpPr>
        <p:spPr>
          <a:xfrm>
            <a:off x="352303" y="6657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4ABA55-98BB-40DF-A5F1-0A2ED1CB8A1C}"/>
              </a:ext>
            </a:extLst>
          </p:cNvPr>
          <p:cNvCxnSpPr/>
          <p:nvPr/>
        </p:nvCxnSpPr>
        <p:spPr>
          <a:xfrm>
            <a:off x="439387" y="7026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7F207E-871C-488C-9515-17BB7F0245D6}"/>
              </a:ext>
            </a:extLst>
          </p:cNvPr>
          <p:cNvCxnSpPr>
            <a:cxnSpLocks/>
          </p:cNvCxnSpPr>
          <p:nvPr/>
        </p:nvCxnSpPr>
        <p:spPr>
          <a:xfrm>
            <a:off x="439387" y="798297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411F27-9CEF-49BB-90DD-F9FC9D84611A}"/>
              </a:ext>
            </a:extLst>
          </p:cNvPr>
          <p:cNvSpPr txBox="1"/>
          <p:nvPr/>
        </p:nvSpPr>
        <p:spPr>
          <a:xfrm>
            <a:off x="451263" y="7033277"/>
            <a:ext cx="584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123</a:t>
            </a:r>
            <a:endParaRPr lang="ko-KR" altLang="en-US" dirty="0"/>
          </a:p>
        </p:txBody>
      </p:sp>
      <p:sp>
        <p:nvSpPr>
          <p:cNvPr id="41" name="더하기 기호 40">
            <a:extLst>
              <a:ext uri="{FF2B5EF4-FFF2-40B4-BE49-F238E27FC236}">
                <a16:creationId xmlns:a16="http://schemas.microsoft.com/office/drawing/2014/main" id="{39959CE2-3AC1-422E-B5DA-DFA07BE84B78}"/>
              </a:ext>
            </a:extLst>
          </p:cNvPr>
          <p:cNvSpPr/>
          <p:nvPr/>
        </p:nvSpPr>
        <p:spPr>
          <a:xfrm>
            <a:off x="1805049" y="2285585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더하기 기호 41">
            <a:extLst>
              <a:ext uri="{FF2B5EF4-FFF2-40B4-BE49-F238E27FC236}">
                <a16:creationId xmlns:a16="http://schemas.microsoft.com/office/drawing/2014/main" id="{6580576D-3988-466B-AD23-5BC14543ED04}"/>
              </a:ext>
            </a:extLst>
          </p:cNvPr>
          <p:cNvSpPr/>
          <p:nvPr/>
        </p:nvSpPr>
        <p:spPr>
          <a:xfrm>
            <a:off x="1147824" y="5400661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더하기 기호 42">
            <a:extLst>
              <a:ext uri="{FF2B5EF4-FFF2-40B4-BE49-F238E27FC236}">
                <a16:creationId xmlns:a16="http://schemas.microsoft.com/office/drawing/2014/main" id="{7CBDCED9-1C2E-48A5-96CB-A0FACC643673}"/>
              </a:ext>
            </a:extLst>
          </p:cNvPr>
          <p:cNvSpPr/>
          <p:nvPr/>
        </p:nvSpPr>
        <p:spPr>
          <a:xfrm>
            <a:off x="1616033" y="6753036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3938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43938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D18868-4FDE-4E60-A9A4-A35097FAE61C}"/>
              </a:ext>
            </a:extLst>
          </p:cNvPr>
          <p:cNvSpPr/>
          <p:nvPr/>
        </p:nvSpPr>
        <p:spPr>
          <a:xfrm>
            <a:off x="156933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93001-95EB-4694-B444-29CEAC0D137A}"/>
              </a:ext>
            </a:extLst>
          </p:cNvPr>
          <p:cNvSpPr txBox="1"/>
          <p:nvPr/>
        </p:nvSpPr>
        <p:spPr>
          <a:xfrm>
            <a:off x="156933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E09447-F85D-4FD6-B81D-9BE57FE9B9A2}"/>
              </a:ext>
            </a:extLst>
          </p:cNvPr>
          <p:cNvSpPr/>
          <p:nvPr/>
        </p:nvSpPr>
        <p:spPr>
          <a:xfrm>
            <a:off x="269928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59F08-4E6B-4B5C-84DA-9658E6E5E489}"/>
              </a:ext>
            </a:extLst>
          </p:cNvPr>
          <p:cNvSpPr txBox="1"/>
          <p:nvPr/>
        </p:nvSpPr>
        <p:spPr>
          <a:xfrm>
            <a:off x="269928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D13369-7D67-4905-9469-3A495CC12FF8}"/>
              </a:ext>
            </a:extLst>
          </p:cNvPr>
          <p:cNvSpPr/>
          <p:nvPr/>
        </p:nvSpPr>
        <p:spPr>
          <a:xfrm>
            <a:off x="382923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EFC2C-C278-48BB-95F6-76D6D0783228}"/>
              </a:ext>
            </a:extLst>
          </p:cNvPr>
          <p:cNvSpPr txBox="1"/>
          <p:nvPr/>
        </p:nvSpPr>
        <p:spPr>
          <a:xfrm>
            <a:off x="382923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EC6B59-5340-4701-BCA3-ED09C9A5EA59}"/>
              </a:ext>
            </a:extLst>
          </p:cNvPr>
          <p:cNvSpPr/>
          <p:nvPr/>
        </p:nvSpPr>
        <p:spPr>
          <a:xfrm>
            <a:off x="495918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80B86-2E61-4090-A7C3-363A84F227E7}"/>
              </a:ext>
            </a:extLst>
          </p:cNvPr>
          <p:cNvSpPr txBox="1"/>
          <p:nvPr/>
        </p:nvSpPr>
        <p:spPr>
          <a:xfrm>
            <a:off x="495918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01A7FA-B666-4A6F-9501-D72496800F6E}"/>
              </a:ext>
            </a:extLst>
          </p:cNvPr>
          <p:cNvSpPr/>
          <p:nvPr/>
        </p:nvSpPr>
        <p:spPr>
          <a:xfrm>
            <a:off x="6089137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5AB33-0C9C-42F3-85BA-459466A232DA}"/>
              </a:ext>
            </a:extLst>
          </p:cNvPr>
          <p:cNvSpPr txBox="1"/>
          <p:nvPr/>
        </p:nvSpPr>
        <p:spPr>
          <a:xfrm>
            <a:off x="6089137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E242D7-D606-4C45-86C0-3BF02CA36895}"/>
              </a:ext>
            </a:extLst>
          </p:cNvPr>
          <p:cNvSpPr/>
          <p:nvPr/>
        </p:nvSpPr>
        <p:spPr>
          <a:xfrm>
            <a:off x="7219085" y="2608838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66577-6EA2-4C03-A6B6-8A581FB20AA6}"/>
              </a:ext>
            </a:extLst>
          </p:cNvPr>
          <p:cNvSpPr txBox="1"/>
          <p:nvPr/>
        </p:nvSpPr>
        <p:spPr>
          <a:xfrm>
            <a:off x="7219085" y="3384663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813AFE8-402E-4629-9E9A-C501A490C0C7}"/>
              </a:ext>
            </a:extLst>
          </p:cNvPr>
          <p:cNvSpPr/>
          <p:nvPr/>
        </p:nvSpPr>
        <p:spPr>
          <a:xfrm>
            <a:off x="43938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06F8625-4CB8-4F24-8676-9E2EB17A1AEB}"/>
              </a:ext>
            </a:extLst>
          </p:cNvPr>
          <p:cNvSpPr/>
          <p:nvPr/>
        </p:nvSpPr>
        <p:spPr>
          <a:xfrm>
            <a:off x="156933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8D240B-118D-46BA-9ABE-2B74960762C2}"/>
              </a:ext>
            </a:extLst>
          </p:cNvPr>
          <p:cNvSpPr/>
          <p:nvPr/>
        </p:nvSpPr>
        <p:spPr>
          <a:xfrm>
            <a:off x="269928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296DB0A-603E-4720-8931-0AC4808A32C1}"/>
              </a:ext>
            </a:extLst>
          </p:cNvPr>
          <p:cNvSpPr/>
          <p:nvPr/>
        </p:nvSpPr>
        <p:spPr>
          <a:xfrm>
            <a:off x="382923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0AF952-494F-4B62-A726-7DEABF5B95BE}"/>
              </a:ext>
            </a:extLst>
          </p:cNvPr>
          <p:cNvSpPr/>
          <p:nvPr/>
        </p:nvSpPr>
        <p:spPr>
          <a:xfrm>
            <a:off x="495918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748100-4EB0-40D4-A81A-B3AF48D7AE03}"/>
              </a:ext>
            </a:extLst>
          </p:cNvPr>
          <p:cNvSpPr/>
          <p:nvPr/>
        </p:nvSpPr>
        <p:spPr>
          <a:xfrm>
            <a:off x="6089137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2F6469-DC8B-4CD5-AC61-6E51E2FD7D7D}"/>
              </a:ext>
            </a:extLst>
          </p:cNvPr>
          <p:cNvSpPr/>
          <p:nvPr/>
        </p:nvSpPr>
        <p:spPr>
          <a:xfrm>
            <a:off x="7219085" y="5733585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9CBDA6B-DCA0-48EC-AEEF-DE0B648D2D34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EC606A-CA6D-4021-93CF-DAF70D00B45C}"/>
              </a:ext>
            </a:extLst>
          </p:cNvPr>
          <p:cNvSpPr txBox="1"/>
          <p:nvPr/>
        </p:nvSpPr>
        <p:spPr>
          <a:xfrm>
            <a:off x="352303" y="3753995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게임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1FA414D-D83D-49FB-8CA0-2F15653A02BE}"/>
              </a:ext>
            </a:extLst>
          </p:cNvPr>
          <p:cNvCxnSpPr/>
          <p:nvPr/>
        </p:nvCxnSpPr>
        <p:spPr>
          <a:xfrm>
            <a:off x="439387" y="412332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더하기 기호 115">
            <a:extLst>
              <a:ext uri="{FF2B5EF4-FFF2-40B4-BE49-F238E27FC236}">
                <a16:creationId xmlns:a16="http://schemas.microsoft.com/office/drawing/2014/main" id="{58C46120-B32D-4524-AD73-EF5C5B71F509}"/>
              </a:ext>
            </a:extLst>
          </p:cNvPr>
          <p:cNvSpPr/>
          <p:nvPr/>
        </p:nvSpPr>
        <p:spPr>
          <a:xfrm>
            <a:off x="1957512" y="3838517"/>
            <a:ext cx="178130" cy="191947"/>
          </a:xfrm>
          <a:prstGeom prst="mathPlus">
            <a:avLst>
              <a:gd name="adj1" fmla="val 2145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B5F3D6E-5010-4A59-B3D4-21FE3EEFE28F}"/>
              </a:ext>
            </a:extLst>
          </p:cNvPr>
          <p:cNvSpPr/>
          <p:nvPr/>
        </p:nvSpPr>
        <p:spPr>
          <a:xfrm>
            <a:off x="43938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3C7B168-1EB1-44AC-82AF-4E9ABE722C6B}"/>
              </a:ext>
            </a:extLst>
          </p:cNvPr>
          <p:cNvSpPr txBox="1"/>
          <p:nvPr/>
        </p:nvSpPr>
        <p:spPr>
          <a:xfrm>
            <a:off x="43938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239A9E5-2292-40F5-BEDA-DE6BDC9C8471}"/>
              </a:ext>
            </a:extLst>
          </p:cNvPr>
          <p:cNvSpPr/>
          <p:nvPr/>
        </p:nvSpPr>
        <p:spPr>
          <a:xfrm>
            <a:off x="156933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C064F22-791F-4A6F-8CF9-6DF10C7357E4}"/>
              </a:ext>
            </a:extLst>
          </p:cNvPr>
          <p:cNvSpPr txBox="1"/>
          <p:nvPr/>
        </p:nvSpPr>
        <p:spPr>
          <a:xfrm>
            <a:off x="156933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66833D4-2CBF-4B3A-B00E-9C02CF8CBD1D}"/>
              </a:ext>
            </a:extLst>
          </p:cNvPr>
          <p:cNvSpPr/>
          <p:nvPr/>
        </p:nvSpPr>
        <p:spPr>
          <a:xfrm>
            <a:off x="269928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1734F3-76B2-4969-B4EA-B9437BF5848B}"/>
              </a:ext>
            </a:extLst>
          </p:cNvPr>
          <p:cNvSpPr txBox="1"/>
          <p:nvPr/>
        </p:nvSpPr>
        <p:spPr>
          <a:xfrm>
            <a:off x="269928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D14693F-E8A4-4E0F-8061-5E150EE2DACC}"/>
              </a:ext>
            </a:extLst>
          </p:cNvPr>
          <p:cNvSpPr/>
          <p:nvPr/>
        </p:nvSpPr>
        <p:spPr>
          <a:xfrm>
            <a:off x="382923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4E6E11-5F41-487C-976B-80BDB6718F08}"/>
              </a:ext>
            </a:extLst>
          </p:cNvPr>
          <p:cNvSpPr txBox="1"/>
          <p:nvPr/>
        </p:nvSpPr>
        <p:spPr>
          <a:xfrm>
            <a:off x="382923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7AE9B5D-B9A0-481D-AF40-E15D78963A4D}"/>
              </a:ext>
            </a:extLst>
          </p:cNvPr>
          <p:cNvSpPr/>
          <p:nvPr/>
        </p:nvSpPr>
        <p:spPr>
          <a:xfrm>
            <a:off x="495918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A76F25-2CAC-40BE-A720-8737356A8EAE}"/>
              </a:ext>
            </a:extLst>
          </p:cNvPr>
          <p:cNvSpPr txBox="1"/>
          <p:nvPr/>
        </p:nvSpPr>
        <p:spPr>
          <a:xfrm>
            <a:off x="495918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69DF24E-1970-4009-BCDA-6A3E42EBC3C6}"/>
              </a:ext>
            </a:extLst>
          </p:cNvPr>
          <p:cNvSpPr/>
          <p:nvPr/>
        </p:nvSpPr>
        <p:spPr>
          <a:xfrm>
            <a:off x="6089137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44A161-CA4F-447C-867E-594649C7C6EC}"/>
              </a:ext>
            </a:extLst>
          </p:cNvPr>
          <p:cNvSpPr txBox="1"/>
          <p:nvPr/>
        </p:nvSpPr>
        <p:spPr>
          <a:xfrm>
            <a:off x="6089137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26E026A-D820-43FB-A24B-BC34DA039103}"/>
              </a:ext>
            </a:extLst>
          </p:cNvPr>
          <p:cNvSpPr/>
          <p:nvPr/>
        </p:nvSpPr>
        <p:spPr>
          <a:xfrm>
            <a:off x="7219085" y="4161770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EE996F-5B9F-4174-A116-4DEC98E77524}"/>
              </a:ext>
            </a:extLst>
          </p:cNvPr>
          <p:cNvSpPr txBox="1"/>
          <p:nvPr/>
        </p:nvSpPr>
        <p:spPr>
          <a:xfrm>
            <a:off x="7219085" y="4937595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69558-B82F-41A4-8EE6-DC1DC2814116}"/>
              </a:ext>
            </a:extLst>
          </p:cNvPr>
          <p:cNvSpPr/>
          <p:nvPr/>
        </p:nvSpPr>
        <p:spPr>
          <a:xfrm>
            <a:off x="439387" y="3232015"/>
            <a:ext cx="7872228" cy="15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4E3F0F9-23B4-4856-87A4-3DBF73EB5FB4}"/>
              </a:ext>
            </a:extLst>
          </p:cNvPr>
          <p:cNvSpPr/>
          <p:nvPr/>
        </p:nvSpPr>
        <p:spPr>
          <a:xfrm>
            <a:off x="445635" y="3238088"/>
            <a:ext cx="1046513" cy="1450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33A1F3-1097-48C0-B9A6-E70B5D82791A}"/>
              </a:ext>
            </a:extLst>
          </p:cNvPr>
          <p:cNvSpPr/>
          <p:nvPr/>
        </p:nvSpPr>
        <p:spPr>
          <a:xfrm>
            <a:off x="447007" y="4789655"/>
            <a:ext cx="7872228" cy="15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F77C6CC-732C-4656-B66B-1ECA5AD25742}"/>
              </a:ext>
            </a:extLst>
          </p:cNvPr>
          <p:cNvSpPr/>
          <p:nvPr/>
        </p:nvSpPr>
        <p:spPr>
          <a:xfrm>
            <a:off x="453255" y="4795728"/>
            <a:ext cx="1046513" cy="1450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98171CC-BB40-4161-A508-5C2BC6B69C91}"/>
              </a:ext>
            </a:extLst>
          </p:cNvPr>
          <p:cNvSpPr/>
          <p:nvPr/>
        </p:nvSpPr>
        <p:spPr>
          <a:xfrm>
            <a:off x="447058" y="6356365"/>
            <a:ext cx="7872228" cy="152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158C01B-DE90-4861-B30A-9666EFD2F518}"/>
              </a:ext>
            </a:extLst>
          </p:cNvPr>
          <p:cNvSpPr/>
          <p:nvPr/>
        </p:nvSpPr>
        <p:spPr>
          <a:xfrm>
            <a:off x="453306" y="6362438"/>
            <a:ext cx="1046513" cy="1450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68142" y="4550736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1BC7E-9173-4AE5-8295-9B4EE3773E9E}"/>
              </a:ext>
            </a:extLst>
          </p:cNvPr>
          <p:cNvSpPr txBox="1"/>
          <p:nvPr/>
        </p:nvSpPr>
        <p:spPr>
          <a:xfrm>
            <a:off x="439387" y="2570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B09435-01A2-4EB5-9BAE-080BF16B110D}"/>
              </a:ext>
            </a:extLst>
          </p:cNvPr>
          <p:cNvSpPr txBox="1"/>
          <p:nvPr/>
        </p:nvSpPr>
        <p:spPr>
          <a:xfrm>
            <a:off x="439387" y="2920466"/>
            <a:ext cx="861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123123123123123123 123123123 123123123 123123123 123123123 123123123</a:t>
            </a:r>
            <a:endParaRPr lang="ko-KR" altLang="en-US" dirty="0"/>
          </a:p>
          <a:p>
            <a:r>
              <a:rPr lang="en-US" altLang="ko-KR" dirty="0"/>
              <a:t>123123123 123123123 123123123 123123123 123123123 123123123 123123123 123123123 123123123 123123123 123123123 123123123 123123123 123123123 123123123 123123123 123123123 123123123 123123123 123123123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983225-7041-41A2-84A0-1970561BDC05}"/>
              </a:ext>
            </a:extLst>
          </p:cNvPr>
          <p:cNvCxnSpPr/>
          <p:nvPr/>
        </p:nvCxnSpPr>
        <p:spPr>
          <a:xfrm>
            <a:off x="439387" y="2926644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113C71A-7336-49C1-BEDD-E942DABDD08B}"/>
              </a:ext>
            </a:extLst>
          </p:cNvPr>
          <p:cNvCxnSpPr/>
          <p:nvPr/>
        </p:nvCxnSpPr>
        <p:spPr>
          <a:xfrm>
            <a:off x="468142" y="4594718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D24797B-0056-4744-873D-44EFFA230D8C}"/>
              </a:ext>
            </a:extLst>
          </p:cNvPr>
          <p:cNvCxnSpPr/>
          <p:nvPr/>
        </p:nvCxnSpPr>
        <p:spPr>
          <a:xfrm>
            <a:off x="468142" y="534023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02955CE-FB29-40A5-BDFE-0591C64E5190}"/>
              </a:ext>
            </a:extLst>
          </p:cNvPr>
          <p:cNvCxnSpPr>
            <a:cxnSpLocks/>
          </p:cNvCxnSpPr>
          <p:nvPr/>
        </p:nvCxnSpPr>
        <p:spPr>
          <a:xfrm>
            <a:off x="468142" y="4945113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F07B82-8829-4F20-BD6D-92F7F4A5AACD}"/>
              </a:ext>
            </a:extLst>
          </p:cNvPr>
          <p:cNvSpPr txBox="1"/>
          <p:nvPr/>
        </p:nvSpPr>
        <p:spPr>
          <a:xfrm>
            <a:off x="1640198" y="45947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B77109-B9FA-4BA5-AE58-DC0F7C3D5686}"/>
              </a:ext>
            </a:extLst>
          </p:cNvPr>
          <p:cNvSpPr txBox="1"/>
          <p:nvPr/>
        </p:nvSpPr>
        <p:spPr>
          <a:xfrm>
            <a:off x="8248500" y="4612324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08043C-A154-4C5F-9E89-DA74D20577D2}"/>
              </a:ext>
            </a:extLst>
          </p:cNvPr>
          <p:cNvSpPr txBox="1"/>
          <p:nvPr/>
        </p:nvSpPr>
        <p:spPr>
          <a:xfrm>
            <a:off x="1640198" y="49447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971C28-1A7E-4DEE-BF44-34B3C91092A1}"/>
              </a:ext>
            </a:extLst>
          </p:cNvPr>
          <p:cNvSpPr txBox="1"/>
          <p:nvPr/>
        </p:nvSpPr>
        <p:spPr>
          <a:xfrm>
            <a:off x="8157130" y="4960350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FBF6B4-48D1-40D1-898E-8F47E93B40C2}"/>
              </a:ext>
            </a:extLst>
          </p:cNvPr>
          <p:cNvSpPr txBox="1"/>
          <p:nvPr/>
        </p:nvSpPr>
        <p:spPr>
          <a:xfrm>
            <a:off x="3660608" y="5391257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6620AD-70BD-4A1E-9B70-D06B6AFD831C}"/>
              </a:ext>
            </a:extLst>
          </p:cNvPr>
          <p:cNvSpPr txBox="1"/>
          <p:nvPr/>
        </p:nvSpPr>
        <p:spPr>
          <a:xfrm>
            <a:off x="503768" y="459471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79FD8-F302-4419-8ED4-AF8B9F16C0DE}"/>
              </a:ext>
            </a:extLst>
          </p:cNvPr>
          <p:cNvSpPr txBox="1"/>
          <p:nvPr/>
        </p:nvSpPr>
        <p:spPr>
          <a:xfrm>
            <a:off x="503768" y="49447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F9FD216-48C4-43E7-B7CA-923239A8C27A}"/>
              </a:ext>
            </a:extLst>
          </p:cNvPr>
          <p:cNvSpPr/>
          <p:nvPr/>
        </p:nvSpPr>
        <p:spPr>
          <a:xfrm>
            <a:off x="503769" y="6014029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8A01CDA-8148-4C17-9634-E2DE1E915D93}"/>
              </a:ext>
            </a:extLst>
          </p:cNvPr>
          <p:cNvSpPr/>
          <p:nvPr/>
        </p:nvSpPr>
        <p:spPr>
          <a:xfrm>
            <a:off x="1605883" y="6013054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CB08FBD-8BE6-4C52-B41D-C93CEF196C01}"/>
              </a:ext>
            </a:extLst>
          </p:cNvPr>
          <p:cNvSpPr/>
          <p:nvPr/>
        </p:nvSpPr>
        <p:spPr>
          <a:xfrm>
            <a:off x="8484546" y="6013054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33F063-E5BC-42A5-9245-32FF23240713}"/>
              </a:ext>
            </a:extLst>
          </p:cNvPr>
          <p:cNvSpPr txBox="1"/>
          <p:nvPr/>
        </p:nvSpPr>
        <p:spPr>
          <a:xfrm>
            <a:off x="438954" y="562714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8DEC00-6D34-C182-D074-A18DBBC40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34892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8835FE-ABD7-C0C2-B2C2-E543428C0B09}"/>
              </a:ext>
            </a:extLst>
          </p:cNvPr>
          <p:cNvSpPr/>
          <p:nvPr/>
        </p:nvSpPr>
        <p:spPr>
          <a:xfrm>
            <a:off x="1239518" y="416089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F63947-D93D-D03B-9E51-5E00E1CCDD82}"/>
              </a:ext>
            </a:extLst>
          </p:cNvPr>
          <p:cNvSpPr/>
          <p:nvPr/>
        </p:nvSpPr>
        <p:spPr>
          <a:xfrm>
            <a:off x="1644951" y="416089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51B5B5-EDCA-FCE2-7010-607ED86A5165}"/>
              </a:ext>
            </a:extLst>
          </p:cNvPr>
          <p:cNvSpPr/>
          <p:nvPr/>
        </p:nvSpPr>
        <p:spPr>
          <a:xfrm>
            <a:off x="2050383" y="416089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0645E-4FA5-C229-2237-2ECA48B458B0}"/>
              </a:ext>
            </a:extLst>
          </p:cNvPr>
          <p:cNvSpPr txBox="1"/>
          <p:nvPr/>
        </p:nvSpPr>
        <p:spPr>
          <a:xfrm>
            <a:off x="433650" y="4046398"/>
            <a:ext cx="5414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 err="1">
                <a:ea typeface="맑은 고딕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42866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D23E-56CD-68CB-DD4F-A6C7E45F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구조 정의</a:t>
            </a:r>
            <a:endParaRPr lang="ko-KR" altLang="en-US" sz="2800" dirty="0">
              <a:ea typeface="맑은 고딕"/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F3B687B7-BD1A-95B0-1BA6-1B78D1A32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3" y="1380201"/>
            <a:ext cx="9013371" cy="53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BE507F-4B49-4358-8B1F-413C2DB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04665"/>
            <a:ext cx="11425269" cy="5760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History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193360-3C0C-417B-9F1B-4590967E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24438"/>
              </p:ext>
            </p:extLst>
          </p:nvPr>
        </p:nvGraphicFramePr>
        <p:xfrm>
          <a:off x="1197870" y="1700808"/>
          <a:ext cx="9796260" cy="300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1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7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Version.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Date.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Content.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Owner.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2022.10.14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초안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– 11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V1.1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2022.10.21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메뉴에 'HOME' 추가</a:t>
                      </a:r>
                    </a:p>
                    <a:p>
                      <a:pPr marL="107950" marR="0" lvl="0" indent="-1079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중복슬라이드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. 11)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1 - 10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V1.2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2022.10.31</a:t>
                      </a:r>
                      <a:endParaRPr lang="ko-KR" sz="900" b="0" i="0" u="none" strike="noStrike" noProof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0" indent="-1079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구조 정의</a:t>
                      </a:r>
                    </a:p>
                    <a:p>
                      <a:pPr marL="107950" lvl="0" indent="-1079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갤러리 상세페이지,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자유게시글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 상세페이지에 태그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8, 10, 11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김동겸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08000" indent="-108000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E8437C-EE32-4FFE-91B7-354B66F7E213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6263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539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4539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D18868-4FDE-4E60-A9A4-A35097FAE61C}"/>
              </a:ext>
            </a:extLst>
          </p:cNvPr>
          <p:cNvSpPr/>
          <p:nvPr/>
        </p:nvSpPr>
        <p:spPr>
          <a:xfrm>
            <a:off x="15838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93001-95EB-4694-B444-29CEAC0D137A}"/>
              </a:ext>
            </a:extLst>
          </p:cNvPr>
          <p:cNvSpPr txBox="1"/>
          <p:nvPr/>
        </p:nvSpPr>
        <p:spPr>
          <a:xfrm>
            <a:off x="15838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E09447-F85D-4FD6-B81D-9BE57FE9B9A2}"/>
              </a:ext>
            </a:extLst>
          </p:cNvPr>
          <p:cNvSpPr/>
          <p:nvPr/>
        </p:nvSpPr>
        <p:spPr>
          <a:xfrm>
            <a:off x="27138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59F08-4E6B-4B5C-84DA-9658E6E5E489}"/>
              </a:ext>
            </a:extLst>
          </p:cNvPr>
          <p:cNvSpPr txBox="1"/>
          <p:nvPr/>
        </p:nvSpPr>
        <p:spPr>
          <a:xfrm>
            <a:off x="27138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D13369-7D67-4905-9469-3A495CC12FF8}"/>
              </a:ext>
            </a:extLst>
          </p:cNvPr>
          <p:cNvSpPr/>
          <p:nvPr/>
        </p:nvSpPr>
        <p:spPr>
          <a:xfrm>
            <a:off x="38437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EFC2C-C278-48BB-95F6-76D6D0783228}"/>
              </a:ext>
            </a:extLst>
          </p:cNvPr>
          <p:cNvSpPr txBox="1"/>
          <p:nvPr/>
        </p:nvSpPr>
        <p:spPr>
          <a:xfrm>
            <a:off x="38437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EC6B59-5340-4701-BCA3-ED09C9A5EA59}"/>
              </a:ext>
            </a:extLst>
          </p:cNvPr>
          <p:cNvSpPr/>
          <p:nvPr/>
        </p:nvSpPr>
        <p:spPr>
          <a:xfrm>
            <a:off x="49737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80B86-2E61-4090-A7C3-363A84F227E7}"/>
              </a:ext>
            </a:extLst>
          </p:cNvPr>
          <p:cNvSpPr txBox="1"/>
          <p:nvPr/>
        </p:nvSpPr>
        <p:spPr>
          <a:xfrm>
            <a:off x="49737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01A7FA-B666-4A6F-9501-D72496800F6E}"/>
              </a:ext>
            </a:extLst>
          </p:cNvPr>
          <p:cNvSpPr/>
          <p:nvPr/>
        </p:nvSpPr>
        <p:spPr>
          <a:xfrm>
            <a:off x="61036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5AB33-0C9C-42F3-85BA-459466A232DA}"/>
              </a:ext>
            </a:extLst>
          </p:cNvPr>
          <p:cNvSpPr txBox="1"/>
          <p:nvPr/>
        </p:nvSpPr>
        <p:spPr>
          <a:xfrm>
            <a:off x="61036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E242D7-D606-4C45-86C0-3BF02CA36895}"/>
              </a:ext>
            </a:extLst>
          </p:cNvPr>
          <p:cNvSpPr/>
          <p:nvPr/>
        </p:nvSpPr>
        <p:spPr>
          <a:xfrm>
            <a:off x="7233599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66577-6EA2-4C03-A6B6-8A581FB20AA6}"/>
              </a:ext>
            </a:extLst>
          </p:cNvPr>
          <p:cNvSpPr txBox="1"/>
          <p:nvPr/>
        </p:nvSpPr>
        <p:spPr>
          <a:xfrm>
            <a:off x="7233599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39387" y="352339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718207-78BC-43A9-986D-3563AF034C53}"/>
              </a:ext>
            </a:extLst>
          </p:cNvPr>
          <p:cNvSpPr txBox="1"/>
          <p:nvPr/>
        </p:nvSpPr>
        <p:spPr>
          <a:xfrm>
            <a:off x="439387" y="266700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인원수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태그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C6D4DF-DECC-464B-B53F-EDBA453A175A}"/>
              </a:ext>
            </a:extLst>
          </p:cNvPr>
          <p:cNvSpPr/>
          <p:nvPr/>
        </p:nvSpPr>
        <p:spPr>
          <a:xfrm>
            <a:off x="100088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3F9D86A-0F8F-4176-8B8A-BBB3AFC4133B}"/>
              </a:ext>
            </a:extLst>
          </p:cNvPr>
          <p:cNvSpPr/>
          <p:nvPr/>
        </p:nvSpPr>
        <p:spPr>
          <a:xfrm>
            <a:off x="1406313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47C5EFB-C8D5-459C-8CA2-B7BBD10E8F92}"/>
              </a:ext>
            </a:extLst>
          </p:cNvPr>
          <p:cNvSpPr/>
          <p:nvPr/>
        </p:nvSpPr>
        <p:spPr>
          <a:xfrm>
            <a:off x="181174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EA1B9C6-040C-462E-B472-519808919742}"/>
              </a:ext>
            </a:extLst>
          </p:cNvPr>
          <p:cNvSpPr/>
          <p:nvPr/>
        </p:nvSpPr>
        <p:spPr>
          <a:xfrm>
            <a:off x="221717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95C013-99D5-4F70-BB45-7A9936495811}"/>
              </a:ext>
            </a:extLst>
          </p:cNvPr>
          <p:cNvSpPr/>
          <p:nvPr/>
        </p:nvSpPr>
        <p:spPr>
          <a:xfrm>
            <a:off x="262261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9E60070-196A-42FC-91BC-660041E67453}"/>
              </a:ext>
            </a:extLst>
          </p:cNvPr>
          <p:cNvSpPr/>
          <p:nvPr/>
        </p:nvSpPr>
        <p:spPr>
          <a:xfrm>
            <a:off x="3028044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FE92330-4875-4B5A-AA36-D8E889BE53D8}"/>
              </a:ext>
            </a:extLst>
          </p:cNvPr>
          <p:cNvSpPr/>
          <p:nvPr/>
        </p:nvSpPr>
        <p:spPr>
          <a:xfrm>
            <a:off x="343347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F7C3BB-FDEF-42CB-A2EA-BFB12464199F}"/>
              </a:ext>
            </a:extLst>
          </p:cNvPr>
          <p:cNvSpPr/>
          <p:nvPr/>
        </p:nvSpPr>
        <p:spPr>
          <a:xfrm>
            <a:off x="383890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EFF6F87-100D-44BF-B6A6-712122BDB4D6}"/>
              </a:ext>
            </a:extLst>
          </p:cNvPr>
          <p:cNvSpPr/>
          <p:nvPr/>
        </p:nvSpPr>
        <p:spPr>
          <a:xfrm>
            <a:off x="424434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E6E5111-2448-4D32-9F36-865767606693}"/>
              </a:ext>
            </a:extLst>
          </p:cNvPr>
          <p:cNvSpPr/>
          <p:nvPr/>
        </p:nvSpPr>
        <p:spPr>
          <a:xfrm>
            <a:off x="4649775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14CFDE-75DC-4935-9C14-E104B77CC959}"/>
              </a:ext>
            </a:extLst>
          </p:cNvPr>
          <p:cNvSpPr/>
          <p:nvPr/>
        </p:nvSpPr>
        <p:spPr>
          <a:xfrm>
            <a:off x="5055208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82906FE-C2D2-4F3A-99B8-0A1E51401B1F}"/>
              </a:ext>
            </a:extLst>
          </p:cNvPr>
          <p:cNvSpPr/>
          <p:nvPr/>
        </p:nvSpPr>
        <p:spPr>
          <a:xfrm>
            <a:off x="546064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27651D4-524B-4287-A458-9E74342A21CE}"/>
              </a:ext>
            </a:extLst>
          </p:cNvPr>
          <p:cNvSpPr/>
          <p:nvPr/>
        </p:nvSpPr>
        <p:spPr>
          <a:xfrm>
            <a:off x="1000880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623EB-96D7-4A8C-999C-DCB66B75F339}"/>
              </a:ext>
            </a:extLst>
          </p:cNvPr>
          <p:cNvSpPr/>
          <p:nvPr/>
        </p:nvSpPr>
        <p:spPr>
          <a:xfrm>
            <a:off x="1406313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F561B6B-C36B-4705-9E86-6FECB8F06E7E}"/>
              </a:ext>
            </a:extLst>
          </p:cNvPr>
          <p:cNvSpPr/>
          <p:nvPr/>
        </p:nvSpPr>
        <p:spPr>
          <a:xfrm>
            <a:off x="1811746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A3674E6-30EE-4A5A-9C65-2B658E477CA9}"/>
              </a:ext>
            </a:extLst>
          </p:cNvPr>
          <p:cNvSpPr/>
          <p:nvPr/>
        </p:nvSpPr>
        <p:spPr>
          <a:xfrm>
            <a:off x="2217179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745389D-EA81-4219-ACD6-E600B32EA483}"/>
              </a:ext>
            </a:extLst>
          </p:cNvPr>
          <p:cNvSpPr/>
          <p:nvPr/>
        </p:nvSpPr>
        <p:spPr>
          <a:xfrm>
            <a:off x="2622612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63F0F46-A83B-48F6-9AD1-921AD16DA63C}"/>
              </a:ext>
            </a:extLst>
          </p:cNvPr>
          <p:cNvSpPr/>
          <p:nvPr/>
        </p:nvSpPr>
        <p:spPr>
          <a:xfrm>
            <a:off x="3028044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C8641-7D4B-43A0-9F2B-14935C49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6" y="2641600"/>
            <a:ext cx="328776" cy="32877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3B08DD-644B-4AAB-8050-F4538A3A1464}"/>
              </a:ext>
            </a:extLst>
          </p:cNvPr>
          <p:cNvSpPr txBox="1"/>
          <p:nvPr/>
        </p:nvSpPr>
        <p:spPr>
          <a:xfrm>
            <a:off x="3514561" y="586431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FB3BD46-F17F-459E-85A8-9A0F8A7A2FB0}"/>
              </a:ext>
            </a:extLst>
          </p:cNvPr>
          <p:cNvSpPr/>
          <p:nvPr/>
        </p:nvSpPr>
        <p:spPr>
          <a:xfrm>
            <a:off x="44625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222028-1CCD-4093-AE76-3E6D3C7464CA}"/>
              </a:ext>
            </a:extLst>
          </p:cNvPr>
          <p:cNvSpPr txBox="1"/>
          <p:nvPr/>
        </p:nvSpPr>
        <p:spPr>
          <a:xfrm>
            <a:off x="44625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2933B19-7C70-4721-9F7F-C4D89918AD27}"/>
              </a:ext>
            </a:extLst>
          </p:cNvPr>
          <p:cNvSpPr/>
          <p:nvPr/>
        </p:nvSpPr>
        <p:spPr>
          <a:xfrm>
            <a:off x="157620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4FA909-9644-45B8-89BF-6D14D2139E54}"/>
              </a:ext>
            </a:extLst>
          </p:cNvPr>
          <p:cNvSpPr txBox="1"/>
          <p:nvPr/>
        </p:nvSpPr>
        <p:spPr>
          <a:xfrm>
            <a:off x="157620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60506C-58DA-43E6-A65E-C9190E541C00}"/>
              </a:ext>
            </a:extLst>
          </p:cNvPr>
          <p:cNvSpPr/>
          <p:nvPr/>
        </p:nvSpPr>
        <p:spPr>
          <a:xfrm>
            <a:off x="270615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3A870-8ED3-4AF2-8EBF-31427FC05368}"/>
              </a:ext>
            </a:extLst>
          </p:cNvPr>
          <p:cNvSpPr txBox="1"/>
          <p:nvPr/>
        </p:nvSpPr>
        <p:spPr>
          <a:xfrm>
            <a:off x="270615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D4A099-2EBB-4781-85CF-3A42AA4F2363}"/>
              </a:ext>
            </a:extLst>
          </p:cNvPr>
          <p:cNvSpPr/>
          <p:nvPr/>
        </p:nvSpPr>
        <p:spPr>
          <a:xfrm>
            <a:off x="383610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4A5D54-4AB1-4A97-9A46-81E1028D0351}"/>
              </a:ext>
            </a:extLst>
          </p:cNvPr>
          <p:cNvSpPr txBox="1"/>
          <p:nvPr/>
        </p:nvSpPr>
        <p:spPr>
          <a:xfrm>
            <a:off x="383610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6A4DB0-C43F-4F2B-A450-408EE2337068}"/>
              </a:ext>
            </a:extLst>
          </p:cNvPr>
          <p:cNvSpPr/>
          <p:nvPr/>
        </p:nvSpPr>
        <p:spPr>
          <a:xfrm>
            <a:off x="496605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0CBAAF-0C6B-4CB7-8340-0E69F268DA26}"/>
              </a:ext>
            </a:extLst>
          </p:cNvPr>
          <p:cNvSpPr txBox="1"/>
          <p:nvPr/>
        </p:nvSpPr>
        <p:spPr>
          <a:xfrm>
            <a:off x="496605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D4EB761-60EA-4440-B2E7-D58BDED035D5}"/>
              </a:ext>
            </a:extLst>
          </p:cNvPr>
          <p:cNvSpPr/>
          <p:nvPr/>
        </p:nvSpPr>
        <p:spPr>
          <a:xfrm>
            <a:off x="6096000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E8C909-8148-4991-B814-942C7F765589}"/>
              </a:ext>
            </a:extLst>
          </p:cNvPr>
          <p:cNvSpPr txBox="1"/>
          <p:nvPr/>
        </p:nvSpPr>
        <p:spPr>
          <a:xfrm>
            <a:off x="6096000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83AFBB5-B390-4308-AFAA-748574B65EFD}"/>
              </a:ext>
            </a:extLst>
          </p:cNvPr>
          <p:cNvSpPr/>
          <p:nvPr/>
        </p:nvSpPr>
        <p:spPr>
          <a:xfrm>
            <a:off x="7225948" y="468315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C0069A-AFAF-444E-A200-E0EF6526D633}"/>
              </a:ext>
            </a:extLst>
          </p:cNvPr>
          <p:cNvSpPr txBox="1"/>
          <p:nvPr/>
        </p:nvSpPr>
        <p:spPr>
          <a:xfrm>
            <a:off x="7225948" y="545898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978713-6243-7C0E-97C6-7A7B6593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23666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7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53901" y="2653175"/>
            <a:ext cx="2858638" cy="202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1336955" y="4765924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964E9-6E33-4E5B-9B8D-224D49EE547B}"/>
              </a:ext>
            </a:extLst>
          </p:cNvPr>
          <p:cNvSpPr txBox="1"/>
          <p:nvPr/>
        </p:nvSpPr>
        <p:spPr>
          <a:xfrm>
            <a:off x="3514561" y="2653175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게임설명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8F96AE-6CA8-49FE-9C45-F5D914E6207B}"/>
              </a:ext>
            </a:extLst>
          </p:cNvPr>
          <p:cNvSpPr txBox="1"/>
          <p:nvPr/>
        </p:nvSpPr>
        <p:spPr>
          <a:xfrm>
            <a:off x="3514561" y="4149053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2F896-35E1-4AE9-8E4B-A9877AFCA32A}"/>
              </a:ext>
            </a:extLst>
          </p:cNvPr>
          <p:cNvSpPr/>
          <p:nvPr/>
        </p:nvSpPr>
        <p:spPr>
          <a:xfrm>
            <a:off x="4845133" y="2667312"/>
            <a:ext cx="4168238" cy="904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5A039A-3A3D-4D10-B041-6868D070F990}"/>
              </a:ext>
            </a:extLst>
          </p:cNvPr>
          <p:cNvSpPr/>
          <p:nvPr/>
        </p:nvSpPr>
        <p:spPr>
          <a:xfrm>
            <a:off x="4933433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959368-4E9E-4343-91A0-0EEAAD0ED063}"/>
              </a:ext>
            </a:extLst>
          </p:cNvPr>
          <p:cNvSpPr/>
          <p:nvPr/>
        </p:nvSpPr>
        <p:spPr>
          <a:xfrm>
            <a:off x="5829539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C233C4D-9ADB-44B7-81A0-05B774F20590}"/>
              </a:ext>
            </a:extLst>
          </p:cNvPr>
          <p:cNvSpPr/>
          <p:nvPr/>
        </p:nvSpPr>
        <p:spPr>
          <a:xfrm>
            <a:off x="6725645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8A0023-756F-4D89-A800-A845A020C986}"/>
              </a:ext>
            </a:extLst>
          </p:cNvPr>
          <p:cNvSpPr/>
          <p:nvPr/>
        </p:nvSpPr>
        <p:spPr>
          <a:xfrm>
            <a:off x="7621750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FF2B7-F88C-4750-A08B-C76D4CD6BE80}"/>
              </a:ext>
            </a:extLst>
          </p:cNvPr>
          <p:cNvSpPr txBox="1"/>
          <p:nvPr/>
        </p:nvSpPr>
        <p:spPr>
          <a:xfrm>
            <a:off x="3528952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A8EA70-11A1-44A3-8EC5-A4B5405CE5D6}"/>
              </a:ext>
            </a:extLst>
          </p:cNvPr>
          <p:cNvSpPr txBox="1"/>
          <p:nvPr/>
        </p:nvSpPr>
        <p:spPr>
          <a:xfrm>
            <a:off x="4656983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2~4 </a:t>
            </a:r>
            <a:r>
              <a:rPr lang="ko-KR" altLang="en-US" dirty="0"/>
              <a:t>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6CDB-5882-4191-A07C-630089909193}"/>
              </a:ext>
            </a:extLst>
          </p:cNvPr>
          <p:cNvCxnSpPr/>
          <p:nvPr/>
        </p:nvCxnSpPr>
        <p:spPr>
          <a:xfrm>
            <a:off x="439387" y="505012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FF3D61-503B-4108-AAD9-FE5F1A9A1110}"/>
              </a:ext>
            </a:extLst>
          </p:cNvPr>
          <p:cNvCxnSpPr/>
          <p:nvPr/>
        </p:nvCxnSpPr>
        <p:spPr>
          <a:xfrm>
            <a:off x="475013" y="5795640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F4D384-4C37-49BB-9546-366A7B96D242}"/>
              </a:ext>
            </a:extLst>
          </p:cNvPr>
          <p:cNvCxnSpPr>
            <a:cxnSpLocks/>
          </p:cNvCxnSpPr>
          <p:nvPr/>
        </p:nvCxnSpPr>
        <p:spPr>
          <a:xfrm>
            <a:off x="439387" y="5400516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8A4D93-9586-4F46-88A9-277DE64D7CD4}"/>
              </a:ext>
            </a:extLst>
          </p:cNvPr>
          <p:cNvSpPr txBox="1"/>
          <p:nvPr/>
        </p:nvSpPr>
        <p:spPr>
          <a:xfrm>
            <a:off x="1611443" y="50501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CAE39-09B9-4686-A953-D53A41AB4B0F}"/>
              </a:ext>
            </a:extLst>
          </p:cNvPr>
          <p:cNvSpPr txBox="1"/>
          <p:nvPr/>
        </p:nvSpPr>
        <p:spPr>
          <a:xfrm>
            <a:off x="8219745" y="50677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F1917-57E1-4796-B5EA-548D15DE3F23}"/>
              </a:ext>
            </a:extLst>
          </p:cNvPr>
          <p:cNvSpPr txBox="1"/>
          <p:nvPr/>
        </p:nvSpPr>
        <p:spPr>
          <a:xfrm>
            <a:off x="1611443" y="54001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C428D-31AB-410C-AD6E-D7783D22FDCA}"/>
              </a:ext>
            </a:extLst>
          </p:cNvPr>
          <p:cNvSpPr txBox="1"/>
          <p:nvPr/>
        </p:nvSpPr>
        <p:spPr>
          <a:xfrm>
            <a:off x="8128375" y="541575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8C5B8-06E7-45CA-B6F5-2760301C42D4}"/>
              </a:ext>
            </a:extLst>
          </p:cNvPr>
          <p:cNvSpPr txBox="1"/>
          <p:nvPr/>
        </p:nvSpPr>
        <p:spPr>
          <a:xfrm>
            <a:off x="3631853" y="584666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A1161-7AA0-40E7-9028-244672356195}"/>
              </a:ext>
            </a:extLst>
          </p:cNvPr>
          <p:cNvSpPr txBox="1"/>
          <p:nvPr/>
        </p:nvSpPr>
        <p:spPr>
          <a:xfrm>
            <a:off x="475013" y="505012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59E32-2334-48B5-BF8B-E1D64ED8E67D}"/>
              </a:ext>
            </a:extLst>
          </p:cNvPr>
          <p:cNvSpPr txBox="1"/>
          <p:nvPr/>
        </p:nvSpPr>
        <p:spPr>
          <a:xfrm>
            <a:off x="475013" y="540019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90C107-0395-4CF7-AF89-CCAEA55FC61C}"/>
              </a:ext>
            </a:extLst>
          </p:cNvPr>
          <p:cNvSpPr/>
          <p:nvPr/>
        </p:nvSpPr>
        <p:spPr>
          <a:xfrm>
            <a:off x="475014" y="6469432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81D423-3DDC-4338-9053-4C8D21C6A523}"/>
              </a:ext>
            </a:extLst>
          </p:cNvPr>
          <p:cNvSpPr/>
          <p:nvPr/>
        </p:nvSpPr>
        <p:spPr>
          <a:xfrm>
            <a:off x="1577128" y="6468457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BCE9E8-5113-4547-834E-B56AD17A134B}"/>
              </a:ext>
            </a:extLst>
          </p:cNvPr>
          <p:cNvSpPr/>
          <p:nvPr/>
        </p:nvSpPr>
        <p:spPr>
          <a:xfrm>
            <a:off x="8455791" y="6468457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F72-CA30-41CE-BD68-26E0130D8938}"/>
              </a:ext>
            </a:extLst>
          </p:cNvPr>
          <p:cNvSpPr txBox="1"/>
          <p:nvPr/>
        </p:nvSpPr>
        <p:spPr>
          <a:xfrm>
            <a:off x="410199" y="608254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FD127-B743-4CED-BE5F-4D54ED57A66F}"/>
              </a:ext>
            </a:extLst>
          </p:cNvPr>
          <p:cNvSpPr txBox="1"/>
          <p:nvPr/>
        </p:nvSpPr>
        <p:spPr>
          <a:xfrm>
            <a:off x="8264940" y="2239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5"/>
                </a:solidFill>
              </a:rPr>
              <a:t>뒤로가기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B23ED9-CC71-C161-6F90-979249D2A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88134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39387" y="3523397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718207-78BC-43A9-986D-3563AF034C53}"/>
              </a:ext>
            </a:extLst>
          </p:cNvPr>
          <p:cNvSpPr txBox="1"/>
          <p:nvPr/>
        </p:nvSpPr>
        <p:spPr>
          <a:xfrm>
            <a:off x="439387" y="2667000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인원수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태그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C6D4DF-DECC-464B-B53F-EDBA453A175A}"/>
              </a:ext>
            </a:extLst>
          </p:cNvPr>
          <p:cNvSpPr/>
          <p:nvPr/>
        </p:nvSpPr>
        <p:spPr>
          <a:xfrm>
            <a:off x="100088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3F9D86A-0F8F-4176-8B8A-BBB3AFC4133B}"/>
              </a:ext>
            </a:extLst>
          </p:cNvPr>
          <p:cNvSpPr/>
          <p:nvPr/>
        </p:nvSpPr>
        <p:spPr>
          <a:xfrm>
            <a:off x="1406313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47C5EFB-C8D5-459C-8CA2-B7BBD10E8F92}"/>
              </a:ext>
            </a:extLst>
          </p:cNvPr>
          <p:cNvSpPr/>
          <p:nvPr/>
        </p:nvSpPr>
        <p:spPr>
          <a:xfrm>
            <a:off x="181174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EA1B9C6-040C-462E-B472-519808919742}"/>
              </a:ext>
            </a:extLst>
          </p:cNvPr>
          <p:cNvSpPr/>
          <p:nvPr/>
        </p:nvSpPr>
        <p:spPr>
          <a:xfrm>
            <a:off x="221717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95C013-99D5-4F70-BB45-7A9936495811}"/>
              </a:ext>
            </a:extLst>
          </p:cNvPr>
          <p:cNvSpPr/>
          <p:nvPr/>
        </p:nvSpPr>
        <p:spPr>
          <a:xfrm>
            <a:off x="262261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9E60070-196A-42FC-91BC-660041E67453}"/>
              </a:ext>
            </a:extLst>
          </p:cNvPr>
          <p:cNvSpPr/>
          <p:nvPr/>
        </p:nvSpPr>
        <p:spPr>
          <a:xfrm>
            <a:off x="3028044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FE92330-4875-4B5A-AA36-D8E889BE53D8}"/>
              </a:ext>
            </a:extLst>
          </p:cNvPr>
          <p:cNvSpPr/>
          <p:nvPr/>
        </p:nvSpPr>
        <p:spPr>
          <a:xfrm>
            <a:off x="3433476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F7C3BB-FDEF-42CB-A2EA-BFB12464199F}"/>
              </a:ext>
            </a:extLst>
          </p:cNvPr>
          <p:cNvSpPr/>
          <p:nvPr/>
        </p:nvSpPr>
        <p:spPr>
          <a:xfrm>
            <a:off x="3838909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EFF6F87-100D-44BF-B6A6-712122BDB4D6}"/>
              </a:ext>
            </a:extLst>
          </p:cNvPr>
          <p:cNvSpPr/>
          <p:nvPr/>
        </p:nvSpPr>
        <p:spPr>
          <a:xfrm>
            <a:off x="4244342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E6E5111-2448-4D32-9F36-865767606693}"/>
              </a:ext>
            </a:extLst>
          </p:cNvPr>
          <p:cNvSpPr/>
          <p:nvPr/>
        </p:nvSpPr>
        <p:spPr>
          <a:xfrm>
            <a:off x="4649775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14CFDE-75DC-4935-9C14-E104B77CC959}"/>
              </a:ext>
            </a:extLst>
          </p:cNvPr>
          <p:cNvSpPr/>
          <p:nvPr/>
        </p:nvSpPr>
        <p:spPr>
          <a:xfrm>
            <a:off x="5055208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82906FE-C2D2-4F3A-99B8-0A1E51401B1F}"/>
              </a:ext>
            </a:extLst>
          </p:cNvPr>
          <p:cNvSpPr/>
          <p:nvPr/>
        </p:nvSpPr>
        <p:spPr>
          <a:xfrm>
            <a:off x="5460640" y="295656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27651D4-524B-4287-A458-9E74342A21CE}"/>
              </a:ext>
            </a:extLst>
          </p:cNvPr>
          <p:cNvSpPr/>
          <p:nvPr/>
        </p:nvSpPr>
        <p:spPr>
          <a:xfrm>
            <a:off x="1000880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623EB-96D7-4A8C-999C-DCB66B75F339}"/>
              </a:ext>
            </a:extLst>
          </p:cNvPr>
          <p:cNvSpPr/>
          <p:nvPr/>
        </p:nvSpPr>
        <p:spPr>
          <a:xfrm>
            <a:off x="1406313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F561B6B-C36B-4705-9E86-6FECB8F06E7E}"/>
              </a:ext>
            </a:extLst>
          </p:cNvPr>
          <p:cNvSpPr/>
          <p:nvPr/>
        </p:nvSpPr>
        <p:spPr>
          <a:xfrm>
            <a:off x="1811746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A3674E6-30EE-4A5A-9C65-2B658E477CA9}"/>
              </a:ext>
            </a:extLst>
          </p:cNvPr>
          <p:cNvSpPr/>
          <p:nvPr/>
        </p:nvSpPr>
        <p:spPr>
          <a:xfrm>
            <a:off x="2217179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745389D-EA81-4219-ACD6-E600B32EA483}"/>
              </a:ext>
            </a:extLst>
          </p:cNvPr>
          <p:cNvSpPr/>
          <p:nvPr/>
        </p:nvSpPr>
        <p:spPr>
          <a:xfrm>
            <a:off x="2622612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63F0F46-A83B-48F6-9AD1-921AD16DA63C}"/>
              </a:ext>
            </a:extLst>
          </p:cNvPr>
          <p:cNvSpPr/>
          <p:nvPr/>
        </p:nvSpPr>
        <p:spPr>
          <a:xfrm>
            <a:off x="3028044" y="322321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C8641-7D4B-43A0-9F2B-14935C49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6" y="2641600"/>
            <a:ext cx="328776" cy="328776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30C269-37B8-4116-A4E3-816C618F4ED3}"/>
              </a:ext>
            </a:extLst>
          </p:cNvPr>
          <p:cNvSpPr txBox="1"/>
          <p:nvPr/>
        </p:nvSpPr>
        <p:spPr>
          <a:xfrm>
            <a:off x="3514561" y="476123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8361DF-90BD-43D7-A179-DC594B965BFE}"/>
              </a:ext>
            </a:extLst>
          </p:cNvPr>
          <p:cNvSpPr/>
          <p:nvPr/>
        </p:nvSpPr>
        <p:spPr>
          <a:xfrm>
            <a:off x="4539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E7E321-4DF0-49FD-95EE-A780E9B9CDAB}"/>
              </a:ext>
            </a:extLst>
          </p:cNvPr>
          <p:cNvSpPr txBox="1"/>
          <p:nvPr/>
        </p:nvSpPr>
        <p:spPr>
          <a:xfrm>
            <a:off x="4539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924A053-DBF6-45AC-894C-95F3401289E0}"/>
              </a:ext>
            </a:extLst>
          </p:cNvPr>
          <p:cNvSpPr/>
          <p:nvPr/>
        </p:nvSpPr>
        <p:spPr>
          <a:xfrm>
            <a:off x="15838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887C2-39F6-476D-BFED-43AF0A61B407}"/>
              </a:ext>
            </a:extLst>
          </p:cNvPr>
          <p:cNvSpPr txBox="1"/>
          <p:nvPr/>
        </p:nvSpPr>
        <p:spPr>
          <a:xfrm>
            <a:off x="15838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105F17-0D5F-4EB3-88C4-36A2EAF48653}"/>
              </a:ext>
            </a:extLst>
          </p:cNvPr>
          <p:cNvSpPr/>
          <p:nvPr/>
        </p:nvSpPr>
        <p:spPr>
          <a:xfrm>
            <a:off x="27138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15530A-A2C7-4E48-ADBE-9F2518DC8D90}"/>
              </a:ext>
            </a:extLst>
          </p:cNvPr>
          <p:cNvSpPr txBox="1"/>
          <p:nvPr/>
        </p:nvSpPr>
        <p:spPr>
          <a:xfrm>
            <a:off x="27138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679788-8C57-48BD-A90D-30B7F6C8B867}"/>
              </a:ext>
            </a:extLst>
          </p:cNvPr>
          <p:cNvSpPr/>
          <p:nvPr/>
        </p:nvSpPr>
        <p:spPr>
          <a:xfrm>
            <a:off x="38437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CA857-15D3-4B62-A58B-C1B00839B8C4}"/>
              </a:ext>
            </a:extLst>
          </p:cNvPr>
          <p:cNvSpPr txBox="1"/>
          <p:nvPr/>
        </p:nvSpPr>
        <p:spPr>
          <a:xfrm>
            <a:off x="38437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8708F8-7520-46D6-840A-6DA09E63188D}"/>
              </a:ext>
            </a:extLst>
          </p:cNvPr>
          <p:cNvSpPr/>
          <p:nvPr/>
        </p:nvSpPr>
        <p:spPr>
          <a:xfrm>
            <a:off x="497370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5AB4A8-6BFA-47F4-8B65-8E58F6F52294}"/>
              </a:ext>
            </a:extLst>
          </p:cNvPr>
          <p:cNvSpPr txBox="1"/>
          <p:nvPr/>
        </p:nvSpPr>
        <p:spPr>
          <a:xfrm>
            <a:off x="497370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C91E60-F708-40DD-8632-24E64472557C}"/>
              </a:ext>
            </a:extLst>
          </p:cNvPr>
          <p:cNvSpPr/>
          <p:nvPr/>
        </p:nvSpPr>
        <p:spPr>
          <a:xfrm>
            <a:off x="6103651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3D98B4-AD0B-4383-B096-1CFC99A2D087}"/>
              </a:ext>
            </a:extLst>
          </p:cNvPr>
          <p:cNvSpPr txBox="1"/>
          <p:nvPr/>
        </p:nvSpPr>
        <p:spPr>
          <a:xfrm>
            <a:off x="6103651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FCC736B-6DAB-4D11-AB2F-40572D5ECAD7}"/>
              </a:ext>
            </a:extLst>
          </p:cNvPr>
          <p:cNvSpPr/>
          <p:nvPr/>
        </p:nvSpPr>
        <p:spPr>
          <a:xfrm>
            <a:off x="7233599" y="3598532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CB8B8A-A4EC-4998-905B-C8FADAA69011}"/>
              </a:ext>
            </a:extLst>
          </p:cNvPr>
          <p:cNvSpPr txBox="1"/>
          <p:nvPr/>
        </p:nvSpPr>
        <p:spPr>
          <a:xfrm>
            <a:off x="7233599" y="4374357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35528C-CA09-1F0A-FCC0-A43AB0E1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1044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8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7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오프라인 게임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453901" y="2653175"/>
            <a:ext cx="2858638" cy="202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1336955" y="4765924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게임이름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964E9-6E33-4E5B-9B8D-224D49EE547B}"/>
              </a:ext>
            </a:extLst>
          </p:cNvPr>
          <p:cNvSpPr txBox="1"/>
          <p:nvPr/>
        </p:nvSpPr>
        <p:spPr>
          <a:xfrm>
            <a:off x="3514561" y="2653175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게임설명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8F96AE-6CA8-49FE-9C45-F5D914E6207B}"/>
              </a:ext>
            </a:extLst>
          </p:cNvPr>
          <p:cNvSpPr txBox="1"/>
          <p:nvPr/>
        </p:nvSpPr>
        <p:spPr>
          <a:xfrm>
            <a:off x="3514561" y="4149053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2F896-35E1-4AE9-8E4B-A9877AFCA32A}"/>
              </a:ext>
            </a:extLst>
          </p:cNvPr>
          <p:cNvSpPr/>
          <p:nvPr/>
        </p:nvSpPr>
        <p:spPr>
          <a:xfrm>
            <a:off x="4845133" y="2667312"/>
            <a:ext cx="4168238" cy="904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45A039A-3A3D-4D10-B041-6868D070F990}"/>
              </a:ext>
            </a:extLst>
          </p:cNvPr>
          <p:cNvSpPr/>
          <p:nvPr/>
        </p:nvSpPr>
        <p:spPr>
          <a:xfrm>
            <a:off x="4933433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E1959368-4E9E-4343-91A0-0EEAAD0ED063}"/>
              </a:ext>
            </a:extLst>
          </p:cNvPr>
          <p:cNvSpPr/>
          <p:nvPr/>
        </p:nvSpPr>
        <p:spPr>
          <a:xfrm>
            <a:off x="5829539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C233C4D-9ADB-44B7-81A0-05B774F20590}"/>
              </a:ext>
            </a:extLst>
          </p:cNvPr>
          <p:cNvSpPr/>
          <p:nvPr/>
        </p:nvSpPr>
        <p:spPr>
          <a:xfrm>
            <a:off x="6725645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78A0023-756F-4D89-A800-A845A020C986}"/>
              </a:ext>
            </a:extLst>
          </p:cNvPr>
          <p:cNvSpPr/>
          <p:nvPr/>
        </p:nvSpPr>
        <p:spPr>
          <a:xfrm>
            <a:off x="7621750" y="4119110"/>
            <a:ext cx="635169" cy="369331"/>
          </a:xfrm>
          <a:prstGeom prst="roundRect">
            <a:avLst>
              <a:gd name="adj" fmla="val 445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FF2B7-F88C-4750-A08B-C76D4CD6BE80}"/>
              </a:ext>
            </a:extLst>
          </p:cNvPr>
          <p:cNvSpPr txBox="1"/>
          <p:nvPr/>
        </p:nvSpPr>
        <p:spPr>
          <a:xfrm>
            <a:off x="3528952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인원수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A8EA70-11A1-44A3-8EC5-A4B5405CE5D6}"/>
              </a:ext>
            </a:extLst>
          </p:cNvPr>
          <p:cNvSpPr txBox="1"/>
          <p:nvPr/>
        </p:nvSpPr>
        <p:spPr>
          <a:xfrm>
            <a:off x="4656983" y="3663358"/>
            <a:ext cx="11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2~4 </a:t>
            </a:r>
            <a:r>
              <a:rPr lang="ko-KR" altLang="en-US" dirty="0"/>
              <a:t>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6CDB-5882-4191-A07C-630089909193}"/>
              </a:ext>
            </a:extLst>
          </p:cNvPr>
          <p:cNvCxnSpPr/>
          <p:nvPr/>
        </p:nvCxnSpPr>
        <p:spPr>
          <a:xfrm>
            <a:off x="439387" y="505012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FF3D61-503B-4108-AAD9-FE5F1A9A1110}"/>
              </a:ext>
            </a:extLst>
          </p:cNvPr>
          <p:cNvCxnSpPr/>
          <p:nvPr/>
        </p:nvCxnSpPr>
        <p:spPr>
          <a:xfrm>
            <a:off x="475013" y="5795640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F4D384-4C37-49BB-9546-366A7B96D242}"/>
              </a:ext>
            </a:extLst>
          </p:cNvPr>
          <p:cNvCxnSpPr>
            <a:cxnSpLocks/>
          </p:cNvCxnSpPr>
          <p:nvPr/>
        </p:nvCxnSpPr>
        <p:spPr>
          <a:xfrm>
            <a:off x="439387" y="5400516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8A4D93-9586-4F46-88A9-277DE64D7CD4}"/>
              </a:ext>
            </a:extLst>
          </p:cNvPr>
          <p:cNvSpPr txBox="1"/>
          <p:nvPr/>
        </p:nvSpPr>
        <p:spPr>
          <a:xfrm>
            <a:off x="1611443" y="505012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CAE39-09B9-4686-A953-D53A41AB4B0F}"/>
              </a:ext>
            </a:extLst>
          </p:cNvPr>
          <p:cNvSpPr txBox="1"/>
          <p:nvPr/>
        </p:nvSpPr>
        <p:spPr>
          <a:xfrm>
            <a:off x="8219745" y="5067727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F1917-57E1-4796-B5EA-548D15DE3F23}"/>
              </a:ext>
            </a:extLst>
          </p:cNvPr>
          <p:cNvSpPr txBox="1"/>
          <p:nvPr/>
        </p:nvSpPr>
        <p:spPr>
          <a:xfrm>
            <a:off x="1611443" y="54001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C428D-31AB-410C-AD6E-D7783D22FDCA}"/>
              </a:ext>
            </a:extLst>
          </p:cNvPr>
          <p:cNvSpPr txBox="1"/>
          <p:nvPr/>
        </p:nvSpPr>
        <p:spPr>
          <a:xfrm>
            <a:off x="8128375" y="541575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8C5B8-06E7-45CA-B6F5-2760301C42D4}"/>
              </a:ext>
            </a:extLst>
          </p:cNvPr>
          <p:cNvSpPr txBox="1"/>
          <p:nvPr/>
        </p:nvSpPr>
        <p:spPr>
          <a:xfrm>
            <a:off x="3631853" y="584666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A1161-7AA0-40E7-9028-244672356195}"/>
              </a:ext>
            </a:extLst>
          </p:cNvPr>
          <p:cNvSpPr txBox="1"/>
          <p:nvPr/>
        </p:nvSpPr>
        <p:spPr>
          <a:xfrm>
            <a:off x="475013" y="505012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59E32-2334-48B5-BF8B-E1D64ED8E67D}"/>
              </a:ext>
            </a:extLst>
          </p:cNvPr>
          <p:cNvSpPr txBox="1"/>
          <p:nvPr/>
        </p:nvSpPr>
        <p:spPr>
          <a:xfrm>
            <a:off x="475013" y="540019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90C107-0395-4CF7-AF89-CCAEA55FC61C}"/>
              </a:ext>
            </a:extLst>
          </p:cNvPr>
          <p:cNvSpPr/>
          <p:nvPr/>
        </p:nvSpPr>
        <p:spPr>
          <a:xfrm>
            <a:off x="475014" y="6469432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81D423-3DDC-4338-9053-4C8D21C6A523}"/>
              </a:ext>
            </a:extLst>
          </p:cNvPr>
          <p:cNvSpPr/>
          <p:nvPr/>
        </p:nvSpPr>
        <p:spPr>
          <a:xfrm>
            <a:off x="1577128" y="6468457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BCE9E8-5113-4547-834E-B56AD17A134B}"/>
              </a:ext>
            </a:extLst>
          </p:cNvPr>
          <p:cNvSpPr/>
          <p:nvPr/>
        </p:nvSpPr>
        <p:spPr>
          <a:xfrm>
            <a:off x="8455791" y="6468457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F72-CA30-41CE-BD68-26E0130D8938}"/>
              </a:ext>
            </a:extLst>
          </p:cNvPr>
          <p:cNvSpPr txBox="1"/>
          <p:nvPr/>
        </p:nvSpPr>
        <p:spPr>
          <a:xfrm>
            <a:off x="410199" y="608254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7404E-05C4-4F2F-94A0-E72BB6D94200}"/>
              </a:ext>
            </a:extLst>
          </p:cNvPr>
          <p:cNvSpPr txBox="1"/>
          <p:nvPr/>
        </p:nvSpPr>
        <p:spPr>
          <a:xfrm>
            <a:off x="8264940" y="2239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5"/>
                </a:solidFill>
              </a:rPr>
              <a:t>뒤로가기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F828B2-B6DE-B635-3B97-FAC54606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10668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58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51454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63588D-44F3-43E7-857C-566A7C5054A0}"/>
              </a:ext>
            </a:extLst>
          </p:cNvPr>
          <p:cNvSpPr txBox="1"/>
          <p:nvPr/>
        </p:nvSpPr>
        <p:spPr>
          <a:xfrm>
            <a:off x="51454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D18868-4FDE-4E60-A9A4-A35097FAE61C}"/>
              </a:ext>
            </a:extLst>
          </p:cNvPr>
          <p:cNvSpPr/>
          <p:nvPr/>
        </p:nvSpPr>
        <p:spPr>
          <a:xfrm>
            <a:off x="164449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493001-95EB-4694-B444-29CEAC0D137A}"/>
              </a:ext>
            </a:extLst>
          </p:cNvPr>
          <p:cNvSpPr txBox="1"/>
          <p:nvPr/>
        </p:nvSpPr>
        <p:spPr>
          <a:xfrm>
            <a:off x="164449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E09447-F85D-4FD6-B81D-9BE57FE9B9A2}"/>
              </a:ext>
            </a:extLst>
          </p:cNvPr>
          <p:cNvSpPr/>
          <p:nvPr/>
        </p:nvSpPr>
        <p:spPr>
          <a:xfrm>
            <a:off x="277444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59F08-4E6B-4B5C-84DA-9658E6E5E489}"/>
              </a:ext>
            </a:extLst>
          </p:cNvPr>
          <p:cNvSpPr txBox="1"/>
          <p:nvPr/>
        </p:nvSpPr>
        <p:spPr>
          <a:xfrm>
            <a:off x="277444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D13369-7D67-4905-9469-3A495CC12FF8}"/>
              </a:ext>
            </a:extLst>
          </p:cNvPr>
          <p:cNvSpPr/>
          <p:nvPr/>
        </p:nvSpPr>
        <p:spPr>
          <a:xfrm>
            <a:off x="390439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7EFC2C-C278-48BB-95F6-76D6D0783228}"/>
              </a:ext>
            </a:extLst>
          </p:cNvPr>
          <p:cNvSpPr txBox="1"/>
          <p:nvPr/>
        </p:nvSpPr>
        <p:spPr>
          <a:xfrm>
            <a:off x="390439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EC6B59-5340-4701-BCA3-ED09C9A5EA59}"/>
              </a:ext>
            </a:extLst>
          </p:cNvPr>
          <p:cNvSpPr/>
          <p:nvPr/>
        </p:nvSpPr>
        <p:spPr>
          <a:xfrm>
            <a:off x="503434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B80B86-2E61-4090-A7C3-363A84F227E7}"/>
              </a:ext>
            </a:extLst>
          </p:cNvPr>
          <p:cNvSpPr txBox="1"/>
          <p:nvPr/>
        </p:nvSpPr>
        <p:spPr>
          <a:xfrm>
            <a:off x="503434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01A7FA-B666-4A6F-9501-D72496800F6E}"/>
              </a:ext>
            </a:extLst>
          </p:cNvPr>
          <p:cNvSpPr/>
          <p:nvPr/>
        </p:nvSpPr>
        <p:spPr>
          <a:xfrm>
            <a:off x="6164293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5AB33-0C9C-42F3-85BA-459466A232DA}"/>
              </a:ext>
            </a:extLst>
          </p:cNvPr>
          <p:cNvSpPr txBox="1"/>
          <p:nvPr/>
        </p:nvSpPr>
        <p:spPr>
          <a:xfrm>
            <a:off x="6164293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E242D7-D606-4C45-86C0-3BF02CA36895}"/>
              </a:ext>
            </a:extLst>
          </p:cNvPr>
          <p:cNvSpPr/>
          <p:nvPr/>
        </p:nvSpPr>
        <p:spPr>
          <a:xfrm>
            <a:off x="7294241" y="3318386"/>
            <a:ext cx="1092530" cy="77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66577-6EA2-4C03-A6B6-8A581FB20AA6}"/>
              </a:ext>
            </a:extLst>
          </p:cNvPr>
          <p:cNvSpPr txBox="1"/>
          <p:nvPr/>
        </p:nvSpPr>
        <p:spPr>
          <a:xfrm>
            <a:off x="7294241" y="4094211"/>
            <a:ext cx="109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사진제목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93075" y="3247824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718207-78BC-43A9-986D-3563AF034C53}"/>
              </a:ext>
            </a:extLst>
          </p:cNvPr>
          <p:cNvSpPr txBox="1"/>
          <p:nvPr/>
        </p:nvSpPr>
        <p:spPr>
          <a:xfrm>
            <a:off x="439387" y="2667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태그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C6D4DF-DECC-464B-B53F-EDBA453A175A}"/>
              </a:ext>
            </a:extLst>
          </p:cNvPr>
          <p:cNvSpPr/>
          <p:nvPr/>
        </p:nvSpPr>
        <p:spPr>
          <a:xfrm>
            <a:off x="1000880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3F9D86A-0F8F-4176-8B8A-BBB3AFC4133B}"/>
              </a:ext>
            </a:extLst>
          </p:cNvPr>
          <p:cNvSpPr/>
          <p:nvPr/>
        </p:nvSpPr>
        <p:spPr>
          <a:xfrm>
            <a:off x="1406313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47C5EFB-C8D5-459C-8CA2-B7BBD10E8F92}"/>
              </a:ext>
            </a:extLst>
          </p:cNvPr>
          <p:cNvSpPr/>
          <p:nvPr/>
        </p:nvSpPr>
        <p:spPr>
          <a:xfrm>
            <a:off x="1811746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EEA1B9C6-040C-462E-B472-519808919742}"/>
              </a:ext>
            </a:extLst>
          </p:cNvPr>
          <p:cNvSpPr/>
          <p:nvPr/>
        </p:nvSpPr>
        <p:spPr>
          <a:xfrm>
            <a:off x="2217179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95C013-99D5-4F70-BB45-7A9936495811}"/>
              </a:ext>
            </a:extLst>
          </p:cNvPr>
          <p:cNvSpPr/>
          <p:nvPr/>
        </p:nvSpPr>
        <p:spPr>
          <a:xfrm>
            <a:off x="2622612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9E60070-196A-42FC-91BC-660041E67453}"/>
              </a:ext>
            </a:extLst>
          </p:cNvPr>
          <p:cNvSpPr/>
          <p:nvPr/>
        </p:nvSpPr>
        <p:spPr>
          <a:xfrm>
            <a:off x="3028044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FE92330-4875-4B5A-AA36-D8E889BE53D8}"/>
              </a:ext>
            </a:extLst>
          </p:cNvPr>
          <p:cNvSpPr/>
          <p:nvPr/>
        </p:nvSpPr>
        <p:spPr>
          <a:xfrm>
            <a:off x="3433476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5F7C3BB-FDEF-42CB-A2EA-BFB12464199F}"/>
              </a:ext>
            </a:extLst>
          </p:cNvPr>
          <p:cNvSpPr/>
          <p:nvPr/>
        </p:nvSpPr>
        <p:spPr>
          <a:xfrm>
            <a:off x="3838909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EFF6F87-100D-44BF-B6A6-712122BDB4D6}"/>
              </a:ext>
            </a:extLst>
          </p:cNvPr>
          <p:cNvSpPr/>
          <p:nvPr/>
        </p:nvSpPr>
        <p:spPr>
          <a:xfrm>
            <a:off x="4244342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E6E5111-2448-4D32-9F36-865767606693}"/>
              </a:ext>
            </a:extLst>
          </p:cNvPr>
          <p:cNvSpPr/>
          <p:nvPr/>
        </p:nvSpPr>
        <p:spPr>
          <a:xfrm>
            <a:off x="4649775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14CFDE-75DC-4935-9C14-E104B77CC959}"/>
              </a:ext>
            </a:extLst>
          </p:cNvPr>
          <p:cNvSpPr/>
          <p:nvPr/>
        </p:nvSpPr>
        <p:spPr>
          <a:xfrm>
            <a:off x="5055208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82906FE-C2D2-4F3A-99B8-0A1E51401B1F}"/>
              </a:ext>
            </a:extLst>
          </p:cNvPr>
          <p:cNvSpPr/>
          <p:nvPr/>
        </p:nvSpPr>
        <p:spPr>
          <a:xfrm>
            <a:off x="5460640" y="2643410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27651D4-524B-4287-A458-9E74342A21CE}"/>
              </a:ext>
            </a:extLst>
          </p:cNvPr>
          <p:cNvSpPr/>
          <p:nvPr/>
        </p:nvSpPr>
        <p:spPr>
          <a:xfrm>
            <a:off x="1000880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B1623EB-96D7-4A8C-999C-DCB66B75F339}"/>
              </a:ext>
            </a:extLst>
          </p:cNvPr>
          <p:cNvSpPr/>
          <p:nvPr/>
        </p:nvSpPr>
        <p:spPr>
          <a:xfrm>
            <a:off x="1406313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F561B6B-C36B-4705-9E86-6FECB8F06E7E}"/>
              </a:ext>
            </a:extLst>
          </p:cNvPr>
          <p:cNvSpPr/>
          <p:nvPr/>
        </p:nvSpPr>
        <p:spPr>
          <a:xfrm>
            <a:off x="1811746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A3674E6-30EE-4A5A-9C65-2B658E477CA9}"/>
              </a:ext>
            </a:extLst>
          </p:cNvPr>
          <p:cNvSpPr/>
          <p:nvPr/>
        </p:nvSpPr>
        <p:spPr>
          <a:xfrm>
            <a:off x="2217179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745389D-EA81-4219-ACD6-E600B32EA483}"/>
              </a:ext>
            </a:extLst>
          </p:cNvPr>
          <p:cNvSpPr/>
          <p:nvPr/>
        </p:nvSpPr>
        <p:spPr>
          <a:xfrm>
            <a:off x="2622612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63F0F46-A83B-48F6-9AD1-921AD16DA63C}"/>
              </a:ext>
            </a:extLst>
          </p:cNvPr>
          <p:cNvSpPr/>
          <p:nvPr/>
        </p:nvSpPr>
        <p:spPr>
          <a:xfrm>
            <a:off x="3028044" y="2910063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E0BBA-8ED0-4D6B-B792-42E41C11DF38}"/>
              </a:ext>
            </a:extLst>
          </p:cNvPr>
          <p:cNvSpPr txBox="1"/>
          <p:nvPr/>
        </p:nvSpPr>
        <p:spPr>
          <a:xfrm>
            <a:off x="3514561" y="442303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6FFA5-FE4D-479A-1650-600A96AB9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32664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3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7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갤러리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D20C1-A483-44A6-9725-5B644C81D6F0}"/>
              </a:ext>
            </a:extLst>
          </p:cNvPr>
          <p:cNvSpPr/>
          <p:nvPr/>
        </p:nvSpPr>
        <p:spPr>
          <a:xfrm>
            <a:off x="3053617" y="2624428"/>
            <a:ext cx="2858638" cy="2029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37A6CDB-5882-4191-A07C-630089909193}"/>
              </a:ext>
            </a:extLst>
          </p:cNvPr>
          <p:cNvCxnSpPr/>
          <p:nvPr/>
        </p:nvCxnSpPr>
        <p:spPr>
          <a:xfrm>
            <a:off x="439387" y="5462032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2FF3D61-503B-4108-AAD9-FE5F1A9A1110}"/>
              </a:ext>
            </a:extLst>
          </p:cNvPr>
          <p:cNvCxnSpPr/>
          <p:nvPr/>
        </p:nvCxnSpPr>
        <p:spPr>
          <a:xfrm>
            <a:off x="475013" y="6207551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BF4D384-4C37-49BB-9546-366A7B96D242}"/>
              </a:ext>
            </a:extLst>
          </p:cNvPr>
          <p:cNvCxnSpPr>
            <a:cxnSpLocks/>
          </p:cNvCxnSpPr>
          <p:nvPr/>
        </p:nvCxnSpPr>
        <p:spPr>
          <a:xfrm>
            <a:off x="439387" y="5812427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8A4D93-9586-4F46-88A9-277DE64D7CD4}"/>
              </a:ext>
            </a:extLst>
          </p:cNvPr>
          <p:cNvSpPr txBox="1"/>
          <p:nvPr/>
        </p:nvSpPr>
        <p:spPr>
          <a:xfrm>
            <a:off x="1611443" y="54620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2CAE39-09B9-4686-A953-D53A41AB4B0F}"/>
              </a:ext>
            </a:extLst>
          </p:cNvPr>
          <p:cNvSpPr txBox="1"/>
          <p:nvPr/>
        </p:nvSpPr>
        <p:spPr>
          <a:xfrm>
            <a:off x="8219745" y="5479638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F1917-57E1-4796-B5EA-548D15DE3F23}"/>
              </a:ext>
            </a:extLst>
          </p:cNvPr>
          <p:cNvSpPr txBox="1"/>
          <p:nvPr/>
        </p:nvSpPr>
        <p:spPr>
          <a:xfrm>
            <a:off x="1611443" y="58121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C428D-31AB-410C-AD6E-D7783D22FDCA}"/>
              </a:ext>
            </a:extLst>
          </p:cNvPr>
          <p:cNvSpPr txBox="1"/>
          <p:nvPr/>
        </p:nvSpPr>
        <p:spPr>
          <a:xfrm>
            <a:off x="8128375" y="5827664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98C5B8-06E7-45CA-B6F5-2760301C42D4}"/>
              </a:ext>
            </a:extLst>
          </p:cNvPr>
          <p:cNvSpPr txBox="1"/>
          <p:nvPr/>
        </p:nvSpPr>
        <p:spPr>
          <a:xfrm>
            <a:off x="3631853" y="6258571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A1161-7AA0-40E7-9028-244672356195}"/>
              </a:ext>
            </a:extLst>
          </p:cNvPr>
          <p:cNvSpPr txBox="1"/>
          <p:nvPr/>
        </p:nvSpPr>
        <p:spPr>
          <a:xfrm>
            <a:off x="475013" y="546203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59E32-2334-48B5-BF8B-E1D64ED8E67D}"/>
              </a:ext>
            </a:extLst>
          </p:cNvPr>
          <p:cNvSpPr txBox="1"/>
          <p:nvPr/>
        </p:nvSpPr>
        <p:spPr>
          <a:xfrm>
            <a:off x="475013" y="581210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B90C107-0395-4CF7-AF89-CCAEA55FC61C}"/>
              </a:ext>
            </a:extLst>
          </p:cNvPr>
          <p:cNvSpPr/>
          <p:nvPr/>
        </p:nvSpPr>
        <p:spPr>
          <a:xfrm>
            <a:off x="475014" y="6881343"/>
            <a:ext cx="1048578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81D423-3DDC-4338-9053-4C8D21C6A523}"/>
              </a:ext>
            </a:extLst>
          </p:cNvPr>
          <p:cNvSpPr/>
          <p:nvPr/>
        </p:nvSpPr>
        <p:spPr>
          <a:xfrm>
            <a:off x="1577128" y="6880368"/>
            <a:ext cx="6830272" cy="331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EBCE9E8-5113-4547-834E-B56AD17A134B}"/>
              </a:ext>
            </a:extLst>
          </p:cNvPr>
          <p:cNvSpPr/>
          <p:nvPr/>
        </p:nvSpPr>
        <p:spPr>
          <a:xfrm>
            <a:off x="8455791" y="6880368"/>
            <a:ext cx="676334" cy="3312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A5F72-CA30-41CE-BD68-26E0130D8938}"/>
              </a:ext>
            </a:extLst>
          </p:cNvPr>
          <p:cNvSpPr txBox="1"/>
          <p:nvPr/>
        </p:nvSpPr>
        <p:spPr>
          <a:xfrm>
            <a:off x="410199" y="649445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90D41-96A9-490E-BDD3-27931301BE63}"/>
              </a:ext>
            </a:extLst>
          </p:cNvPr>
          <p:cNvSpPr txBox="1"/>
          <p:nvPr/>
        </p:nvSpPr>
        <p:spPr>
          <a:xfrm>
            <a:off x="8264940" y="22396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5"/>
                </a:solidFill>
              </a:rPr>
              <a:t>뒤로가기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01FA13-44CD-442F-A576-3FA8392005A2}"/>
              </a:ext>
            </a:extLst>
          </p:cNvPr>
          <p:cNvSpPr txBox="1"/>
          <p:nvPr/>
        </p:nvSpPr>
        <p:spPr>
          <a:xfrm>
            <a:off x="3467273" y="46933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사진제목제목제목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88688CF-EB72-5549-2593-3E8BA3664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06963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A631EB-5F75-0CE2-99A9-42C144FCEF55}"/>
              </a:ext>
            </a:extLst>
          </p:cNvPr>
          <p:cNvSpPr/>
          <p:nvPr/>
        </p:nvSpPr>
        <p:spPr>
          <a:xfrm>
            <a:off x="3956839" y="5124176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28DF6C-2CB5-6A1A-5A03-E03FA2A2BB8D}"/>
              </a:ext>
            </a:extLst>
          </p:cNvPr>
          <p:cNvSpPr/>
          <p:nvPr/>
        </p:nvSpPr>
        <p:spPr>
          <a:xfrm>
            <a:off x="4362272" y="5124176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84C790-7CE5-799E-2C5A-3504D0566E88}"/>
              </a:ext>
            </a:extLst>
          </p:cNvPr>
          <p:cNvSpPr/>
          <p:nvPr/>
        </p:nvSpPr>
        <p:spPr>
          <a:xfrm>
            <a:off x="4767704" y="5124176"/>
            <a:ext cx="333507" cy="227794"/>
          </a:xfrm>
          <a:prstGeom prst="roundRect">
            <a:avLst>
              <a:gd name="adj" fmla="val 4454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12253-1D7C-E11E-8806-5C266846DE40}"/>
              </a:ext>
            </a:extLst>
          </p:cNvPr>
          <p:cNvSpPr txBox="1"/>
          <p:nvPr/>
        </p:nvSpPr>
        <p:spPr>
          <a:xfrm>
            <a:off x="2503990" y="4995304"/>
            <a:ext cx="54143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dirty="0" err="1">
                <a:ea typeface="맑은 고딕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06317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595A6A-4CFC-44A4-A4F5-D7EDBF7E8CEF}"/>
              </a:ext>
            </a:extLst>
          </p:cNvPr>
          <p:cNvGraphicFramePr>
            <a:graphicFrameLocks noGrp="1"/>
          </p:cNvGraphicFramePr>
          <p:nvPr/>
        </p:nvGraphicFramePr>
        <p:xfrm>
          <a:off x="285009" y="1644839"/>
          <a:ext cx="11578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541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5900799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652601-DADB-489D-9F8D-8B114A0DBCF7}"/>
              </a:ext>
            </a:extLst>
          </p:cNvPr>
          <p:cNvSpPr/>
          <p:nvPr/>
        </p:nvSpPr>
        <p:spPr>
          <a:xfrm>
            <a:off x="285009" y="106878"/>
            <a:ext cx="9120248" cy="144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6B8220-2282-4C11-912B-6FA65EA7F03E}"/>
              </a:ext>
            </a:extLst>
          </p:cNvPr>
          <p:cNvSpPr/>
          <p:nvPr/>
        </p:nvSpPr>
        <p:spPr>
          <a:xfrm>
            <a:off x="285009" y="2104146"/>
            <a:ext cx="9072746" cy="4557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33E35E-CD4B-40F2-8B48-F87A7F8C70DE}"/>
              </a:ext>
            </a:extLst>
          </p:cNvPr>
          <p:cNvSpPr txBox="1"/>
          <p:nvPr/>
        </p:nvSpPr>
        <p:spPr>
          <a:xfrm>
            <a:off x="352303" y="2201063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232BB96-542D-4E02-B832-34B78683E7D0}"/>
              </a:ext>
            </a:extLst>
          </p:cNvPr>
          <p:cNvCxnSpPr/>
          <p:nvPr/>
        </p:nvCxnSpPr>
        <p:spPr>
          <a:xfrm>
            <a:off x="439387" y="2570395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CBEDDB-0E12-478C-B77E-8BA836737B3B}"/>
              </a:ext>
            </a:extLst>
          </p:cNvPr>
          <p:cNvCxnSpPr/>
          <p:nvPr/>
        </p:nvCxnSpPr>
        <p:spPr>
          <a:xfrm>
            <a:off x="439387" y="4672764"/>
            <a:ext cx="8692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4AC3A8-20BC-4C22-B5F2-F93E0B9FD22E}"/>
              </a:ext>
            </a:extLst>
          </p:cNvPr>
          <p:cNvSpPr txBox="1"/>
          <p:nvPr/>
        </p:nvSpPr>
        <p:spPr>
          <a:xfrm>
            <a:off x="285009" y="848486"/>
            <a:ext cx="8395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오늘뭐하지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0CCF65-CA6A-4D9A-8B81-1640D1217967}"/>
              </a:ext>
            </a:extLst>
          </p:cNvPr>
          <p:cNvSpPr/>
          <p:nvPr/>
        </p:nvSpPr>
        <p:spPr>
          <a:xfrm>
            <a:off x="9405257" y="2104146"/>
            <a:ext cx="2458192" cy="330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링크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DE29AF-ABBB-4F59-8D38-C4A307175929}"/>
              </a:ext>
            </a:extLst>
          </p:cNvPr>
          <p:cNvSpPr txBox="1"/>
          <p:nvPr/>
        </p:nvSpPr>
        <p:spPr>
          <a:xfrm>
            <a:off x="3514561" y="4761232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&lt;&lt; &lt;   1   &gt; &gt;&gt;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C2EBF1-5A16-4AB1-9B3F-B31D8BB52EC8}"/>
              </a:ext>
            </a:extLst>
          </p:cNvPr>
          <p:cNvCxnSpPr>
            <a:cxnSpLocks/>
          </p:cNvCxnSpPr>
          <p:nvPr/>
        </p:nvCxnSpPr>
        <p:spPr>
          <a:xfrm>
            <a:off x="439387" y="2920790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ACA8644-0760-48B5-A602-66FC830A97FC}"/>
              </a:ext>
            </a:extLst>
          </p:cNvPr>
          <p:cNvCxnSpPr>
            <a:cxnSpLocks/>
          </p:cNvCxnSpPr>
          <p:nvPr/>
        </p:nvCxnSpPr>
        <p:spPr>
          <a:xfrm>
            <a:off x="439387" y="3271185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9269BD2-2E96-4CE1-8104-84854AED295E}"/>
              </a:ext>
            </a:extLst>
          </p:cNvPr>
          <p:cNvCxnSpPr>
            <a:cxnSpLocks/>
          </p:cNvCxnSpPr>
          <p:nvPr/>
        </p:nvCxnSpPr>
        <p:spPr>
          <a:xfrm>
            <a:off x="439387" y="3621580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B6E6EAB-7CDE-475A-AB19-5F04F72BF44A}"/>
              </a:ext>
            </a:extLst>
          </p:cNvPr>
          <p:cNvCxnSpPr>
            <a:cxnSpLocks/>
          </p:cNvCxnSpPr>
          <p:nvPr/>
        </p:nvCxnSpPr>
        <p:spPr>
          <a:xfrm>
            <a:off x="439387" y="3971975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64807F-809A-432E-A8A3-13F4F96BBC9F}"/>
              </a:ext>
            </a:extLst>
          </p:cNvPr>
          <p:cNvCxnSpPr>
            <a:cxnSpLocks/>
          </p:cNvCxnSpPr>
          <p:nvPr/>
        </p:nvCxnSpPr>
        <p:spPr>
          <a:xfrm>
            <a:off x="439387" y="4322370"/>
            <a:ext cx="869273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E1BC7E-9173-4AE5-8295-9B4EE3773E9E}"/>
              </a:ext>
            </a:extLst>
          </p:cNvPr>
          <p:cNvSpPr txBox="1"/>
          <p:nvPr/>
        </p:nvSpPr>
        <p:spPr>
          <a:xfrm>
            <a:off x="439387" y="2570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34936-0BC6-43C8-84EA-40E5C28AD202}"/>
              </a:ext>
            </a:extLst>
          </p:cNvPr>
          <p:cNvSpPr txBox="1"/>
          <p:nvPr/>
        </p:nvSpPr>
        <p:spPr>
          <a:xfrm>
            <a:off x="8219745" y="258800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분 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B09435-01A2-4EB5-9BAE-080BF16B110D}"/>
              </a:ext>
            </a:extLst>
          </p:cNvPr>
          <p:cNvSpPr txBox="1"/>
          <p:nvPr/>
        </p:nvSpPr>
        <p:spPr>
          <a:xfrm>
            <a:off x="439387" y="292046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1741B-17E8-49F5-A96A-9F508D07C7F1}"/>
              </a:ext>
            </a:extLst>
          </p:cNvPr>
          <p:cNvSpPr txBox="1"/>
          <p:nvPr/>
        </p:nvSpPr>
        <p:spPr>
          <a:xfrm>
            <a:off x="8128375" y="2936027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시간 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80E70B-DFDC-4D72-804E-39798D82F1C7}"/>
              </a:ext>
            </a:extLst>
          </p:cNvPr>
          <p:cNvSpPr txBox="1"/>
          <p:nvPr/>
        </p:nvSpPr>
        <p:spPr>
          <a:xfrm>
            <a:off x="439387" y="327070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549C55-9BBD-463D-B910-BFDD8FAE7908}"/>
              </a:ext>
            </a:extLst>
          </p:cNvPr>
          <p:cNvSpPr txBox="1"/>
          <p:nvPr/>
        </p:nvSpPr>
        <p:spPr>
          <a:xfrm>
            <a:off x="7849452" y="3284053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D3276F-F076-4388-9350-3747F0C47FF0}"/>
              </a:ext>
            </a:extLst>
          </p:cNvPr>
          <p:cNvSpPr txBox="1"/>
          <p:nvPr/>
        </p:nvSpPr>
        <p:spPr>
          <a:xfrm>
            <a:off x="439387" y="36204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A51305-E6CE-48BC-AA0E-74F8ECC263F7}"/>
              </a:ext>
            </a:extLst>
          </p:cNvPr>
          <p:cNvSpPr txBox="1"/>
          <p:nvPr/>
        </p:nvSpPr>
        <p:spPr>
          <a:xfrm>
            <a:off x="7849452" y="3632079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A88099-25D7-4714-9F3B-40F72F12EE37}"/>
              </a:ext>
            </a:extLst>
          </p:cNvPr>
          <p:cNvSpPr txBox="1"/>
          <p:nvPr/>
        </p:nvSpPr>
        <p:spPr>
          <a:xfrm>
            <a:off x="439387" y="39847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0ADE6F-CB13-4FCD-B372-AE418FFC1E96}"/>
              </a:ext>
            </a:extLst>
          </p:cNvPr>
          <p:cNvSpPr txBox="1"/>
          <p:nvPr/>
        </p:nvSpPr>
        <p:spPr>
          <a:xfrm>
            <a:off x="7849452" y="398010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A0B89E-A740-4A2E-9498-CF69FC244EA7}"/>
              </a:ext>
            </a:extLst>
          </p:cNvPr>
          <p:cNvSpPr txBox="1"/>
          <p:nvPr/>
        </p:nvSpPr>
        <p:spPr>
          <a:xfrm>
            <a:off x="439387" y="43105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123123123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95D92E-7AA4-42B9-AC90-75EAF5083C13}"/>
              </a:ext>
            </a:extLst>
          </p:cNvPr>
          <p:cNvSpPr txBox="1"/>
          <p:nvPr/>
        </p:nvSpPr>
        <p:spPr>
          <a:xfrm>
            <a:off x="7849452" y="4328133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2022-10-13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16E55-DCD7-48EE-9A48-D8B6B25D1D79}"/>
              </a:ext>
            </a:extLst>
          </p:cNvPr>
          <p:cNvSpPr txBox="1"/>
          <p:nvPr/>
        </p:nvSpPr>
        <p:spPr>
          <a:xfrm>
            <a:off x="1617749" y="260117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1E139E-E47D-4C4B-BBFC-EF11C0E88F51}"/>
              </a:ext>
            </a:extLst>
          </p:cNvPr>
          <p:cNvSpPr txBox="1"/>
          <p:nvPr/>
        </p:nvSpPr>
        <p:spPr>
          <a:xfrm>
            <a:off x="1617749" y="295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3405A9-4D06-4EBD-AD42-C0BB558A1A72}"/>
              </a:ext>
            </a:extLst>
          </p:cNvPr>
          <p:cNvSpPr txBox="1"/>
          <p:nvPr/>
        </p:nvSpPr>
        <p:spPr>
          <a:xfrm>
            <a:off x="1617749" y="328850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[1]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F27091-6806-4EF1-AD8F-06398B39152E}"/>
              </a:ext>
            </a:extLst>
          </p:cNvPr>
          <p:cNvSpPr txBox="1"/>
          <p:nvPr/>
        </p:nvSpPr>
        <p:spPr>
          <a:xfrm>
            <a:off x="1617749" y="36521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[0]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13E200-0E23-4F9E-A078-BD943F39D973}"/>
              </a:ext>
            </a:extLst>
          </p:cNvPr>
          <p:cNvSpPr txBox="1"/>
          <p:nvPr/>
        </p:nvSpPr>
        <p:spPr>
          <a:xfrm>
            <a:off x="1617749" y="396435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[3]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956302-97B4-43AF-BAC9-BB173D131F68}"/>
              </a:ext>
            </a:extLst>
          </p:cNvPr>
          <p:cNvSpPr txBox="1"/>
          <p:nvPr/>
        </p:nvSpPr>
        <p:spPr>
          <a:xfrm>
            <a:off x="1617749" y="431506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[5]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963910-6D4A-CCA8-E5C7-77215CE8D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43595"/>
              </p:ext>
            </p:extLst>
          </p:nvPr>
        </p:nvGraphicFramePr>
        <p:xfrm>
          <a:off x="285009" y="1644839"/>
          <a:ext cx="115784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1280350321"/>
                    </a:ext>
                  </a:extLst>
                </a:gridCol>
                <a:gridCol w="1609618">
                  <a:extLst>
                    <a:ext uri="{9D8B030D-6E8A-4147-A177-3AD203B41FA5}">
                      <a16:colId xmlns:a16="http://schemas.microsoft.com/office/drawing/2014/main" val="3905173407"/>
                    </a:ext>
                  </a:extLst>
                </a:gridCol>
                <a:gridCol w="1712359">
                  <a:extLst>
                    <a:ext uri="{9D8B030D-6E8A-4147-A177-3AD203B41FA5}">
                      <a16:colId xmlns:a16="http://schemas.microsoft.com/office/drawing/2014/main" val="2080203763"/>
                    </a:ext>
                  </a:extLst>
                </a:gridCol>
                <a:gridCol w="984603">
                  <a:extLst>
                    <a:ext uri="{9D8B030D-6E8A-4147-A177-3AD203B41FA5}">
                      <a16:colId xmlns:a16="http://schemas.microsoft.com/office/drawing/2014/main" val="3470420613"/>
                    </a:ext>
                  </a:extLst>
                </a:gridCol>
                <a:gridCol w="1429820">
                  <a:extLst>
                    <a:ext uri="{9D8B030D-6E8A-4147-A177-3AD203B41FA5}">
                      <a16:colId xmlns:a16="http://schemas.microsoft.com/office/drawing/2014/main" val="2173547396"/>
                    </a:ext>
                  </a:extLst>
                </a:gridCol>
                <a:gridCol w="4806034">
                  <a:extLst>
                    <a:ext uri="{9D8B030D-6E8A-4147-A177-3AD203B41FA5}">
                      <a16:colId xmlns:a16="http://schemas.microsoft.com/office/drawing/2014/main" val="3208202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오프라인 게임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갤러리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394</Words>
  <Application>Microsoft Office PowerPoint</Application>
  <PresentationFormat>와이드스크린</PresentationFormat>
  <Paragraphs>231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History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구조 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126</cp:revision>
  <dcterms:created xsi:type="dcterms:W3CDTF">2022-09-15T22:20:59Z</dcterms:created>
  <dcterms:modified xsi:type="dcterms:W3CDTF">2022-10-31T02:31:49Z</dcterms:modified>
</cp:coreProperties>
</file>