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0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EF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E1963-5F16-4868-9757-E2BF24C6471C}" v="25" dt="2020-06-16T15:47:5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학" userId="415c276d-2d7c-4523-a156-28b4181f1384" providerId="ADAL" clId="{21DE1963-5F16-4868-9757-E2BF24C6471C}"/>
    <pc:docChg chg="undo custSel addSld modSld sldOrd modMainMaster">
      <pc:chgData name="박동학" userId="415c276d-2d7c-4523-a156-28b4181f1384" providerId="ADAL" clId="{21DE1963-5F16-4868-9757-E2BF24C6471C}" dt="2020-06-16T15:48:13.281" v="143" actId="1076"/>
      <pc:docMkLst>
        <pc:docMk/>
      </pc:docMkLst>
      <pc:sldChg chg="modSp">
        <pc:chgData name="박동학" userId="415c276d-2d7c-4523-a156-28b4181f1384" providerId="ADAL" clId="{21DE1963-5F16-4868-9757-E2BF24C6471C}" dt="2020-06-16T15:47:17.178" v="91" actId="1076"/>
        <pc:sldMkLst>
          <pc:docMk/>
          <pc:sldMk cId="3924079734" sldId="256"/>
        </pc:sldMkLst>
        <pc:spChg chg="mod">
          <ac:chgData name="박동학" userId="415c276d-2d7c-4523-a156-28b4181f1384" providerId="ADAL" clId="{21DE1963-5F16-4868-9757-E2BF24C6471C}" dt="2020-06-16T15:47:12.912" v="90" actId="2710"/>
          <ac:spMkLst>
            <pc:docMk/>
            <pc:sldMk cId="3924079734" sldId="256"/>
            <ac:spMk id="16" creationId="{4BF6301D-8C69-4E91-9B7F-504CA3E2454E}"/>
          </ac:spMkLst>
        </pc:spChg>
        <pc:grpChg chg="mod">
          <ac:chgData name="박동학" userId="415c276d-2d7c-4523-a156-28b4181f1384" providerId="ADAL" clId="{21DE1963-5F16-4868-9757-E2BF24C6471C}" dt="2020-06-16T15:47:17.178" v="91" actId="1076"/>
          <ac:grpSpMkLst>
            <pc:docMk/>
            <pc:sldMk cId="3924079734" sldId="256"/>
            <ac:grpSpMk id="15" creationId="{137694D8-C939-4510-A0E3-00E82BAF9A83}"/>
          </ac:grpSpMkLst>
        </pc:grpChg>
      </pc:sldChg>
      <pc:sldChg chg="addSp delSp modSp">
        <pc:chgData name="박동학" userId="415c276d-2d7c-4523-a156-28b4181f1384" providerId="ADAL" clId="{21DE1963-5F16-4868-9757-E2BF24C6471C}" dt="2020-06-16T15:46:12.892" v="78" actId="1076"/>
        <pc:sldMkLst>
          <pc:docMk/>
          <pc:sldMk cId="3704909606" sldId="260"/>
        </pc:sldMkLst>
        <pc:spChg chg="mod">
          <ac:chgData name="박동학" userId="415c276d-2d7c-4523-a156-28b4181f1384" providerId="ADAL" clId="{21DE1963-5F16-4868-9757-E2BF24C6471C}" dt="2020-06-16T15:46:12.892" v="78" actId="1076"/>
          <ac:spMkLst>
            <pc:docMk/>
            <pc:sldMk cId="3704909606" sldId="260"/>
            <ac:spMk id="2" creationId="{3C29A960-B20F-499B-BF80-E9B6D8BDC15C}"/>
          </ac:spMkLst>
        </pc:spChg>
        <pc:spChg chg="mod">
          <ac:chgData name="박동학" userId="415c276d-2d7c-4523-a156-28b4181f1384" providerId="ADAL" clId="{21DE1963-5F16-4868-9757-E2BF24C6471C}" dt="2020-06-16T15:46:12.892" v="78" actId="1076"/>
          <ac:spMkLst>
            <pc:docMk/>
            <pc:sldMk cId="3704909606" sldId="260"/>
            <ac:spMk id="3" creationId="{78CFC5D7-F228-4496-B73C-BAD8C7F132A3}"/>
          </ac:spMkLst>
        </pc:spChg>
        <pc:spChg chg="add del mod">
          <ac:chgData name="박동학" userId="415c276d-2d7c-4523-a156-28b4181f1384" providerId="ADAL" clId="{21DE1963-5F16-4868-9757-E2BF24C6471C}" dt="2020-06-16T15:43:59.359" v="19"/>
          <ac:spMkLst>
            <pc:docMk/>
            <pc:sldMk cId="3704909606" sldId="260"/>
            <ac:spMk id="5" creationId="{EEC09D80-9C5A-4DBC-939F-B991B56F4EE9}"/>
          </ac:spMkLst>
        </pc:spChg>
        <pc:spChg chg="add mod">
          <ac:chgData name="박동학" userId="415c276d-2d7c-4523-a156-28b4181f1384" providerId="ADAL" clId="{21DE1963-5F16-4868-9757-E2BF24C6471C}" dt="2020-06-16T15:46:12.892" v="78" actId="1076"/>
          <ac:spMkLst>
            <pc:docMk/>
            <pc:sldMk cId="3704909606" sldId="260"/>
            <ac:spMk id="15" creationId="{35973B62-204D-4CD9-AF12-8C65976AA21B}"/>
          </ac:spMkLst>
        </pc:spChg>
        <pc:spChg chg="add del">
          <ac:chgData name="박동학" userId="415c276d-2d7c-4523-a156-28b4181f1384" providerId="ADAL" clId="{21DE1963-5F16-4868-9757-E2BF24C6471C}" dt="2020-06-16T15:43:40.789" v="8"/>
          <ac:spMkLst>
            <pc:docMk/>
            <pc:sldMk cId="3704909606" sldId="260"/>
            <ac:spMk id="16" creationId="{CC19BB40-991A-4931-8639-5DF1149ECF2E}"/>
          </ac:spMkLst>
        </pc:sp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4" creationId="{3504B332-BB2F-4355-8E60-CC77A645364D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8" creationId="{0E3506CC-7FA6-4B50-944E-D632014A57DE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32" creationId="{C80BDB79-E215-4E60-BBE8-8C6C84C3D5B4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36" creationId="{BADD043A-8BCD-4D90-B0CF-EEB27E8BF41D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38" creationId="{83486CA3-08CF-4468-B79C-6BB9C87394E0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40" creationId="{DB6CEBD0-E180-4DF7-804F-B693D16C609C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42" creationId="{E4DCDDA0-8C89-475E-9610-1008DB9ED4AA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44" creationId="{A1EF2E47-34E7-4451-8D37-EA00E18CF565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46" creationId="{B78C31B1-3D40-4A40-A080-42F459A02DDD}"/>
          </ac:picMkLst>
        </pc:picChg>
        <pc:picChg chg="mod">
          <ac:chgData name="박동학" userId="415c276d-2d7c-4523-a156-28b4181f1384" providerId="ADAL" clId="{21DE1963-5F16-4868-9757-E2BF24C6471C}" dt="2020-06-16T15:46:12.892" v="78" actId="1076"/>
          <ac:picMkLst>
            <pc:docMk/>
            <pc:sldMk cId="3704909606" sldId="260"/>
            <ac:picMk id="1048" creationId="{0B692C69-B1AF-4305-8B7C-147E4CBC767A}"/>
          </ac:picMkLst>
        </pc:picChg>
      </pc:sldChg>
      <pc:sldChg chg="modSp">
        <pc:chgData name="박동학" userId="415c276d-2d7c-4523-a156-28b4181f1384" providerId="ADAL" clId="{21DE1963-5F16-4868-9757-E2BF24C6471C}" dt="2020-06-16T15:47:01.994" v="89" actId="1076"/>
        <pc:sldMkLst>
          <pc:docMk/>
          <pc:sldMk cId="3017790391" sldId="261"/>
        </pc:sldMkLst>
        <pc:spChg chg="mod">
          <ac:chgData name="박동학" userId="415c276d-2d7c-4523-a156-28b4181f1384" providerId="ADAL" clId="{21DE1963-5F16-4868-9757-E2BF24C6471C}" dt="2020-06-16T15:46:58.833" v="88" actId="1076"/>
          <ac:spMkLst>
            <pc:docMk/>
            <pc:sldMk cId="3017790391" sldId="261"/>
            <ac:spMk id="5" creationId="{334DD993-93AC-4F46-AF2A-5261FD66B8D5}"/>
          </ac:spMkLst>
        </pc:spChg>
        <pc:spChg chg="mod">
          <ac:chgData name="박동학" userId="415c276d-2d7c-4523-a156-28b4181f1384" providerId="ADAL" clId="{21DE1963-5F16-4868-9757-E2BF24C6471C}" dt="2020-06-16T15:46:58.833" v="88" actId="1076"/>
          <ac:spMkLst>
            <pc:docMk/>
            <pc:sldMk cId="3017790391" sldId="261"/>
            <ac:spMk id="7" creationId="{B94607D5-321D-40A8-A87E-8444247F1C71}"/>
          </ac:spMkLst>
        </pc:spChg>
        <pc:spChg chg="mod">
          <ac:chgData name="박동학" userId="415c276d-2d7c-4523-a156-28b4181f1384" providerId="ADAL" clId="{21DE1963-5F16-4868-9757-E2BF24C6471C}" dt="2020-06-16T15:46:58.833" v="88" actId="1076"/>
          <ac:spMkLst>
            <pc:docMk/>
            <pc:sldMk cId="3017790391" sldId="261"/>
            <ac:spMk id="9" creationId="{5B16E56E-C24C-47CA-BDB7-56B542516FEC}"/>
          </ac:spMkLst>
        </pc:spChg>
        <pc:spChg chg="mod">
          <ac:chgData name="박동학" userId="415c276d-2d7c-4523-a156-28b4181f1384" providerId="ADAL" clId="{21DE1963-5F16-4868-9757-E2BF24C6471C}" dt="2020-06-16T15:46:58.833" v="88" actId="1076"/>
          <ac:spMkLst>
            <pc:docMk/>
            <pc:sldMk cId="3017790391" sldId="261"/>
            <ac:spMk id="11" creationId="{E6085041-873E-4FEA-BC10-189FF69F18FA}"/>
          </ac:spMkLst>
        </pc:spChg>
        <pc:spChg chg="mod">
          <ac:chgData name="박동학" userId="415c276d-2d7c-4523-a156-28b4181f1384" providerId="ADAL" clId="{21DE1963-5F16-4868-9757-E2BF24C6471C}" dt="2020-06-16T15:47:01.994" v="89" actId="1076"/>
          <ac:spMkLst>
            <pc:docMk/>
            <pc:sldMk cId="3017790391" sldId="261"/>
            <ac:spMk id="14" creationId="{BF5EF9BF-C03F-4BA2-ADBA-5D5810F74DB3}"/>
          </ac:spMkLst>
        </pc:spChg>
        <pc:spChg chg="mod">
          <ac:chgData name="박동학" userId="415c276d-2d7c-4523-a156-28b4181f1384" providerId="ADAL" clId="{21DE1963-5F16-4868-9757-E2BF24C6471C}" dt="2020-06-16T15:46:58.833" v="88" actId="1076"/>
          <ac:spMkLst>
            <pc:docMk/>
            <pc:sldMk cId="3017790391" sldId="261"/>
            <ac:spMk id="17" creationId="{2D233CDE-153B-4836-BA14-F32BEB419E26}"/>
          </ac:spMkLst>
        </pc:spChg>
        <pc:picChg chg="mod">
          <ac:chgData name="박동학" userId="415c276d-2d7c-4523-a156-28b4181f1384" providerId="ADAL" clId="{21DE1963-5F16-4868-9757-E2BF24C6471C}" dt="2020-06-16T15:46:58.833" v="88" actId="1076"/>
          <ac:picMkLst>
            <pc:docMk/>
            <pc:sldMk cId="3017790391" sldId="261"/>
            <ac:picMk id="2050" creationId="{93D87D77-8E61-422D-BF52-6643DD716A41}"/>
          </ac:picMkLst>
        </pc:picChg>
        <pc:cxnChg chg="mod">
          <ac:chgData name="박동학" userId="415c276d-2d7c-4523-a156-28b4181f1384" providerId="ADAL" clId="{21DE1963-5F16-4868-9757-E2BF24C6471C}" dt="2020-06-16T15:46:58.833" v="88" actId="1076"/>
          <ac:cxnSpMkLst>
            <pc:docMk/>
            <pc:sldMk cId="3017790391" sldId="261"/>
            <ac:cxnSpMk id="6" creationId="{6E9D88F8-A1A1-43C1-8410-34EE01758037}"/>
          </ac:cxnSpMkLst>
        </pc:cxnChg>
        <pc:cxnChg chg="mod">
          <ac:chgData name="박동학" userId="415c276d-2d7c-4523-a156-28b4181f1384" providerId="ADAL" clId="{21DE1963-5F16-4868-9757-E2BF24C6471C}" dt="2020-06-16T15:46:58.833" v="88" actId="1076"/>
          <ac:cxnSpMkLst>
            <pc:docMk/>
            <pc:sldMk cId="3017790391" sldId="261"/>
            <ac:cxnSpMk id="8" creationId="{1515C41A-3962-4CED-8270-777DB248A6D3}"/>
          </ac:cxnSpMkLst>
        </pc:cxnChg>
        <pc:cxnChg chg="mod">
          <ac:chgData name="박동학" userId="415c276d-2d7c-4523-a156-28b4181f1384" providerId="ADAL" clId="{21DE1963-5F16-4868-9757-E2BF24C6471C}" dt="2020-06-16T15:46:58.833" v="88" actId="1076"/>
          <ac:cxnSpMkLst>
            <pc:docMk/>
            <pc:sldMk cId="3017790391" sldId="261"/>
            <ac:cxnSpMk id="10" creationId="{54AB4821-80BC-4789-AE00-7B9B7CF98B29}"/>
          </ac:cxnSpMkLst>
        </pc:cxnChg>
        <pc:cxnChg chg="mod">
          <ac:chgData name="박동학" userId="415c276d-2d7c-4523-a156-28b4181f1384" providerId="ADAL" clId="{21DE1963-5F16-4868-9757-E2BF24C6471C}" dt="2020-06-16T15:46:58.833" v="88" actId="1076"/>
          <ac:cxnSpMkLst>
            <pc:docMk/>
            <pc:sldMk cId="3017790391" sldId="261"/>
            <ac:cxnSpMk id="12" creationId="{F5F1B6CC-E16A-4F4C-9E18-BD0DA670C0A6}"/>
          </ac:cxnSpMkLst>
        </pc:cxnChg>
        <pc:cxnChg chg="mod">
          <ac:chgData name="박동학" userId="415c276d-2d7c-4523-a156-28b4181f1384" providerId="ADAL" clId="{21DE1963-5F16-4868-9757-E2BF24C6471C}" dt="2020-06-16T15:46:58.833" v="88" actId="1076"/>
          <ac:cxnSpMkLst>
            <pc:docMk/>
            <pc:sldMk cId="3017790391" sldId="261"/>
            <ac:cxnSpMk id="18" creationId="{4E1EC16C-472D-4678-A1F4-50B93C2FF81D}"/>
          </ac:cxnSpMkLst>
        </pc:cxnChg>
      </pc:sldChg>
      <pc:sldChg chg="delSp modSp add ord">
        <pc:chgData name="박동학" userId="415c276d-2d7c-4523-a156-28b4181f1384" providerId="ADAL" clId="{21DE1963-5F16-4868-9757-E2BF24C6471C}" dt="2020-06-16T15:48:13.281" v="143" actId="1076"/>
        <pc:sldMkLst>
          <pc:docMk/>
          <pc:sldMk cId="0" sldId="262"/>
        </pc:sldMkLst>
        <pc:spChg chg="mod">
          <ac:chgData name="박동학" userId="415c276d-2d7c-4523-a156-28b4181f1384" providerId="ADAL" clId="{21DE1963-5F16-4868-9757-E2BF24C6471C}" dt="2020-06-16T15:48:13.281" v="143" actId="1076"/>
          <ac:spMkLst>
            <pc:docMk/>
            <pc:sldMk cId="0" sldId="262"/>
            <ac:spMk id="89" creationId="{00000000-0000-0000-0000-000000000000}"/>
          </ac:spMkLst>
        </pc:spChg>
        <pc:spChg chg="del">
          <ac:chgData name="박동학" userId="415c276d-2d7c-4523-a156-28b4181f1384" providerId="ADAL" clId="{21DE1963-5F16-4868-9757-E2BF24C6471C}" dt="2020-06-16T15:48:01.808" v="140" actId="478"/>
          <ac:spMkLst>
            <pc:docMk/>
            <pc:sldMk cId="0" sldId="262"/>
            <ac:spMk id="93" creationId="{00000000-0000-0000-0000-000000000000}"/>
          </ac:spMkLst>
        </pc:spChg>
        <pc:spChg chg="del">
          <ac:chgData name="박동학" userId="415c276d-2d7c-4523-a156-28b4181f1384" providerId="ADAL" clId="{21DE1963-5F16-4868-9757-E2BF24C6471C}" dt="2020-06-16T15:48:02.925" v="141" actId="478"/>
          <ac:spMkLst>
            <pc:docMk/>
            <pc:sldMk cId="0" sldId="262"/>
            <ac:spMk id="94" creationId="{00000000-0000-0000-0000-000000000000}"/>
          </ac:spMkLst>
        </pc:spChg>
        <pc:cxnChg chg="mod">
          <ac:chgData name="박동학" userId="415c276d-2d7c-4523-a156-28b4181f1384" providerId="ADAL" clId="{21DE1963-5F16-4868-9757-E2BF24C6471C}" dt="2020-06-16T15:48:13.281" v="143" actId="1076"/>
          <ac:cxnSpMkLst>
            <pc:docMk/>
            <pc:sldMk cId="0" sldId="262"/>
            <ac:cxnSpMk id="92" creationId="{00000000-0000-0000-0000-000000000000}"/>
          </ac:cxnSpMkLst>
        </pc:cxnChg>
      </pc:sldChg>
      <pc:sldMasterChg chg="modSldLayout">
        <pc:chgData name="박동학" userId="415c276d-2d7c-4523-a156-28b4181f1384" providerId="ADAL" clId="{21DE1963-5F16-4868-9757-E2BF24C6471C}" dt="2020-06-16T15:46:03.079" v="77" actId="20577"/>
        <pc:sldMasterMkLst>
          <pc:docMk/>
          <pc:sldMasterMk cId="4163745586" sldId="2147483648"/>
        </pc:sldMasterMkLst>
        <pc:sldLayoutChg chg="addSp delSp modSp">
          <pc:chgData name="박동학" userId="415c276d-2d7c-4523-a156-28b4181f1384" providerId="ADAL" clId="{21DE1963-5F16-4868-9757-E2BF24C6471C}" dt="2020-06-16T15:46:03.079" v="77" actId="20577"/>
          <pc:sldLayoutMkLst>
            <pc:docMk/>
            <pc:sldMasterMk cId="4163745586" sldId="2147483648"/>
            <pc:sldLayoutMk cId="3823858792" sldId="2147483650"/>
          </pc:sldLayoutMkLst>
          <pc:spChg chg="del">
            <ac:chgData name="박동학" userId="415c276d-2d7c-4523-a156-28b4181f1384" providerId="ADAL" clId="{21DE1963-5F16-4868-9757-E2BF24C6471C}" dt="2020-06-16T15:45:07.006" v="35" actId="478"/>
            <ac:spMkLst>
              <pc:docMk/>
              <pc:sldMasterMk cId="4163745586" sldId="2147483648"/>
              <pc:sldLayoutMk cId="3823858792" sldId="2147483650"/>
              <ac:spMk id="2" creationId="{0F927AF7-F855-4086-86CE-99175C7F3E70}"/>
            </ac:spMkLst>
          </pc:spChg>
          <pc:spChg chg="del">
            <ac:chgData name="박동학" userId="415c276d-2d7c-4523-a156-28b4181f1384" providerId="ADAL" clId="{21DE1963-5F16-4868-9757-E2BF24C6471C}" dt="2020-06-16T15:45:10.157" v="37" actId="478"/>
            <ac:spMkLst>
              <pc:docMk/>
              <pc:sldMasterMk cId="4163745586" sldId="2147483648"/>
              <pc:sldLayoutMk cId="3823858792" sldId="2147483650"/>
              <ac:spMk id="3" creationId="{9B57AA1B-7F49-4084-B20D-CBA8025A9270}"/>
            </ac:spMkLst>
          </pc:spChg>
          <pc:spChg chg="del">
            <ac:chgData name="박동학" userId="415c276d-2d7c-4523-a156-28b4181f1384" providerId="ADAL" clId="{21DE1963-5F16-4868-9757-E2BF24C6471C}" dt="2020-06-16T15:45:15.868" v="43" actId="478"/>
            <ac:spMkLst>
              <pc:docMk/>
              <pc:sldMasterMk cId="4163745586" sldId="2147483648"/>
              <pc:sldLayoutMk cId="3823858792" sldId="2147483650"/>
              <ac:spMk id="4" creationId="{69CCF7AA-3D43-4984-8796-1EDFF27DE645}"/>
            </ac:spMkLst>
          </pc:spChg>
          <pc:spChg chg="del">
            <ac:chgData name="박동학" userId="415c276d-2d7c-4523-a156-28b4181f1384" providerId="ADAL" clId="{21DE1963-5F16-4868-9757-E2BF24C6471C}" dt="2020-06-16T15:45:16.370" v="44" actId="478"/>
            <ac:spMkLst>
              <pc:docMk/>
              <pc:sldMasterMk cId="4163745586" sldId="2147483648"/>
              <pc:sldLayoutMk cId="3823858792" sldId="2147483650"/>
              <ac:spMk id="5" creationId="{3247428D-D9A5-4709-9A45-7737C70DD04D}"/>
            </ac:spMkLst>
          </pc:spChg>
          <pc:spChg chg="del">
            <ac:chgData name="박동학" userId="415c276d-2d7c-4523-a156-28b4181f1384" providerId="ADAL" clId="{21DE1963-5F16-4868-9757-E2BF24C6471C}" dt="2020-06-16T15:45:17.335" v="45" actId="478"/>
            <ac:spMkLst>
              <pc:docMk/>
              <pc:sldMasterMk cId="4163745586" sldId="2147483648"/>
              <pc:sldLayoutMk cId="3823858792" sldId="2147483650"/>
              <ac:spMk id="6" creationId="{DB300052-23F8-4E38-A20F-B77A5FC020B1}"/>
            </ac:spMkLst>
          </pc:spChg>
          <pc:spChg chg="add">
            <ac:chgData name="박동학" userId="415c276d-2d7c-4523-a156-28b4181f1384" providerId="ADAL" clId="{21DE1963-5F16-4868-9757-E2BF24C6471C}" dt="2020-06-16T15:45:04.112" v="34"/>
            <ac:spMkLst>
              <pc:docMk/>
              <pc:sldMasterMk cId="4163745586" sldId="2147483648"/>
              <pc:sldLayoutMk cId="3823858792" sldId="2147483650"/>
              <ac:spMk id="7" creationId="{9ED649E2-4F3B-4DD4-BD58-8F6DBEB403EF}"/>
            </ac:spMkLst>
          </pc:spChg>
          <pc:spChg chg="add">
            <ac:chgData name="박동학" userId="415c276d-2d7c-4523-a156-28b4181f1384" providerId="ADAL" clId="{21DE1963-5F16-4868-9757-E2BF24C6471C}" dt="2020-06-16T15:45:04.112" v="34"/>
            <ac:spMkLst>
              <pc:docMk/>
              <pc:sldMasterMk cId="4163745586" sldId="2147483648"/>
              <pc:sldLayoutMk cId="3823858792" sldId="2147483650"/>
              <ac:spMk id="9" creationId="{6495BDF7-4388-435D-B2A6-537F33DE9C75}"/>
            </ac:spMkLst>
          </pc:spChg>
          <pc:spChg chg="mod">
            <ac:chgData name="박동학" userId="415c276d-2d7c-4523-a156-28b4181f1384" providerId="ADAL" clId="{21DE1963-5F16-4868-9757-E2BF24C6471C}" dt="2020-06-16T15:45:27.877" v="76" actId="20577"/>
            <ac:spMkLst>
              <pc:docMk/>
              <pc:sldMasterMk cId="4163745586" sldId="2147483648"/>
              <pc:sldLayoutMk cId="3823858792" sldId="2147483650"/>
              <ac:spMk id="12" creationId="{FD9977CF-3D26-4288-8ABA-F7137C4398A5}"/>
            </ac:spMkLst>
          </pc:spChg>
          <pc:spChg chg="mod">
            <ac:chgData name="박동학" userId="415c276d-2d7c-4523-a156-28b4181f1384" providerId="ADAL" clId="{21DE1963-5F16-4868-9757-E2BF24C6471C}" dt="2020-06-16T15:46:03.079" v="77" actId="20577"/>
            <ac:spMkLst>
              <pc:docMk/>
              <pc:sldMasterMk cId="4163745586" sldId="2147483648"/>
              <pc:sldLayoutMk cId="3823858792" sldId="2147483650"/>
              <ac:spMk id="14" creationId="{074CBC48-3243-49D6-9B07-EE84837459E5}"/>
            </ac:spMkLst>
          </pc:spChg>
          <pc:spChg chg="add del">
            <ac:chgData name="박동학" userId="415c276d-2d7c-4523-a156-28b4181f1384" providerId="ADAL" clId="{21DE1963-5F16-4868-9757-E2BF24C6471C}" dt="2020-06-16T15:45:09.029" v="36" actId="478"/>
            <ac:spMkLst>
              <pc:docMk/>
              <pc:sldMasterMk cId="4163745586" sldId="2147483648"/>
              <pc:sldLayoutMk cId="3823858792" sldId="2147483650"/>
              <ac:spMk id="20" creationId="{B9147B91-9B4B-4E1D-AE7F-23F63597A822}"/>
            </ac:spMkLst>
          </pc:spChg>
          <pc:spChg chg="add del">
            <ac:chgData name="박동학" userId="415c276d-2d7c-4523-a156-28b4181f1384" providerId="ADAL" clId="{21DE1963-5F16-4868-9757-E2BF24C6471C}" dt="2020-06-16T15:45:09.029" v="36" actId="478"/>
            <ac:spMkLst>
              <pc:docMk/>
              <pc:sldMasterMk cId="4163745586" sldId="2147483648"/>
              <pc:sldLayoutMk cId="3823858792" sldId="2147483650"/>
              <ac:spMk id="21" creationId="{C2652D89-88A4-4D8E-9132-3C58D0BDFCF4}"/>
            </ac:spMkLst>
          </pc:spChg>
          <pc:spChg chg="add del">
            <ac:chgData name="박동학" userId="415c276d-2d7c-4523-a156-28b4181f1384" providerId="ADAL" clId="{21DE1963-5F16-4868-9757-E2BF24C6471C}" dt="2020-06-16T15:45:09.029" v="36" actId="478"/>
            <ac:spMkLst>
              <pc:docMk/>
              <pc:sldMasterMk cId="4163745586" sldId="2147483648"/>
              <pc:sldLayoutMk cId="3823858792" sldId="2147483650"/>
              <ac:spMk id="22" creationId="{54A190EF-A3B3-4AE8-A108-F051CEEFB44B}"/>
            </ac:spMkLst>
          </pc:spChg>
          <pc:spChg chg="add del">
            <ac:chgData name="박동학" userId="415c276d-2d7c-4523-a156-28b4181f1384" providerId="ADAL" clId="{21DE1963-5F16-4868-9757-E2BF24C6471C}" dt="2020-06-16T15:45:15.173" v="42" actId="478"/>
            <ac:spMkLst>
              <pc:docMk/>
              <pc:sldMasterMk cId="4163745586" sldId="2147483648"/>
              <pc:sldLayoutMk cId="3823858792" sldId="2147483650"/>
              <ac:spMk id="23" creationId="{C09146B2-3E8E-43B2-AE80-9A2CE30FA161}"/>
            </ac:spMkLst>
          </pc:spChg>
          <pc:spChg chg="add del mod">
            <ac:chgData name="박동학" userId="415c276d-2d7c-4523-a156-28b4181f1384" providerId="ADAL" clId="{21DE1963-5F16-4868-9757-E2BF24C6471C}" dt="2020-06-16T15:45:14.048" v="41" actId="478"/>
            <ac:spMkLst>
              <pc:docMk/>
              <pc:sldMasterMk cId="4163745586" sldId="2147483648"/>
              <pc:sldLayoutMk cId="3823858792" sldId="2147483650"/>
              <ac:spMk id="24" creationId="{B27BC3C5-E46E-48B7-9F7F-3F16B6B394DA}"/>
            </ac:spMkLst>
          </pc:spChg>
          <pc:grpChg chg="add">
            <ac:chgData name="박동학" userId="415c276d-2d7c-4523-a156-28b4181f1384" providerId="ADAL" clId="{21DE1963-5F16-4868-9757-E2BF24C6471C}" dt="2020-06-16T15:45:04.112" v="34"/>
            <ac:grpSpMkLst>
              <pc:docMk/>
              <pc:sldMasterMk cId="4163745586" sldId="2147483648"/>
              <pc:sldLayoutMk cId="3823858792" sldId="2147483650"/>
              <ac:grpSpMk id="11" creationId="{88E28BA8-AE72-4D5F-A436-2699BA35A42F}"/>
            </ac:grpSpMkLst>
          </pc:grpChg>
          <pc:picChg chg="add">
            <ac:chgData name="박동학" userId="415c276d-2d7c-4523-a156-28b4181f1384" providerId="ADAL" clId="{21DE1963-5F16-4868-9757-E2BF24C6471C}" dt="2020-06-16T15:45:04.112" v="34"/>
            <ac:picMkLst>
              <pc:docMk/>
              <pc:sldMasterMk cId="4163745586" sldId="2147483648"/>
              <pc:sldLayoutMk cId="3823858792" sldId="2147483650"/>
              <ac:picMk id="8" creationId="{BE76EEC0-5340-4DFF-B418-A73DF47706A5}"/>
            </ac:picMkLst>
          </pc:picChg>
          <pc:picChg chg="add">
            <ac:chgData name="박동학" userId="415c276d-2d7c-4523-a156-28b4181f1384" providerId="ADAL" clId="{21DE1963-5F16-4868-9757-E2BF24C6471C}" dt="2020-06-16T15:45:04.112" v="34"/>
            <ac:picMkLst>
              <pc:docMk/>
              <pc:sldMasterMk cId="4163745586" sldId="2147483648"/>
              <pc:sldLayoutMk cId="3823858792" sldId="2147483650"/>
              <ac:picMk id="10" creationId="{918094A5-D452-4F27-9FBC-2FFB8B429950}"/>
            </ac:picMkLst>
          </pc:picChg>
          <pc:picChg chg="add del">
            <ac:chgData name="박동학" userId="415c276d-2d7c-4523-a156-28b4181f1384" providerId="ADAL" clId="{21DE1963-5F16-4868-9757-E2BF24C6471C}" dt="2020-06-16T15:45:09.029" v="36" actId="478"/>
            <ac:picMkLst>
              <pc:docMk/>
              <pc:sldMasterMk cId="4163745586" sldId="2147483648"/>
              <pc:sldLayoutMk cId="3823858792" sldId="2147483650"/>
              <ac:picMk id="15" creationId="{5260ABCF-EFA0-4FCB-9CBE-848CCEFB196D}"/>
            </ac:picMkLst>
          </pc:picChg>
          <pc:picChg chg="add del">
            <ac:chgData name="박동학" userId="415c276d-2d7c-4523-a156-28b4181f1384" providerId="ADAL" clId="{21DE1963-5F16-4868-9757-E2BF24C6471C}" dt="2020-06-16T15:45:09.029" v="36" actId="478"/>
            <ac:picMkLst>
              <pc:docMk/>
              <pc:sldMasterMk cId="4163745586" sldId="2147483648"/>
              <pc:sldLayoutMk cId="3823858792" sldId="2147483650"/>
              <ac:picMk id="16" creationId="{CF4CA989-08FA-4D2F-8517-092A428441CD}"/>
            </ac:picMkLst>
          </pc:picChg>
          <pc:picChg chg="add del">
            <ac:chgData name="박동학" userId="415c276d-2d7c-4523-a156-28b4181f1384" providerId="ADAL" clId="{21DE1963-5F16-4868-9757-E2BF24C6471C}" dt="2020-06-16T15:45:09.029" v="36" actId="478"/>
            <ac:picMkLst>
              <pc:docMk/>
              <pc:sldMasterMk cId="4163745586" sldId="2147483648"/>
              <pc:sldLayoutMk cId="3823858792" sldId="2147483650"/>
              <ac:picMk id="17" creationId="{F6745FBF-97C0-42E3-A097-A734F090ACCD}"/>
            </ac:picMkLst>
          </pc:picChg>
          <pc:picChg chg="add del">
            <ac:chgData name="박동학" userId="415c276d-2d7c-4523-a156-28b4181f1384" providerId="ADAL" clId="{21DE1963-5F16-4868-9757-E2BF24C6471C}" dt="2020-06-16T15:45:12.047" v="38" actId="478"/>
            <ac:picMkLst>
              <pc:docMk/>
              <pc:sldMasterMk cId="4163745586" sldId="2147483648"/>
              <pc:sldLayoutMk cId="3823858792" sldId="2147483650"/>
              <ac:picMk id="18" creationId="{901CAB4B-3118-4647-BB7B-BC7F955942BE}"/>
            </ac:picMkLst>
          </pc:picChg>
          <pc:picChg chg="add del">
            <ac:chgData name="박동학" userId="415c276d-2d7c-4523-a156-28b4181f1384" providerId="ADAL" clId="{21DE1963-5F16-4868-9757-E2BF24C6471C}" dt="2020-06-16T15:45:12.630" v="39" actId="478"/>
            <ac:picMkLst>
              <pc:docMk/>
              <pc:sldMasterMk cId="4163745586" sldId="2147483648"/>
              <pc:sldLayoutMk cId="3823858792" sldId="2147483650"/>
              <ac:picMk id="19" creationId="{26F6CD77-4B8B-46FD-956A-F3457221CE0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6D7D-CBA3-4E11-B22C-EED62B9D1FCE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045AB-51B9-4FA0-8561-4F5490F25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B7BF-5E86-452A-8654-BA91CA65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F484A-6421-4C07-BA70-948B96C8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899B7-9D4E-4ED0-B3C3-76E5C93F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BE6F9-A22F-4E3C-9050-B2AE2FDA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CBC93-7918-4957-9A79-C3D27B7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8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2F63F-FA86-4B5F-8C00-45997A85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3C86D-A8F4-404F-A097-1E09286A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4A127-7938-48EB-8397-012382BF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9990A-63EF-4E07-AB37-54F557F6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C018C-12E4-4AA3-99DF-764EC87E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9EA57-A7B0-494B-AC7D-459F44F8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90530-3FA4-42F6-989A-573735C5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C7B9D-87F5-48B1-9436-69EBCEC9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CCF93-2B98-4C59-9F41-85350642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BF05B-57BF-4AE1-99F5-DDF1B543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2;p16">
            <a:extLst>
              <a:ext uri="{FF2B5EF4-FFF2-40B4-BE49-F238E27FC236}">
                <a16:creationId xmlns:a16="http://schemas.microsoft.com/office/drawing/2014/main" id="{9ED649E2-4F3B-4DD4-BD58-8F6DBEB403EF}"/>
              </a:ext>
            </a:extLst>
          </p:cNvPr>
          <p:cNvSpPr/>
          <p:nvPr userDrawn="1"/>
        </p:nvSpPr>
        <p:spPr>
          <a:xfrm>
            <a:off x="-111318" y="6790413"/>
            <a:ext cx="12364200" cy="154500"/>
          </a:xfrm>
          <a:prstGeom prst="rect">
            <a:avLst/>
          </a:prstGeom>
          <a:gradFill>
            <a:gsLst>
              <a:gs pos="0">
                <a:srgbClr val="0070C0"/>
              </a:gs>
              <a:gs pos="73000">
                <a:srgbClr val="00B0F0"/>
              </a:gs>
              <a:gs pos="90000">
                <a:srgbClr val="A9BEE4"/>
              </a:gs>
              <a:gs pos="100000">
                <a:srgbClr val="9FDBE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Google Shape;153;p16">
            <a:extLst>
              <a:ext uri="{FF2B5EF4-FFF2-40B4-BE49-F238E27FC236}">
                <a16:creationId xmlns:a16="http://schemas.microsoft.com/office/drawing/2014/main" id="{BE76EEC0-5340-4DFF-B418-A73DF47706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4;p16">
            <a:extLst>
              <a:ext uri="{FF2B5EF4-FFF2-40B4-BE49-F238E27FC236}">
                <a16:creationId xmlns:a16="http://schemas.microsoft.com/office/drawing/2014/main" id="{6495BDF7-4388-435D-B2A6-537F33DE9C75}"/>
              </a:ext>
            </a:extLst>
          </p:cNvPr>
          <p:cNvSpPr/>
          <p:nvPr userDrawn="1"/>
        </p:nvSpPr>
        <p:spPr>
          <a:xfrm>
            <a:off x="-111318" y="6790413"/>
            <a:ext cx="12364200" cy="154500"/>
          </a:xfrm>
          <a:prstGeom prst="rect">
            <a:avLst/>
          </a:prstGeom>
          <a:gradFill>
            <a:gsLst>
              <a:gs pos="0">
                <a:srgbClr val="0070C0"/>
              </a:gs>
              <a:gs pos="73000">
                <a:srgbClr val="00B0F0"/>
              </a:gs>
              <a:gs pos="90000">
                <a:srgbClr val="A9BEE4"/>
              </a:gs>
              <a:gs pos="100000">
                <a:srgbClr val="9FDBE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Google Shape;155;p16">
            <a:extLst>
              <a:ext uri="{FF2B5EF4-FFF2-40B4-BE49-F238E27FC236}">
                <a16:creationId xmlns:a16="http://schemas.microsoft.com/office/drawing/2014/main" id="{918094A5-D452-4F27-9FBC-2FFB8B42995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56;p16">
            <a:extLst>
              <a:ext uri="{FF2B5EF4-FFF2-40B4-BE49-F238E27FC236}">
                <a16:creationId xmlns:a16="http://schemas.microsoft.com/office/drawing/2014/main" id="{88E28BA8-AE72-4D5F-A436-2699BA35A42F}"/>
              </a:ext>
            </a:extLst>
          </p:cNvPr>
          <p:cNvGrpSpPr/>
          <p:nvPr userDrawn="1"/>
        </p:nvGrpSpPr>
        <p:grpSpPr>
          <a:xfrm>
            <a:off x="107454" y="-15875"/>
            <a:ext cx="4086454" cy="660742"/>
            <a:chOff x="107454" y="-15876"/>
            <a:chExt cx="3795703" cy="660742"/>
          </a:xfrm>
        </p:grpSpPr>
        <p:sp>
          <p:nvSpPr>
            <p:cNvPr id="12" name="Google Shape;157;p16">
              <a:extLst>
                <a:ext uri="{FF2B5EF4-FFF2-40B4-BE49-F238E27FC236}">
                  <a16:creationId xmlns:a16="http://schemas.microsoft.com/office/drawing/2014/main" id="{FD9977CF-3D26-4288-8ABA-F7137C4398A5}"/>
                </a:ext>
              </a:extLst>
            </p:cNvPr>
            <p:cNvSpPr txBox="1"/>
            <p:nvPr/>
          </p:nvSpPr>
          <p:spPr>
            <a:xfrm>
              <a:off x="276757" y="183166"/>
              <a:ext cx="362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사용 설명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58;p16">
              <a:extLst>
                <a:ext uri="{FF2B5EF4-FFF2-40B4-BE49-F238E27FC236}">
                  <a16:creationId xmlns:a16="http://schemas.microsoft.com/office/drawing/2014/main" id="{575EA161-BA06-477D-92A4-26C71240C34E}"/>
                </a:ext>
              </a:extLst>
            </p:cNvPr>
            <p:cNvCxnSpPr/>
            <p:nvPr/>
          </p:nvCxnSpPr>
          <p:spPr>
            <a:xfrm>
              <a:off x="107454" y="33090"/>
              <a:ext cx="0" cy="548400"/>
            </a:xfrm>
            <a:prstGeom prst="straightConnector1">
              <a:avLst/>
            </a:prstGeom>
            <a:noFill/>
            <a:ln w="120650" cap="flat" cmpd="sng">
              <a:solidFill>
                <a:srgbClr val="2E75B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59;p16">
              <a:extLst>
                <a:ext uri="{FF2B5EF4-FFF2-40B4-BE49-F238E27FC236}">
                  <a16:creationId xmlns:a16="http://schemas.microsoft.com/office/drawing/2014/main" id="{074CBC48-3243-49D6-9B07-EE84837459E5}"/>
                </a:ext>
              </a:extLst>
            </p:cNvPr>
            <p:cNvSpPr/>
            <p:nvPr/>
          </p:nvSpPr>
          <p:spPr>
            <a:xfrm>
              <a:off x="230656" y="-15876"/>
              <a:ext cx="415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8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D8429-738F-40AD-8BAE-09AC0F9E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AA1F4-C8E8-4514-81AC-575959EA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86CA3-69F4-46BD-B6F4-0A5B8B63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ED75-5E40-42CF-B1D9-806205D4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65E55-6A60-4E2E-8D3C-61A63D25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D80C1-DC60-4A0D-A824-780BC76B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7D3EC-5428-4E3C-955C-63C16DB36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00DC8-6A93-45CC-9D05-41A8A4814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0B9B0-0A26-4869-BB4F-271449BF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8B0B8-67CF-45A7-940D-38FE2008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54BAB-07D2-4D54-9F10-59F445E1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7C557-8CB0-459E-900D-55D54C79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03CF4-9930-49F3-9ABC-AA049DE58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559A0-529D-4318-880A-ABDC6AB39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80E81-F4E9-4496-95B3-A82CD911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2BE96A-860B-484C-9CF3-1A6D53CD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E542D-AF51-4DAF-8B07-416D2C4C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762090-CD8E-4F20-84C4-E7C98145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39713A-B86E-4072-BB6C-03CE14D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2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EF02C-578C-410F-B952-4C6C94F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CF7DDF-1A3F-43D7-8178-A1856134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1EDDFF-6B45-4323-B1F4-AE424A93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80143-5045-4479-988F-49CBE17D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E63CD-64A6-451B-9258-6C476A1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B1A01D-C008-4351-BCE9-23EF26C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FBB38-A894-457B-9C48-6C3D59EE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4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D332-5CE8-4B04-B663-DFDABE65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2FAF6-EF12-4D13-B02A-D9999558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901EC-873B-4E7C-9ED1-031D83BB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AC253-5E10-4EA5-A41D-1A122967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6E594-B023-4DDE-A3F1-DCC1659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3C40E-8A7B-4253-8253-586B40BA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8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EB2F5-39E3-4F48-AF7F-60AA3793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B4CFA5-5AEE-4158-B25A-DCF8AF486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B5079-722D-4467-80EF-F4A2E1D8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CCEA4-28B6-4E1B-BB39-EDBCD812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44DFB-DE18-4221-A268-DF245B43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8332F-D76A-465F-A754-737C95B7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4033B5-5F00-4B01-9A6E-A7CE370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BBCA8-54EB-469B-85C8-85A77A11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2D3B9-04FD-4565-8DC4-344A55F3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EB47-129D-46EA-A351-A881802DD4E6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137F6-D1DB-4FB7-8653-BCCD269BA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A255-10D2-4FB2-8F18-EF5C2C14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77DA-17F2-48FD-A7CA-BDC7584065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306530" y="2037368"/>
            <a:ext cx="95789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“IoT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기술을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이용한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주거환경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endParaRPr sz="3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alt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통합 프로그램 사용 설명서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-111318" y="6790413"/>
            <a:ext cx="12364278" cy="154548"/>
          </a:xfrm>
          <a:prstGeom prst="rect">
            <a:avLst/>
          </a:prstGeom>
          <a:gradFill>
            <a:gsLst>
              <a:gs pos="0">
                <a:srgbClr val="0070C0"/>
              </a:gs>
              <a:gs pos="73000">
                <a:srgbClr val="00B0F0"/>
              </a:gs>
              <a:gs pos="90000">
                <a:srgbClr val="A9BEE4"/>
              </a:gs>
              <a:gs pos="100000">
                <a:srgbClr val="9FDBE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13"/>
          <p:cNvCxnSpPr/>
          <p:nvPr/>
        </p:nvCxnSpPr>
        <p:spPr>
          <a:xfrm>
            <a:off x="1493170" y="4091898"/>
            <a:ext cx="92056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9A960-B20F-499B-BF80-E9B6D8BDC1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868465"/>
            <a:ext cx="10515600" cy="708666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실행을 위해 필요한 </a:t>
            </a:r>
            <a:r>
              <a:rPr lang="en-US" altLang="ko-KR" sz="1600" dirty="0"/>
              <a:t>S/W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FC5D7-F228-4496-B73C-BAD8C7F132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041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Jetson nano</a:t>
            </a:r>
            <a:r>
              <a:rPr lang="ko-KR" altLang="en-US" sz="1200" dirty="0"/>
              <a:t>에서 프로그램을 실행시키기 위한 </a:t>
            </a:r>
            <a:r>
              <a:rPr lang="en-US" altLang="ko-KR" sz="1200" dirty="0"/>
              <a:t>OS </a:t>
            </a:r>
            <a:r>
              <a:rPr lang="ko-KR" altLang="en-US" sz="1200" dirty="0"/>
              <a:t>및 실행파일</a:t>
            </a:r>
            <a:r>
              <a:rPr lang="en-US" altLang="ko-KR" sz="1200" dirty="0"/>
              <a:t>,</a:t>
            </a:r>
            <a:r>
              <a:rPr lang="ko-KR" altLang="en-US" sz="1200" dirty="0"/>
              <a:t>라이브러리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>
              <a:buAutoNum type="arabicPeriod"/>
            </a:pPr>
            <a:r>
              <a:rPr lang="en-US" altLang="ko-KR" sz="1200" dirty="0"/>
              <a:t>Jetson nano</a:t>
            </a:r>
            <a:r>
              <a:rPr lang="ko-KR" altLang="en-US" sz="1200" dirty="0"/>
              <a:t>실행을 위한 </a:t>
            </a:r>
            <a:r>
              <a:rPr lang="en-US" altLang="ko-KR" sz="1200" dirty="0"/>
              <a:t>OS</a:t>
            </a:r>
            <a:r>
              <a:rPr lang="ko-KR" altLang="en-US" sz="1200" dirty="0"/>
              <a:t>인 </a:t>
            </a:r>
            <a:r>
              <a:rPr lang="en-US" altLang="ko-KR" sz="1200" dirty="0"/>
              <a:t>ubuntu </a:t>
            </a:r>
            <a:r>
              <a:rPr lang="ko-KR" altLang="en-US" sz="1200" dirty="0"/>
              <a:t>탑재             </a:t>
            </a: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2.</a:t>
            </a:r>
            <a:r>
              <a:rPr lang="ko-KR" altLang="en-US" sz="1200" dirty="0"/>
              <a:t> 실행파일인 파이썬 파일</a:t>
            </a:r>
            <a:r>
              <a:rPr lang="en-US" altLang="ko-KR" sz="1200" dirty="0"/>
              <a:t>(.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)</a:t>
            </a:r>
            <a:r>
              <a:rPr lang="ko-KR" altLang="en-US" sz="1200" dirty="0"/>
              <a:t>및 라이브러리 설치 </a:t>
            </a:r>
            <a:r>
              <a:rPr lang="en-US" altLang="ko-KR" sz="1200" dirty="0"/>
              <a:t>		</a:t>
            </a:r>
          </a:p>
          <a:p>
            <a:pPr>
              <a:buAutoNum type="arabicPeriod"/>
            </a:pPr>
            <a:endParaRPr lang="en-US" altLang="ko-KR" sz="1200" dirty="0"/>
          </a:p>
          <a:p>
            <a:pPr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Raspberry Pi</a:t>
            </a:r>
            <a:r>
              <a:rPr lang="ko-KR" altLang="en-US" sz="1200" dirty="0"/>
              <a:t>에서 프로그램을 실행시키기 위한 </a:t>
            </a:r>
            <a:r>
              <a:rPr lang="en-US" altLang="ko-KR" sz="1200" dirty="0"/>
              <a:t>OS </a:t>
            </a:r>
            <a:r>
              <a:rPr lang="ko-KR" altLang="en-US" sz="1200" dirty="0"/>
              <a:t>및 실행파일</a:t>
            </a:r>
            <a:r>
              <a:rPr lang="en-US" altLang="ko-KR" sz="1200" dirty="0"/>
              <a:t>,</a:t>
            </a:r>
            <a:r>
              <a:rPr lang="ko-KR" altLang="en-US" sz="1200" dirty="0"/>
              <a:t>라이브러리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1. Raspberry Pi</a:t>
            </a:r>
            <a:r>
              <a:rPr lang="ko-KR" altLang="en-US" sz="1200" dirty="0"/>
              <a:t>실행을 위한 </a:t>
            </a:r>
            <a:r>
              <a:rPr lang="en-US" altLang="ko-KR" sz="1200" dirty="0"/>
              <a:t>OS</a:t>
            </a:r>
            <a:r>
              <a:rPr lang="ko-KR" altLang="en-US" sz="1200" dirty="0"/>
              <a:t>인  </a:t>
            </a:r>
            <a:r>
              <a:rPr lang="en-US" altLang="ko-KR" sz="1200" dirty="0"/>
              <a:t>Raspbian </a:t>
            </a:r>
            <a:r>
              <a:rPr lang="ko-KR" altLang="en-US" sz="1200" dirty="0"/>
              <a:t>탑재</a:t>
            </a:r>
            <a:r>
              <a:rPr lang="en-US" altLang="ko-KR" sz="1200" dirty="0"/>
              <a:t>	</a:t>
            </a:r>
          </a:p>
          <a:p>
            <a:pPr>
              <a:buAutoNum type="arabicPeriod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실행파일인 파이썬 파일</a:t>
            </a:r>
            <a:r>
              <a:rPr lang="en-US" altLang="ko-KR" sz="1200" dirty="0"/>
              <a:t>(.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) </a:t>
            </a:r>
            <a:r>
              <a:rPr lang="ko-KR" altLang="en-US" sz="1200" dirty="0"/>
              <a:t>및 라이브러리 설치</a:t>
            </a:r>
            <a:endParaRPr lang="en-US" altLang="ko-KR" sz="12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80BDB79-E215-4E60-BBE8-8C6C84C3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27" y="1904430"/>
            <a:ext cx="6731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ADD043A-8BCD-4D90-B0CF-EEB27E8B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92" y="2917468"/>
            <a:ext cx="676118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3486CA3-08CF-4468-B79C-6BB9C873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51" y="1531964"/>
            <a:ext cx="727618" cy="4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6CEBD0-E180-4DF7-804F-B693D16C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54" y="1577131"/>
            <a:ext cx="927470" cy="41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4DCDDA0-8C89-475E-9610-1008DB9E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44" y="1577131"/>
            <a:ext cx="1371253" cy="5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EF2E47-34E7-4451-8D37-EA00E18C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54" y="2155523"/>
            <a:ext cx="759781" cy="41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78C31B1-3D40-4A40-A080-42F459A0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09" y="2036842"/>
            <a:ext cx="987543" cy="82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B692C69-B1AF-4305-8B7C-147E4CBC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708" y="2171729"/>
            <a:ext cx="1381124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04B332-BB2F-4355-8E60-CC77A6453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8050" y="4426880"/>
            <a:ext cx="410508" cy="637598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0E3506CC-7FA6-4B50-944E-D632014A5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50" y="5068924"/>
            <a:ext cx="676118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5973B62-204D-4CD9-AF12-8C65976AA21B}"/>
              </a:ext>
            </a:extLst>
          </p:cNvPr>
          <p:cNvSpPr txBox="1">
            <a:spLocks/>
          </p:cNvSpPr>
          <p:nvPr/>
        </p:nvSpPr>
        <p:spPr>
          <a:xfrm>
            <a:off x="7331156" y="2990943"/>
            <a:ext cx="3237451" cy="31106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apt-get install python3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cv2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matplotlib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</a:t>
            </a:r>
            <a:r>
              <a:rPr lang="en-US" altLang="ko-KR" sz="1600" dirty="0" err="1"/>
              <a:t>numpy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</a:t>
            </a:r>
            <a:r>
              <a:rPr lang="en-US" altLang="ko-KR" sz="1600" dirty="0" err="1"/>
              <a:t>pytesseract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</a:t>
            </a:r>
            <a:r>
              <a:rPr lang="en-US" altLang="ko-KR" sz="1600" dirty="0" err="1"/>
              <a:t>scikitlearn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</a:t>
            </a:r>
            <a:r>
              <a:rPr lang="en-US" altLang="ko-KR" sz="1600" dirty="0" err="1"/>
              <a:t>mpl_toolkits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pip3 install PyQt5</a:t>
            </a:r>
          </a:p>
        </p:txBody>
      </p:sp>
    </p:spTree>
    <p:extLst>
      <p:ext uri="{BB962C8B-B14F-4D97-AF65-F5344CB8AC3E}">
        <p14:creationId xmlns:p14="http://schemas.microsoft.com/office/powerpoint/2010/main" val="370490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37694D8-C939-4510-A0E3-00E82BAF9A83}"/>
              </a:ext>
            </a:extLst>
          </p:cNvPr>
          <p:cNvGrpSpPr/>
          <p:nvPr/>
        </p:nvGrpSpPr>
        <p:grpSpPr>
          <a:xfrm>
            <a:off x="3459355" y="1193500"/>
            <a:ext cx="5273289" cy="3135220"/>
            <a:chOff x="2528473" y="1629727"/>
            <a:chExt cx="6433282" cy="3598545"/>
          </a:xfrm>
          <a:noFill/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C4D6075-82CD-46B6-B42F-AD0B42C9BB0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30245" y="1629727"/>
              <a:ext cx="5731510" cy="3598545"/>
            </a:xfrm>
            <a:prstGeom prst="rect">
              <a:avLst/>
            </a:prstGeom>
            <a:grpFill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90993F-4B13-4EC3-91BC-42DA6426B7EC}"/>
                </a:ext>
              </a:extLst>
            </p:cNvPr>
            <p:cNvSpPr txBox="1"/>
            <p:nvPr/>
          </p:nvSpPr>
          <p:spPr>
            <a:xfrm>
              <a:off x="2569370" y="2116894"/>
              <a:ext cx="476882" cy="40011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①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6C4BBAA-E1E0-49B0-9CD0-FEED0334C07E}"/>
                </a:ext>
              </a:extLst>
            </p:cNvPr>
            <p:cNvCxnSpPr>
              <a:cxnSpLocks/>
            </p:cNvCxnSpPr>
            <p:nvPr/>
          </p:nvCxnSpPr>
          <p:spPr>
            <a:xfrm>
              <a:off x="2991804" y="2373421"/>
              <a:ext cx="1421289" cy="28716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08A18E-F288-4373-AA66-84A84FD095C4}"/>
                </a:ext>
              </a:extLst>
            </p:cNvPr>
            <p:cNvSpPr txBox="1"/>
            <p:nvPr/>
          </p:nvSpPr>
          <p:spPr>
            <a:xfrm>
              <a:off x="2528473" y="3314021"/>
              <a:ext cx="476882" cy="40011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②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77FC90-9B90-45A1-B44D-28EBB8737E6F}"/>
                </a:ext>
              </a:extLst>
            </p:cNvPr>
            <p:cNvCxnSpPr>
              <a:cxnSpLocks/>
            </p:cNvCxnSpPr>
            <p:nvPr/>
          </p:nvCxnSpPr>
          <p:spPr>
            <a:xfrm>
              <a:off x="2917701" y="3543979"/>
              <a:ext cx="1421289" cy="28716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F6301D-8C69-4E91-9B7F-504CA3E2454E}"/>
              </a:ext>
            </a:extLst>
          </p:cNvPr>
          <p:cNvSpPr txBox="1"/>
          <p:nvPr/>
        </p:nvSpPr>
        <p:spPr>
          <a:xfrm>
            <a:off x="2157369" y="4720926"/>
            <a:ext cx="787726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다음 보시는 화면은 </a:t>
            </a:r>
            <a:r>
              <a:rPr lang="en-US" altLang="ko-KR" dirty="0"/>
              <a:t>Jetson nano</a:t>
            </a:r>
            <a:r>
              <a:rPr lang="ko-KR" altLang="en-US" dirty="0"/>
              <a:t>에서 시스템을 실행했을 때 띄워지는 시스템의 총 메인 화면입니다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①</a:t>
            </a:r>
            <a:r>
              <a:rPr lang="ko-KR" altLang="en-US" dirty="0"/>
              <a:t>은 눌렀을 때 안면인식의 메인 화면이 띄워지는 버튼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②</a:t>
            </a:r>
            <a:r>
              <a:rPr lang="ko-KR" altLang="en-US" dirty="0"/>
              <a:t>는 눌렀을 때 번호판인식의 메인 화면이 띄워지는 버튼</a:t>
            </a:r>
          </a:p>
        </p:txBody>
      </p:sp>
    </p:spTree>
    <p:extLst>
      <p:ext uri="{BB962C8B-B14F-4D97-AF65-F5344CB8AC3E}">
        <p14:creationId xmlns:p14="http://schemas.microsoft.com/office/powerpoint/2010/main" val="392407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FA426437-EB22-4F04-B3CE-135DA5A3BE64}"/>
              </a:ext>
            </a:extLst>
          </p:cNvPr>
          <p:cNvGrpSpPr/>
          <p:nvPr/>
        </p:nvGrpSpPr>
        <p:grpSpPr>
          <a:xfrm>
            <a:off x="2871603" y="565295"/>
            <a:ext cx="6448794" cy="3411087"/>
            <a:chOff x="1906640" y="1152525"/>
            <a:chExt cx="8268363" cy="45529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7FBC1E-6B18-445C-9F9C-43466FC9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912" y="1152525"/>
              <a:ext cx="5210175" cy="45529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0B2B62-1E67-4C97-A61A-5DDC74761253}"/>
                </a:ext>
              </a:extLst>
            </p:cNvPr>
            <p:cNvSpPr txBox="1"/>
            <p:nvPr/>
          </p:nvSpPr>
          <p:spPr>
            <a:xfrm>
              <a:off x="1906640" y="1634601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①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EAC1FBB-542E-445F-8A8D-0778EDBD1D90}"/>
                </a:ext>
              </a:extLst>
            </p:cNvPr>
            <p:cNvCxnSpPr>
              <a:cxnSpLocks/>
            </p:cNvCxnSpPr>
            <p:nvPr/>
          </p:nvCxnSpPr>
          <p:spPr>
            <a:xfrm>
              <a:off x="2312296" y="1910011"/>
              <a:ext cx="1421289" cy="28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ED0219-2419-4EF2-8FFF-2E631180EE8A}"/>
                </a:ext>
              </a:extLst>
            </p:cNvPr>
            <p:cNvSpPr txBox="1"/>
            <p:nvPr/>
          </p:nvSpPr>
          <p:spPr>
            <a:xfrm>
              <a:off x="1906640" y="2347889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②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BD1F44A-4914-456D-94ED-FA4E1EF92EEA}"/>
                </a:ext>
              </a:extLst>
            </p:cNvPr>
            <p:cNvCxnSpPr>
              <a:cxnSpLocks/>
            </p:cNvCxnSpPr>
            <p:nvPr/>
          </p:nvCxnSpPr>
          <p:spPr>
            <a:xfrm>
              <a:off x="2312296" y="2604416"/>
              <a:ext cx="1421289" cy="28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9429D6-78D0-414E-9A47-AA7E9DE1E1D6}"/>
                </a:ext>
              </a:extLst>
            </p:cNvPr>
            <p:cNvSpPr txBox="1"/>
            <p:nvPr/>
          </p:nvSpPr>
          <p:spPr>
            <a:xfrm>
              <a:off x="2503656" y="3913536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④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168893-53BF-4012-83CA-28FC8C12E296}"/>
                </a:ext>
              </a:extLst>
            </p:cNvPr>
            <p:cNvCxnSpPr>
              <a:cxnSpLocks/>
            </p:cNvCxnSpPr>
            <p:nvPr/>
          </p:nvCxnSpPr>
          <p:spPr>
            <a:xfrm>
              <a:off x="2909312" y="4170063"/>
              <a:ext cx="1421289" cy="287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2678EA-F521-4AB3-8A66-D1FDDCF5A2C1}"/>
                </a:ext>
              </a:extLst>
            </p:cNvPr>
            <p:cNvSpPr txBox="1"/>
            <p:nvPr/>
          </p:nvSpPr>
          <p:spPr>
            <a:xfrm>
              <a:off x="9348724" y="1931955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③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33FD0BE-6E9B-4023-BAFF-3BA6BA3EE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2002" y="2188482"/>
              <a:ext cx="1470950" cy="559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B68443-2067-4D68-885D-3CD489146BE3}"/>
                </a:ext>
              </a:extLst>
            </p:cNvPr>
            <p:cNvSpPr txBox="1"/>
            <p:nvPr/>
          </p:nvSpPr>
          <p:spPr>
            <a:xfrm>
              <a:off x="9448154" y="2332065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⑤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24151E3-8DF3-4A4C-B628-EDAC878D8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1432" y="2588592"/>
              <a:ext cx="1470950" cy="559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D4201D-F4DE-40FE-8EBC-96496E91CB30}"/>
                </a:ext>
              </a:extLst>
            </p:cNvPr>
            <p:cNvSpPr txBox="1"/>
            <p:nvPr/>
          </p:nvSpPr>
          <p:spPr>
            <a:xfrm>
              <a:off x="9692833" y="3002671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⑥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7DBB89F-7C97-45AF-9FD7-AD72B5C5F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6111" y="3259198"/>
              <a:ext cx="1470950" cy="559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3FB584-3734-49AD-8A45-D72D67C0A991}"/>
                </a:ext>
              </a:extLst>
            </p:cNvPr>
            <p:cNvSpPr txBox="1"/>
            <p:nvPr/>
          </p:nvSpPr>
          <p:spPr>
            <a:xfrm>
              <a:off x="9698121" y="3538956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⑦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78B0667-0DB4-4F0B-BEED-5243F0724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1399" y="3795483"/>
              <a:ext cx="1470950" cy="559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051052-0AE1-45C6-8916-E0B33DEE6A0F}"/>
                </a:ext>
              </a:extLst>
            </p:cNvPr>
            <p:cNvSpPr txBox="1"/>
            <p:nvPr/>
          </p:nvSpPr>
          <p:spPr>
            <a:xfrm>
              <a:off x="9654116" y="3939066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⑧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CA319B3-7BDB-4A4E-84A2-54A319CA5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394" y="4195593"/>
              <a:ext cx="1470950" cy="559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A540C5-9401-46F9-A96E-6D9EEB614685}"/>
              </a:ext>
            </a:extLst>
          </p:cNvPr>
          <p:cNvSpPr txBox="1"/>
          <p:nvPr/>
        </p:nvSpPr>
        <p:spPr>
          <a:xfrm>
            <a:off x="1308683" y="4362275"/>
            <a:ext cx="88503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다음 화면은 안면인식의 </a:t>
            </a:r>
            <a:r>
              <a:rPr lang="ko-KR" altLang="en-US" sz="1600" dirty="0" err="1"/>
              <a:t>메인화면과</a:t>
            </a:r>
            <a:r>
              <a:rPr lang="ko-KR" altLang="en-US" sz="1600" dirty="0"/>
              <a:t> 사용자 등록 화면 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  ①</a:t>
            </a:r>
            <a:r>
              <a:rPr lang="ko-KR" altLang="en-US" sz="1600" dirty="0"/>
              <a:t>은 사용자의 정보를 등록할 수 있는 ⑤화면을 띄워 주는 버튼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②</a:t>
            </a:r>
            <a:r>
              <a:rPr lang="ko-KR" altLang="en-US" sz="1600" dirty="0"/>
              <a:t>는 안면인식을 실행시켜주는 버튼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③</a:t>
            </a:r>
            <a:r>
              <a:rPr lang="ko-KR" altLang="en-US" sz="1600" dirty="0"/>
              <a:t>은 ②로 실행한 안면인식 프로그램을 실행 후 인식이 완료된 사용자의 사진이 출력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④</a:t>
            </a:r>
            <a:r>
              <a:rPr lang="ko-KR" altLang="en-US" sz="1600" dirty="0"/>
              <a:t>는 ②로 실행한 안면인식 프로그램을 실행 후 인식이 완료되어 </a:t>
            </a:r>
            <a:r>
              <a:rPr lang="ko-KR" altLang="en-US" sz="1600" dirty="0" err="1"/>
              <a:t>리턴되는</a:t>
            </a:r>
            <a:r>
              <a:rPr lang="ko-KR" altLang="en-US" sz="1600" dirty="0"/>
              <a:t> 결과의 값을 출력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⑤</a:t>
            </a:r>
            <a:r>
              <a:rPr lang="ko-KR" altLang="en-US" sz="1600" dirty="0"/>
              <a:t>사용자의 정보를 등록하는 화면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⑥,⑦</a:t>
            </a:r>
            <a:r>
              <a:rPr lang="ko-KR" altLang="en-US" sz="1600" dirty="0"/>
              <a:t>사용자의 성함과 주소를 입력하는 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⑧ ⑥,⑦</a:t>
            </a:r>
            <a:r>
              <a:rPr lang="ko-KR" altLang="en-US" sz="1600" dirty="0"/>
              <a:t>에 입력한 사용자의 정보를 저장하는 버튼</a:t>
            </a:r>
          </a:p>
        </p:txBody>
      </p:sp>
    </p:spTree>
    <p:extLst>
      <p:ext uri="{BB962C8B-B14F-4D97-AF65-F5344CB8AC3E}">
        <p14:creationId xmlns:p14="http://schemas.microsoft.com/office/powerpoint/2010/main" val="60534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A20CCE7-EDD2-4BAC-B414-CCF6B5F3B958}"/>
              </a:ext>
            </a:extLst>
          </p:cNvPr>
          <p:cNvGrpSpPr/>
          <p:nvPr/>
        </p:nvGrpSpPr>
        <p:grpSpPr>
          <a:xfrm>
            <a:off x="2393430" y="177304"/>
            <a:ext cx="7405139" cy="4117860"/>
            <a:chOff x="799294" y="663864"/>
            <a:chExt cx="10312732" cy="49939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65FB01-A175-4E5E-A1A0-F62483D2B7B8}"/>
                </a:ext>
              </a:extLst>
            </p:cNvPr>
            <p:cNvSpPr txBox="1"/>
            <p:nvPr/>
          </p:nvSpPr>
          <p:spPr>
            <a:xfrm>
              <a:off x="6899139" y="663864"/>
              <a:ext cx="476882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③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4A3B8FA-4798-4D17-94AB-E84C46A2984C}"/>
                </a:ext>
              </a:extLst>
            </p:cNvPr>
            <p:cNvGrpSpPr/>
            <p:nvPr/>
          </p:nvGrpSpPr>
          <p:grpSpPr>
            <a:xfrm>
              <a:off x="799294" y="1082858"/>
              <a:ext cx="10312732" cy="4574992"/>
              <a:chOff x="799294" y="1082858"/>
              <a:chExt cx="10312732" cy="457499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C8365BC-DB4C-4B1D-8C87-BF0B26F08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57450" y="1200150"/>
                <a:ext cx="7277100" cy="44577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63C290-4475-485C-8485-D70BEB1CA4C5}"/>
                  </a:ext>
                </a:extLst>
              </p:cNvPr>
              <p:cNvSpPr txBox="1"/>
              <p:nvPr/>
            </p:nvSpPr>
            <p:spPr>
              <a:xfrm>
                <a:off x="799294" y="1793992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①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0AA70647-AE71-48F6-A426-6FD4F2DCA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950" y="2069402"/>
                <a:ext cx="1421289" cy="287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079BD-2406-40EF-8997-8930C30EF25C}"/>
                  </a:ext>
                </a:extLst>
              </p:cNvPr>
              <p:cNvSpPr txBox="1"/>
              <p:nvPr/>
            </p:nvSpPr>
            <p:spPr>
              <a:xfrm>
                <a:off x="799294" y="2507280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②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A506BAC9-746E-487B-889F-89763895E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950" y="2763807"/>
                <a:ext cx="1421289" cy="287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89EC05-4C89-434D-9986-9E05A00564E2}"/>
                  </a:ext>
                </a:extLst>
              </p:cNvPr>
              <p:cNvSpPr txBox="1"/>
              <p:nvPr/>
            </p:nvSpPr>
            <p:spPr>
              <a:xfrm>
                <a:off x="1119473" y="4501432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④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A44BA63F-EAED-4B77-A396-DDB136547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129" y="4757959"/>
                <a:ext cx="1421289" cy="287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0CA02E-CEC0-48E3-B63C-2DC867C88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6314" y="1082858"/>
                <a:ext cx="0" cy="1273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EEA429-BD70-4FEA-A9EC-E2741CB7608B}"/>
                  </a:ext>
                </a:extLst>
              </p:cNvPr>
              <p:cNvSpPr txBox="1"/>
              <p:nvPr/>
            </p:nvSpPr>
            <p:spPr>
              <a:xfrm>
                <a:off x="10354165" y="1728621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⑥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5EC4B46-3B0D-43E3-BA7C-D027903659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7443" y="1985148"/>
                <a:ext cx="1470950" cy="559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925CFD-D4E6-44D7-B07D-2AD2808ABDAC}"/>
                  </a:ext>
                </a:extLst>
              </p:cNvPr>
              <p:cNvSpPr txBox="1"/>
              <p:nvPr/>
            </p:nvSpPr>
            <p:spPr>
              <a:xfrm>
                <a:off x="10544396" y="2407193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⑦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39E126D-C8BE-448D-BBAD-9556DB906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73446" y="2644555"/>
                <a:ext cx="1470950" cy="559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E9151E-829D-41F0-B9CD-949F02537A11}"/>
                  </a:ext>
                </a:extLst>
              </p:cNvPr>
              <p:cNvSpPr txBox="1"/>
              <p:nvPr/>
            </p:nvSpPr>
            <p:spPr>
              <a:xfrm>
                <a:off x="10635144" y="3160794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⑧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93C0DAE-CEA7-4A10-ABDA-3EA54C7A0C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2235" y="3423293"/>
                <a:ext cx="1424636" cy="437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F228C3-0F6D-409D-9B60-969F0885D683}"/>
                  </a:ext>
                </a:extLst>
              </p:cNvPr>
              <p:cNvSpPr txBox="1"/>
              <p:nvPr/>
            </p:nvSpPr>
            <p:spPr>
              <a:xfrm>
                <a:off x="10632643" y="3535213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⑨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564425B-5050-4A6B-A2D5-7E993A4C3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5921" y="3860709"/>
                <a:ext cx="1470950" cy="490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41CA8E-01CE-4DCB-9E59-9710633F9054}"/>
                  </a:ext>
                </a:extLst>
              </p:cNvPr>
              <p:cNvSpPr txBox="1"/>
              <p:nvPr/>
            </p:nvSpPr>
            <p:spPr>
              <a:xfrm>
                <a:off x="10632643" y="3996885"/>
                <a:ext cx="476882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F0000"/>
                    </a:solidFill>
                  </a:rPr>
                  <a:t>⑩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5824615F-C03A-4D01-A97F-0C2A2B061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65557" y="4303770"/>
                <a:ext cx="1501314" cy="509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336581-7004-4419-8A4A-888DDD9064A0}"/>
                  </a:ext>
                </a:extLst>
              </p:cNvPr>
              <p:cNvSpPr txBox="1"/>
              <p:nvPr/>
            </p:nvSpPr>
            <p:spPr>
              <a:xfrm>
                <a:off x="5292921" y="4053357"/>
                <a:ext cx="476882" cy="400110"/>
              </a:xfrm>
              <a:prstGeom prst="rect">
                <a:avLst/>
              </a:prstGeom>
              <a:noFill/>
              <a:ln>
                <a:solidFill>
                  <a:srgbClr val="EFEBE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⑤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C123CE0F-0973-41E5-9D25-305B4E31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5292" y="4405658"/>
                <a:ext cx="1310383" cy="591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7EEDBFD-534E-4F45-B337-049D4829AA15}"/>
              </a:ext>
            </a:extLst>
          </p:cNvPr>
          <p:cNvSpPr txBox="1"/>
          <p:nvPr/>
        </p:nvSpPr>
        <p:spPr>
          <a:xfrm>
            <a:off x="1677797" y="4451503"/>
            <a:ext cx="9320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다음 화면은 번호판 인식의 </a:t>
            </a:r>
            <a:r>
              <a:rPr lang="ko-KR" altLang="en-US" sz="1600" dirty="0" err="1"/>
              <a:t>메인화면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①</a:t>
            </a:r>
            <a:r>
              <a:rPr lang="ko-KR" altLang="en-US" sz="1600" dirty="0"/>
              <a:t>은 사용자의 정보를 등록할 수 있는 </a:t>
            </a:r>
            <a:r>
              <a:rPr lang="en-US" altLang="ko-KR" sz="1600" dirty="0"/>
              <a:t>⑥</a:t>
            </a:r>
            <a:r>
              <a:rPr lang="ko-KR" altLang="en-US" sz="1600" dirty="0"/>
              <a:t>화면을 띄워 주는 버튼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②</a:t>
            </a:r>
            <a:r>
              <a:rPr lang="ko-KR" altLang="en-US" sz="1600" dirty="0"/>
              <a:t>는 번호판인식을 실행시켜주는 버튼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③</a:t>
            </a:r>
            <a:r>
              <a:rPr lang="ko-KR" altLang="en-US" sz="1600" dirty="0"/>
              <a:t>은 ②로 실행한 번호판인식 프로그램을 실행 후 인식이 완료된 번호판 사진이 출력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④</a:t>
            </a:r>
            <a:r>
              <a:rPr lang="ko-KR" altLang="en-US" sz="1600" dirty="0"/>
              <a:t>는 ②로 실행한 번호판인식 프로그램을 실행 후 인식이 완료되어 </a:t>
            </a:r>
            <a:r>
              <a:rPr lang="ko-KR" altLang="en-US" sz="1600" dirty="0" err="1"/>
              <a:t>리턴되는</a:t>
            </a:r>
            <a:r>
              <a:rPr lang="ko-KR" altLang="en-US" sz="1600" dirty="0"/>
              <a:t> 결과의 값을 출력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⑤ ④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리턴되는</a:t>
            </a:r>
            <a:r>
              <a:rPr lang="ko-KR" altLang="en-US" sz="1600" dirty="0"/>
              <a:t> 결과값을 바탕으로 </a:t>
            </a:r>
            <a:r>
              <a:rPr lang="ko-KR" altLang="en-US" sz="1600" dirty="0" err="1"/>
              <a:t>문열림</a:t>
            </a:r>
            <a:r>
              <a:rPr lang="ko-KR" altLang="en-US" sz="1600" dirty="0"/>
              <a:t> 여부와 주차 공간 배정되어 출력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⑥</a:t>
            </a:r>
            <a:r>
              <a:rPr lang="ko-KR" altLang="en-US" sz="1600" dirty="0"/>
              <a:t> 사용자의 정보를 등록하는 화면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⑦,⑧,⑨ </a:t>
            </a:r>
            <a:r>
              <a:rPr lang="ko-KR" altLang="en-US" sz="1600" dirty="0"/>
              <a:t>사용자의 성함</a:t>
            </a:r>
            <a:r>
              <a:rPr lang="en-US" altLang="ko-KR" sz="1600" dirty="0"/>
              <a:t>,</a:t>
            </a:r>
            <a:r>
              <a:rPr lang="ko-KR" altLang="en-US" sz="1600" dirty="0"/>
              <a:t>주소</a:t>
            </a:r>
            <a:r>
              <a:rPr lang="en-US" altLang="ko-KR" sz="1600" dirty="0"/>
              <a:t>,</a:t>
            </a:r>
            <a:r>
              <a:rPr lang="ko-KR" altLang="en-US" sz="1600" dirty="0"/>
              <a:t>차량번호를 입력하는 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⑩ ⑦,⑧,⑨</a:t>
            </a:r>
            <a:r>
              <a:rPr lang="ko-KR" altLang="en-US" sz="1600" dirty="0"/>
              <a:t>에  입력한 사용자의 정보를 저장하는 버튼</a:t>
            </a:r>
          </a:p>
        </p:txBody>
      </p:sp>
    </p:spTree>
    <p:extLst>
      <p:ext uri="{BB962C8B-B14F-4D97-AF65-F5344CB8AC3E}">
        <p14:creationId xmlns:p14="http://schemas.microsoft.com/office/powerpoint/2010/main" val="150840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D87D77-8E61-422D-BF52-6643DD71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45" y="847945"/>
            <a:ext cx="5260109" cy="315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DD993-93AC-4F46-AF2A-5261FD66B8D5}"/>
              </a:ext>
            </a:extLst>
          </p:cNvPr>
          <p:cNvSpPr txBox="1"/>
          <p:nvPr/>
        </p:nvSpPr>
        <p:spPr>
          <a:xfrm>
            <a:off x="2301067" y="1331348"/>
            <a:ext cx="342429" cy="329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①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9D88F8-A1A1-43C1-8410-34EE01758037}"/>
              </a:ext>
            </a:extLst>
          </p:cNvPr>
          <p:cNvCxnSpPr>
            <a:cxnSpLocks/>
          </p:cNvCxnSpPr>
          <p:nvPr/>
        </p:nvCxnSpPr>
        <p:spPr>
          <a:xfrm>
            <a:off x="2592352" y="1558442"/>
            <a:ext cx="1020568" cy="23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4607D5-321D-40A8-A87E-8444247F1C71}"/>
              </a:ext>
            </a:extLst>
          </p:cNvPr>
          <p:cNvSpPr txBox="1"/>
          <p:nvPr/>
        </p:nvSpPr>
        <p:spPr>
          <a:xfrm>
            <a:off x="2301067" y="2679782"/>
            <a:ext cx="34242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④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15C41A-3962-4CED-8270-777DB248A6D3}"/>
              </a:ext>
            </a:extLst>
          </p:cNvPr>
          <p:cNvCxnSpPr>
            <a:cxnSpLocks/>
          </p:cNvCxnSpPr>
          <p:nvPr/>
        </p:nvCxnSpPr>
        <p:spPr>
          <a:xfrm>
            <a:off x="2592352" y="2906876"/>
            <a:ext cx="1020568" cy="23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16E56E-C24C-47CA-BDB7-56B542516FEC}"/>
              </a:ext>
            </a:extLst>
          </p:cNvPr>
          <p:cNvSpPr txBox="1"/>
          <p:nvPr/>
        </p:nvSpPr>
        <p:spPr>
          <a:xfrm>
            <a:off x="2301067" y="3256978"/>
            <a:ext cx="34242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⑤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AB4821-80BC-4789-AE00-7B9B7CF98B29}"/>
              </a:ext>
            </a:extLst>
          </p:cNvPr>
          <p:cNvCxnSpPr>
            <a:cxnSpLocks/>
          </p:cNvCxnSpPr>
          <p:nvPr/>
        </p:nvCxnSpPr>
        <p:spPr>
          <a:xfrm>
            <a:off x="2592352" y="3484072"/>
            <a:ext cx="1020568" cy="23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85041-873E-4FEA-BC10-189FF69F18FA}"/>
              </a:ext>
            </a:extLst>
          </p:cNvPr>
          <p:cNvSpPr txBox="1"/>
          <p:nvPr/>
        </p:nvSpPr>
        <p:spPr>
          <a:xfrm>
            <a:off x="7855526" y="2096061"/>
            <a:ext cx="342429" cy="40011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②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F1B6CC-E16A-4F4C-9E18-BD0DA670C0A6}"/>
              </a:ext>
            </a:extLst>
          </p:cNvPr>
          <p:cNvCxnSpPr>
            <a:cxnSpLocks/>
          </p:cNvCxnSpPr>
          <p:nvPr/>
        </p:nvCxnSpPr>
        <p:spPr>
          <a:xfrm flipH="1" flipV="1">
            <a:off x="6901065" y="1561309"/>
            <a:ext cx="1014498" cy="68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233CDE-153B-4836-BA14-F32BEB419E26}"/>
              </a:ext>
            </a:extLst>
          </p:cNvPr>
          <p:cNvSpPr txBox="1"/>
          <p:nvPr/>
        </p:nvSpPr>
        <p:spPr>
          <a:xfrm>
            <a:off x="7915563" y="3143664"/>
            <a:ext cx="342429" cy="400110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③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E1EC16C-472D-4678-A1F4-50B93C2FF81D}"/>
              </a:ext>
            </a:extLst>
          </p:cNvPr>
          <p:cNvCxnSpPr>
            <a:cxnSpLocks/>
          </p:cNvCxnSpPr>
          <p:nvPr/>
        </p:nvCxnSpPr>
        <p:spPr>
          <a:xfrm flipH="1" flipV="1">
            <a:off x="6961102" y="2608912"/>
            <a:ext cx="1014498" cy="68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5EF9BF-C03F-4BA2-ADBA-5D5810F74DB3}"/>
              </a:ext>
            </a:extLst>
          </p:cNvPr>
          <p:cNvSpPr txBox="1"/>
          <p:nvPr/>
        </p:nvSpPr>
        <p:spPr>
          <a:xfrm>
            <a:off x="3102636" y="4255310"/>
            <a:ext cx="6144046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다음 화면은 라즈베리 파이에서 실행되는 이상탐지 화면 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① </a:t>
            </a:r>
            <a:r>
              <a:rPr lang="ko-KR" altLang="en-US" sz="1600" dirty="0"/>
              <a:t>가스데이터 실시간 출력 화면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② </a:t>
            </a:r>
            <a:r>
              <a:rPr lang="ko-KR" altLang="en-US" sz="1600" dirty="0"/>
              <a:t>가스데이터 인식 시작 버튼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③ </a:t>
            </a:r>
            <a:r>
              <a:rPr lang="ko-KR" altLang="en-US" sz="1600" dirty="0"/>
              <a:t>인식된 가스데이터가 그래프로 그려지는 곳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④</a:t>
            </a:r>
            <a:r>
              <a:rPr lang="ko-KR" altLang="en-US" sz="1600" dirty="0"/>
              <a:t> 가스데이터로 부터 이상이 있는지 없는지 나타내는 화면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⑤ </a:t>
            </a:r>
            <a:r>
              <a:rPr lang="ko-KR" altLang="en-US" sz="1600" dirty="0"/>
              <a:t>외부에서 비정상적인 접근이 시도되었는지 나타내는 화면</a:t>
            </a:r>
          </a:p>
        </p:txBody>
      </p:sp>
    </p:spTree>
    <p:extLst>
      <p:ext uri="{BB962C8B-B14F-4D97-AF65-F5344CB8AC3E}">
        <p14:creationId xmlns:p14="http://schemas.microsoft.com/office/powerpoint/2010/main" val="301779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347</Words>
  <Application>Microsoft Office PowerPoint</Application>
  <PresentationFormat>와이드스크린</PresentationFormat>
  <Paragraphs>78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PowerPoint 프레젠테이션</vt:lpstr>
      <vt:lpstr>실행을 위해 필요한 S/W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 승</dc:creator>
  <cp:lastModifiedBy>박동학</cp:lastModifiedBy>
  <cp:revision>10</cp:revision>
  <dcterms:created xsi:type="dcterms:W3CDTF">2020-06-16T13:16:59Z</dcterms:created>
  <dcterms:modified xsi:type="dcterms:W3CDTF">2020-06-16T15:48:14Z</dcterms:modified>
</cp:coreProperties>
</file>