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24120475" cy="14039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97726"/>
            <a:ext cx="18090356" cy="488794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374172"/>
            <a:ext cx="18090356" cy="3389713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48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68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47492"/>
            <a:ext cx="5200977" cy="118981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47492"/>
            <a:ext cx="15301426" cy="118981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32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500214"/>
            <a:ext cx="20803910" cy="5840187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395652"/>
            <a:ext cx="20803910" cy="3071216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94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737460"/>
            <a:ext cx="10251202" cy="89081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737460"/>
            <a:ext cx="10251202" cy="89081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5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47493"/>
            <a:ext cx="20803910" cy="27137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441714"/>
            <a:ext cx="10204091" cy="1686731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5128445"/>
            <a:ext cx="10204091" cy="754317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441714"/>
            <a:ext cx="10254344" cy="1686731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5128445"/>
            <a:ext cx="10254344" cy="754317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13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84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29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35990"/>
            <a:ext cx="7779480" cy="3275965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2021480"/>
            <a:ext cx="12210990" cy="997739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211955"/>
            <a:ext cx="7779480" cy="7803168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35990"/>
            <a:ext cx="7779480" cy="3275965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2021480"/>
            <a:ext cx="12210990" cy="997739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211955"/>
            <a:ext cx="7779480" cy="7803168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69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47493"/>
            <a:ext cx="20803910" cy="271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737460"/>
            <a:ext cx="20803910" cy="8908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3012862"/>
            <a:ext cx="5427107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F0A41-DD0C-4E5F-B389-FD6AE6FA6DA3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3012862"/>
            <a:ext cx="814066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3012862"/>
            <a:ext cx="5427107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F4D1-9C9D-4E28-8B5E-0D0C5230B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6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6476639-8052-476C-9387-BD981A5D52D8}"/>
              </a:ext>
            </a:extLst>
          </p:cNvPr>
          <p:cNvSpPr/>
          <p:nvPr/>
        </p:nvSpPr>
        <p:spPr>
          <a:xfrm>
            <a:off x="4059624" y="9906447"/>
            <a:ext cx="2197716" cy="11338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zh-TW" altLang="en-US" sz="2800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5FE4A0D3-D97D-4EF7-B21F-A3891863A62C}"/>
              </a:ext>
            </a:extLst>
          </p:cNvPr>
          <p:cNvSpPr/>
          <p:nvPr/>
        </p:nvSpPr>
        <p:spPr>
          <a:xfrm>
            <a:off x="17769587" y="2293157"/>
            <a:ext cx="2622677" cy="166420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是否為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AD80C3-C813-4E49-8E1A-4605DB7175F4}"/>
              </a:ext>
            </a:extLst>
          </p:cNvPr>
          <p:cNvSpPr/>
          <p:nvPr/>
        </p:nvSpPr>
        <p:spPr>
          <a:xfrm>
            <a:off x="7149819" y="2531200"/>
            <a:ext cx="2935984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vector</a:t>
            </a:r>
          </a:p>
          <a:p>
            <a:pPr algn="ctr"/>
            <a:r>
              <a:rPr lang="en-US" altLang="zh-TW" sz="32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Search_List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流程圖: 資料 7">
            <a:extLst>
              <a:ext uri="{FF2B5EF4-FFF2-40B4-BE49-F238E27FC236}">
                <a16:creationId xmlns:a16="http://schemas.microsoft.com/office/drawing/2014/main" id="{FADB30BF-EE63-4BE0-84CA-910F2600A036}"/>
              </a:ext>
            </a:extLst>
          </p:cNvPr>
          <p:cNvSpPr/>
          <p:nvPr/>
        </p:nvSpPr>
        <p:spPr>
          <a:xfrm>
            <a:off x="490620" y="2625390"/>
            <a:ext cx="2709780" cy="113385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輸入檔名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D6CA94-E856-4CB2-993C-30130C08D2A5}"/>
              </a:ext>
            </a:extLst>
          </p:cNvPr>
          <p:cNvSpPr/>
          <p:nvPr/>
        </p:nvSpPr>
        <p:spPr>
          <a:xfrm>
            <a:off x="10697698" y="2549189"/>
            <a:ext cx="3027302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取出檔案內的內容並存入</a:t>
            </a:r>
            <a:r>
              <a:rPr lang="en-US" altLang="zh-TW" sz="24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Search_List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72CE2E00-0952-4895-B4B9-19CD1CC2C3AD}"/>
              </a:ext>
            </a:extLst>
          </p:cNvPr>
          <p:cNvSpPr/>
          <p:nvPr/>
        </p:nvSpPr>
        <p:spPr>
          <a:xfrm>
            <a:off x="3535438" y="2375453"/>
            <a:ext cx="3167689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是否有此檔案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9626E-095C-4EEE-9306-0B02DFFB9E26}"/>
              </a:ext>
            </a:extLst>
          </p:cNvPr>
          <p:cNvSpPr/>
          <p:nvPr/>
        </p:nvSpPr>
        <p:spPr>
          <a:xfrm>
            <a:off x="20946566" y="2259629"/>
            <a:ext cx="3027302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不用刪除任何資料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5494A9-6C89-41EF-AFDA-E74CB15FE51A}"/>
              </a:ext>
            </a:extLst>
          </p:cNvPr>
          <p:cNvSpPr/>
          <p:nvPr/>
        </p:nvSpPr>
        <p:spPr>
          <a:xfrm>
            <a:off x="18426084" y="4639154"/>
            <a:ext cx="2786125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刪除不包含搜尋內容的資料</a:t>
            </a:r>
          </a:p>
        </p:txBody>
      </p:sp>
      <p:sp>
        <p:nvSpPr>
          <p:cNvPr id="13" name="流程圖: 資料 12">
            <a:extLst>
              <a:ext uri="{FF2B5EF4-FFF2-40B4-BE49-F238E27FC236}">
                <a16:creationId xmlns:a16="http://schemas.microsoft.com/office/drawing/2014/main" id="{8E89503A-9181-444A-9AC3-C2BD66FCDEC7}"/>
              </a:ext>
            </a:extLst>
          </p:cNvPr>
          <p:cNvSpPr/>
          <p:nvPr/>
        </p:nvSpPr>
        <p:spPr>
          <a:xfrm>
            <a:off x="14481365" y="2476700"/>
            <a:ext cx="2935984" cy="146608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輸入欲搜尋科系名稱</a:t>
            </a:r>
          </a:p>
        </p:txBody>
      </p:sp>
      <p:sp>
        <p:nvSpPr>
          <p:cNvPr id="14" name="流程圖: 資料 13">
            <a:extLst>
              <a:ext uri="{FF2B5EF4-FFF2-40B4-BE49-F238E27FC236}">
                <a16:creationId xmlns:a16="http://schemas.microsoft.com/office/drawing/2014/main" id="{718C618D-034C-4C2C-BDBA-11D576F135E4}"/>
              </a:ext>
            </a:extLst>
          </p:cNvPr>
          <p:cNvSpPr/>
          <p:nvPr/>
        </p:nvSpPr>
        <p:spPr>
          <a:xfrm>
            <a:off x="14336895" y="4377151"/>
            <a:ext cx="2709780" cy="113385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輸入欲搜尋日夜別</a:t>
            </a:r>
          </a:p>
        </p:txBody>
      </p:sp>
      <p:sp>
        <p:nvSpPr>
          <p:cNvPr id="15" name="流程圖: 資料 14">
            <a:extLst>
              <a:ext uri="{FF2B5EF4-FFF2-40B4-BE49-F238E27FC236}">
                <a16:creationId xmlns:a16="http://schemas.microsoft.com/office/drawing/2014/main" id="{8B9318D4-B1C5-4DAB-9BA1-52C2FB3566D0}"/>
              </a:ext>
            </a:extLst>
          </p:cNvPr>
          <p:cNvSpPr/>
          <p:nvPr/>
        </p:nvSpPr>
        <p:spPr>
          <a:xfrm>
            <a:off x="14251678" y="5930792"/>
            <a:ext cx="2709780" cy="113385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輸入欲搜尋等級別</a:t>
            </a:r>
          </a:p>
        </p:txBody>
      </p:sp>
      <p:sp>
        <p:nvSpPr>
          <p:cNvPr id="16" name="流程圖: 資料 15">
            <a:extLst>
              <a:ext uri="{FF2B5EF4-FFF2-40B4-BE49-F238E27FC236}">
                <a16:creationId xmlns:a16="http://schemas.microsoft.com/office/drawing/2014/main" id="{FF214382-E6DE-43A9-8225-A5D4A2EE986C}"/>
              </a:ext>
            </a:extLst>
          </p:cNvPr>
          <p:cNvSpPr/>
          <p:nvPr/>
        </p:nvSpPr>
        <p:spPr>
          <a:xfrm>
            <a:off x="14047846" y="7626178"/>
            <a:ext cx="2709780" cy="113385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輸入欲搜尋學校名稱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4DEDB1-1749-4C10-93F1-A1BDA97B57C1}"/>
              </a:ext>
            </a:extLst>
          </p:cNvPr>
          <p:cNvSpPr/>
          <p:nvPr/>
        </p:nvSpPr>
        <p:spPr>
          <a:xfrm>
            <a:off x="14082825" y="9432663"/>
            <a:ext cx="2786125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印出結果</a:t>
            </a:r>
          </a:p>
        </p:txBody>
      </p:sp>
      <p:sp>
        <p:nvSpPr>
          <p:cNvPr id="18" name="流程圖: 資料 17">
            <a:extLst>
              <a:ext uri="{FF2B5EF4-FFF2-40B4-BE49-F238E27FC236}">
                <a16:creationId xmlns:a16="http://schemas.microsoft.com/office/drawing/2014/main" id="{EEC14539-F973-4C19-BD0F-E31609B0781B}"/>
              </a:ext>
            </a:extLst>
          </p:cNvPr>
          <p:cNvSpPr/>
          <p:nvPr/>
        </p:nvSpPr>
        <p:spPr>
          <a:xfrm>
            <a:off x="3385742" y="4808818"/>
            <a:ext cx="3317385" cy="1847088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輸入指令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(0-quit or other-continue)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流程圖: 決策 18">
            <a:extLst>
              <a:ext uri="{FF2B5EF4-FFF2-40B4-BE49-F238E27FC236}">
                <a16:creationId xmlns:a16="http://schemas.microsoft.com/office/drawing/2014/main" id="{DC16E601-BEA2-46DD-B995-44136D6D3616}"/>
              </a:ext>
            </a:extLst>
          </p:cNvPr>
          <p:cNvSpPr/>
          <p:nvPr/>
        </p:nvSpPr>
        <p:spPr>
          <a:xfrm>
            <a:off x="3535438" y="7295467"/>
            <a:ext cx="3167689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是否為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1949E4A-1F20-4437-B70F-287CC9568405}"/>
              </a:ext>
            </a:extLst>
          </p:cNvPr>
          <p:cNvSpPr/>
          <p:nvPr/>
        </p:nvSpPr>
        <p:spPr>
          <a:xfrm>
            <a:off x="899052" y="810768"/>
            <a:ext cx="2197716" cy="11338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endParaRPr lang="zh-TW" altLang="en-US" sz="2800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5B9E63-D63B-4661-A970-C2978B6554A6}"/>
              </a:ext>
            </a:extLst>
          </p:cNvPr>
          <p:cNvSpPr/>
          <p:nvPr/>
        </p:nvSpPr>
        <p:spPr>
          <a:xfrm>
            <a:off x="14082825" y="11536758"/>
            <a:ext cx="2786125" cy="1499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建造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max-heap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7D633AC8-951C-4D11-8A64-01BCCF795FEA}"/>
              </a:ext>
            </a:extLst>
          </p:cNvPr>
          <p:cNvCxnSpPr>
            <a:stCxn id="21" idx="1"/>
            <a:endCxn id="18" idx="5"/>
          </p:cNvCxnSpPr>
          <p:nvPr/>
        </p:nvCxnSpPr>
        <p:spPr>
          <a:xfrm rot="10800000">
            <a:off x="6371389" y="5732362"/>
            <a:ext cx="7711436" cy="6554204"/>
          </a:xfrm>
          <a:prstGeom prst="bentConnector3">
            <a:avLst/>
          </a:prstGeom>
          <a:ln w="31750">
            <a:headEnd w="lg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25B013A6-5FBC-4EE2-9914-E5072A941938}"/>
              </a:ext>
            </a:extLst>
          </p:cNvPr>
          <p:cNvCxnSpPr>
            <a:cxnSpLocks/>
          </p:cNvCxnSpPr>
          <p:nvPr/>
        </p:nvCxnSpPr>
        <p:spPr>
          <a:xfrm flipV="1">
            <a:off x="2929422" y="3298996"/>
            <a:ext cx="606016" cy="1"/>
          </a:xfrm>
          <a:prstGeom prst="bentConnector3">
            <a:avLst/>
          </a:prstGeom>
          <a:ln w="412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C12E6841-2E1A-4DCE-98E0-4312CDE55F7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21326" y="3281008"/>
            <a:ext cx="428493" cy="2"/>
          </a:xfrm>
          <a:prstGeom prst="bentConnector3">
            <a:avLst/>
          </a:prstGeom>
          <a:ln w="412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86D5982-F56B-4BB4-8B10-6FF4ACE341F8}"/>
              </a:ext>
            </a:extLst>
          </p:cNvPr>
          <p:cNvCxnSpPr>
            <a:stCxn id="10" idx="2"/>
          </p:cNvCxnSpPr>
          <p:nvPr/>
        </p:nvCxnSpPr>
        <p:spPr>
          <a:xfrm flipH="1">
            <a:off x="5119282" y="4222541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5FF4256-FF87-4CA8-91BD-FA0EF236F270}"/>
              </a:ext>
            </a:extLst>
          </p:cNvPr>
          <p:cNvCxnSpPr/>
          <p:nvPr/>
        </p:nvCxnSpPr>
        <p:spPr>
          <a:xfrm flipH="1">
            <a:off x="5119282" y="6660409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0E1C93E-7735-431B-B9B6-56EE20AD3AE1}"/>
              </a:ext>
            </a:extLst>
          </p:cNvPr>
          <p:cNvCxnSpPr/>
          <p:nvPr/>
        </p:nvCxnSpPr>
        <p:spPr>
          <a:xfrm flipH="1">
            <a:off x="5119282" y="9255902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BA728D3F-6196-4804-89D5-7B04EBD207E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0085803" y="3298996"/>
            <a:ext cx="611895" cy="1"/>
          </a:xfrm>
          <a:prstGeom prst="bentConnector3">
            <a:avLst>
              <a:gd name="adj1" fmla="val 50000"/>
            </a:avLst>
          </a:prstGeom>
          <a:ln w="412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A5D47DA9-10A5-4E4E-966E-21483AB4D57D}"/>
              </a:ext>
            </a:extLst>
          </p:cNvPr>
          <p:cNvCxnSpPr>
            <a:cxnSpLocks/>
          </p:cNvCxnSpPr>
          <p:nvPr/>
        </p:nvCxnSpPr>
        <p:spPr>
          <a:xfrm flipV="1">
            <a:off x="13724999" y="3125261"/>
            <a:ext cx="1019701" cy="2"/>
          </a:xfrm>
          <a:prstGeom prst="bentConnector3">
            <a:avLst>
              <a:gd name="adj1" fmla="val 50000"/>
            </a:avLst>
          </a:prstGeom>
          <a:ln w="412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85F5740C-829E-4CF9-AD8E-607AA1E4DDA9}"/>
              </a:ext>
            </a:extLst>
          </p:cNvPr>
          <p:cNvCxnSpPr>
            <a:cxnSpLocks/>
          </p:cNvCxnSpPr>
          <p:nvPr/>
        </p:nvCxnSpPr>
        <p:spPr>
          <a:xfrm>
            <a:off x="17159615" y="3192317"/>
            <a:ext cx="611895" cy="1"/>
          </a:xfrm>
          <a:prstGeom prst="bentConnector3">
            <a:avLst>
              <a:gd name="adj1" fmla="val 50000"/>
            </a:avLst>
          </a:prstGeom>
          <a:ln w="412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A434171B-F743-4FB0-83E6-5BEA5A6FC081}"/>
              </a:ext>
            </a:extLst>
          </p:cNvPr>
          <p:cNvCxnSpPr>
            <a:cxnSpLocks/>
          </p:cNvCxnSpPr>
          <p:nvPr/>
        </p:nvCxnSpPr>
        <p:spPr>
          <a:xfrm>
            <a:off x="20363468" y="3125260"/>
            <a:ext cx="611895" cy="1"/>
          </a:xfrm>
          <a:prstGeom prst="bentConnector3">
            <a:avLst>
              <a:gd name="adj1" fmla="val 50000"/>
            </a:avLst>
          </a:prstGeom>
          <a:ln w="412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BCC88D7-FCD0-4895-9AEF-EFC8C52E98E8}"/>
              </a:ext>
            </a:extLst>
          </p:cNvPr>
          <p:cNvCxnSpPr/>
          <p:nvPr/>
        </p:nvCxnSpPr>
        <p:spPr>
          <a:xfrm flipH="1">
            <a:off x="19080925" y="3957365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974C0D0D-F467-4254-8F36-C9B64FAF361F}"/>
              </a:ext>
            </a:extLst>
          </p:cNvPr>
          <p:cNvCxnSpPr>
            <a:stCxn id="14" idx="5"/>
          </p:cNvCxnSpPr>
          <p:nvPr/>
        </p:nvCxnSpPr>
        <p:spPr>
          <a:xfrm flipV="1">
            <a:off x="16775697" y="3209743"/>
            <a:ext cx="689865" cy="1734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4F220D51-EA0D-41BE-8549-26442E77BE3E}"/>
              </a:ext>
            </a:extLst>
          </p:cNvPr>
          <p:cNvCxnSpPr>
            <a:stCxn id="15" idx="5"/>
          </p:cNvCxnSpPr>
          <p:nvPr/>
        </p:nvCxnSpPr>
        <p:spPr>
          <a:xfrm flipV="1">
            <a:off x="16690480" y="4944078"/>
            <a:ext cx="775082" cy="1553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E938BC30-EB6B-44FF-A922-E384BB3FA0F6}"/>
              </a:ext>
            </a:extLst>
          </p:cNvPr>
          <p:cNvCxnSpPr>
            <a:stCxn id="16" idx="5"/>
          </p:cNvCxnSpPr>
          <p:nvPr/>
        </p:nvCxnSpPr>
        <p:spPr>
          <a:xfrm flipV="1">
            <a:off x="16486648" y="6497719"/>
            <a:ext cx="978914" cy="1695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42B5FE9-4585-4F52-A18A-7788AEAF648C}"/>
              </a:ext>
            </a:extLst>
          </p:cNvPr>
          <p:cNvCxnSpPr>
            <a:cxnSpLocks/>
          </p:cNvCxnSpPr>
          <p:nvPr/>
        </p:nvCxnSpPr>
        <p:spPr>
          <a:xfrm>
            <a:off x="15920738" y="3988544"/>
            <a:ext cx="1" cy="414506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82C18A6-6DE9-4868-B28D-CDB2FB07BCCA}"/>
              </a:ext>
            </a:extLst>
          </p:cNvPr>
          <p:cNvCxnSpPr>
            <a:cxnSpLocks/>
          </p:cNvCxnSpPr>
          <p:nvPr/>
        </p:nvCxnSpPr>
        <p:spPr>
          <a:xfrm>
            <a:off x="15896519" y="5530864"/>
            <a:ext cx="1" cy="414506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FAFE78B2-3714-41FD-A416-517CD354F18A}"/>
              </a:ext>
            </a:extLst>
          </p:cNvPr>
          <p:cNvCxnSpPr>
            <a:cxnSpLocks/>
          </p:cNvCxnSpPr>
          <p:nvPr/>
        </p:nvCxnSpPr>
        <p:spPr>
          <a:xfrm>
            <a:off x="15896519" y="7121885"/>
            <a:ext cx="1" cy="414506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6DA2A12-86F0-4E95-A454-65DE3A080A5C}"/>
              </a:ext>
            </a:extLst>
          </p:cNvPr>
          <p:cNvCxnSpPr>
            <a:cxnSpLocks/>
          </p:cNvCxnSpPr>
          <p:nvPr/>
        </p:nvCxnSpPr>
        <p:spPr>
          <a:xfrm>
            <a:off x="15896519" y="8762775"/>
            <a:ext cx="0" cy="604479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CF004D20-4984-4BA8-860D-5AA2A9F3D5F3}"/>
              </a:ext>
            </a:extLst>
          </p:cNvPr>
          <p:cNvCxnSpPr>
            <a:cxnSpLocks/>
          </p:cNvCxnSpPr>
          <p:nvPr/>
        </p:nvCxnSpPr>
        <p:spPr>
          <a:xfrm>
            <a:off x="15896519" y="10932279"/>
            <a:ext cx="0" cy="604479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EAB5FAB-DFCF-4462-93DC-B4DE20440BA2}"/>
              </a:ext>
            </a:extLst>
          </p:cNvPr>
          <p:cNvCxnSpPr/>
          <p:nvPr/>
        </p:nvCxnSpPr>
        <p:spPr>
          <a:xfrm flipH="1">
            <a:off x="1997909" y="1991868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46AFC26-4C6B-4644-BAD9-D4EFCA4CAC0A}"/>
              </a:ext>
            </a:extLst>
          </p:cNvPr>
          <p:cNvSpPr txBox="1"/>
          <p:nvPr/>
        </p:nvSpPr>
        <p:spPr>
          <a:xfrm>
            <a:off x="6721326" y="2843921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E4248BB-6A64-415B-B639-BA976D7E111C}"/>
              </a:ext>
            </a:extLst>
          </p:cNvPr>
          <p:cNvSpPr txBox="1"/>
          <p:nvPr/>
        </p:nvSpPr>
        <p:spPr>
          <a:xfrm>
            <a:off x="5120660" y="4273332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4DB6877-B6DC-4498-B46D-7B8193A732DF}"/>
              </a:ext>
            </a:extLst>
          </p:cNvPr>
          <p:cNvSpPr txBox="1"/>
          <p:nvPr/>
        </p:nvSpPr>
        <p:spPr>
          <a:xfrm>
            <a:off x="20363468" y="3125260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2573A11-81A8-4437-9B92-C5571EA104BD}"/>
              </a:ext>
            </a:extLst>
          </p:cNvPr>
          <p:cNvSpPr txBox="1"/>
          <p:nvPr/>
        </p:nvSpPr>
        <p:spPr>
          <a:xfrm>
            <a:off x="19080925" y="4076911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0910C66F-8E4C-4688-8244-0A8ABF0FAA37}"/>
              </a:ext>
            </a:extLst>
          </p:cNvPr>
          <p:cNvSpPr txBox="1"/>
          <p:nvPr/>
        </p:nvSpPr>
        <p:spPr>
          <a:xfrm>
            <a:off x="5120660" y="9341590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FDC2A86A-B1CB-4A85-BF33-E70FE66454DC}"/>
              </a:ext>
            </a:extLst>
          </p:cNvPr>
          <p:cNvCxnSpPr>
            <a:stCxn id="19" idx="1"/>
          </p:cNvCxnSpPr>
          <p:nvPr/>
        </p:nvCxnSpPr>
        <p:spPr>
          <a:xfrm rot="10800000">
            <a:off x="1845510" y="3759245"/>
            <a:ext cx="1689928" cy="44597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62EA38B9-D7E7-4B5E-AF66-9A5AD4F8E3C3}"/>
              </a:ext>
            </a:extLst>
          </p:cNvPr>
          <p:cNvSpPr txBox="1"/>
          <p:nvPr/>
        </p:nvSpPr>
        <p:spPr>
          <a:xfrm>
            <a:off x="3073947" y="8270292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0963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492945-6FB3-4449-968A-01A9A493F67F}"/>
              </a:ext>
            </a:extLst>
          </p:cNvPr>
          <p:cNvSpPr/>
          <p:nvPr/>
        </p:nvSpPr>
        <p:spPr>
          <a:xfrm>
            <a:off x="1185974" y="751257"/>
            <a:ext cx="2786125" cy="1499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建造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max-heap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B65A87B-A5C1-4DE0-8D03-518B5F4D6634}"/>
              </a:ext>
            </a:extLst>
          </p:cNvPr>
          <p:cNvCxnSpPr/>
          <p:nvPr/>
        </p:nvCxnSpPr>
        <p:spPr>
          <a:xfrm flipH="1">
            <a:off x="2614794" y="2250873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DA2D3244-CCA7-4B1F-8353-F5FF069387CC}"/>
              </a:ext>
            </a:extLst>
          </p:cNvPr>
          <p:cNvSpPr/>
          <p:nvPr/>
        </p:nvSpPr>
        <p:spPr>
          <a:xfrm>
            <a:off x="1030949" y="2837150"/>
            <a:ext cx="3167689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是否將</a:t>
            </a:r>
            <a:r>
              <a:rPr lang="en-US" altLang="zh-TW" sz="20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Search_List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內資料全部取完</a:t>
            </a:r>
          </a:p>
        </p:txBody>
      </p:sp>
      <p:sp>
        <p:nvSpPr>
          <p:cNvPr id="7" name="流程圖: 資料 6">
            <a:extLst>
              <a:ext uri="{FF2B5EF4-FFF2-40B4-BE49-F238E27FC236}">
                <a16:creationId xmlns:a16="http://schemas.microsoft.com/office/drawing/2014/main" id="{CADF6154-331E-45EA-A122-0BE5CD5A67C4}"/>
              </a:ext>
            </a:extLst>
          </p:cNvPr>
          <p:cNvSpPr/>
          <p:nvPr/>
        </p:nvSpPr>
        <p:spPr>
          <a:xfrm>
            <a:off x="849402" y="8122647"/>
            <a:ext cx="3317385" cy="1847088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輸入指令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(0-quit or other-continue)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09A3EC-1586-43F0-8C91-5B68CE5018B9}"/>
              </a:ext>
            </a:extLst>
          </p:cNvPr>
          <p:cNvSpPr/>
          <p:nvPr/>
        </p:nvSpPr>
        <p:spPr>
          <a:xfrm>
            <a:off x="5781828" y="2278508"/>
            <a:ext cx="2935984" cy="1934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Search_List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中取一筆資料放入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max-heap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的最底部</a:t>
            </a: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FEBF8361-B4B5-4A95-985B-6FA2B1E38087}"/>
              </a:ext>
            </a:extLst>
          </p:cNvPr>
          <p:cNvSpPr/>
          <p:nvPr/>
        </p:nvSpPr>
        <p:spPr>
          <a:xfrm>
            <a:off x="14205738" y="2202358"/>
            <a:ext cx="3826801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檢查子節點是否大於父節點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4A8F2445-2F62-4ACC-A3C9-B717371BDE39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3105154" y="4510511"/>
            <a:ext cx="7061912" cy="124690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A2260D15-CCA7-40E6-B435-97E7C680BA49}"/>
              </a:ext>
            </a:extLst>
          </p:cNvPr>
          <p:cNvSpPr/>
          <p:nvPr/>
        </p:nvSpPr>
        <p:spPr>
          <a:xfrm>
            <a:off x="14241843" y="7350142"/>
            <a:ext cx="3826801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是否只有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個子節點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2DEA846B-649F-427C-8A28-F93A5DF2AC59}"/>
              </a:ext>
            </a:extLst>
          </p:cNvPr>
          <p:cNvCxnSpPr>
            <a:cxnSpLocks/>
          </p:cNvCxnSpPr>
          <p:nvPr/>
        </p:nvCxnSpPr>
        <p:spPr>
          <a:xfrm>
            <a:off x="8757864" y="3186297"/>
            <a:ext cx="1320883" cy="12700"/>
          </a:xfrm>
          <a:prstGeom prst="bentConnector3">
            <a:avLst>
              <a:gd name="adj1" fmla="val 975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8A20F316-6498-400B-9FDB-784C17E186BC}"/>
              </a:ext>
            </a:extLst>
          </p:cNvPr>
          <p:cNvCxnSpPr>
            <a:stCxn id="6" idx="3"/>
          </p:cNvCxnSpPr>
          <p:nvPr/>
        </p:nvCxnSpPr>
        <p:spPr>
          <a:xfrm>
            <a:off x="4198638" y="3760694"/>
            <a:ext cx="1583845" cy="12700"/>
          </a:xfrm>
          <a:prstGeom prst="bentConnector3">
            <a:avLst>
              <a:gd name="adj1" fmla="val 9570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349E6D51-1218-48EC-85DF-EF465038556A}"/>
              </a:ext>
            </a:extLst>
          </p:cNvPr>
          <p:cNvCxnSpPr>
            <a:stCxn id="6" idx="2"/>
          </p:cNvCxnSpPr>
          <p:nvPr/>
        </p:nvCxnSpPr>
        <p:spPr>
          <a:xfrm rot="5400000">
            <a:off x="2149441" y="5149591"/>
            <a:ext cx="930706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4D275BE-6C32-4CC3-8527-DDDC8C0AFDE1}"/>
              </a:ext>
            </a:extLst>
          </p:cNvPr>
          <p:cNvSpPr txBox="1"/>
          <p:nvPr/>
        </p:nvSpPr>
        <p:spPr>
          <a:xfrm>
            <a:off x="2103477" y="4824696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36A2ED0-E06A-4985-9A14-4B2BBDA90B18}"/>
              </a:ext>
            </a:extLst>
          </p:cNvPr>
          <p:cNvSpPr txBox="1"/>
          <p:nvPr/>
        </p:nvSpPr>
        <p:spPr>
          <a:xfrm>
            <a:off x="4644022" y="3340078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A8CC527-7E15-40E0-A5D2-431E446FDA8C}"/>
              </a:ext>
            </a:extLst>
          </p:cNvPr>
          <p:cNvSpPr txBox="1"/>
          <p:nvPr/>
        </p:nvSpPr>
        <p:spPr>
          <a:xfrm>
            <a:off x="16181842" y="3985602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3E2AFF6-2E52-45C2-A6C6-9D23B9B626DB}"/>
              </a:ext>
            </a:extLst>
          </p:cNvPr>
          <p:cNvSpPr txBox="1"/>
          <p:nvPr/>
        </p:nvSpPr>
        <p:spPr>
          <a:xfrm>
            <a:off x="11078068" y="3938508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0FF32A4F-14E3-4864-909E-14DB784A521D}"/>
              </a:ext>
            </a:extLst>
          </p:cNvPr>
          <p:cNvCxnSpPr/>
          <p:nvPr/>
        </p:nvCxnSpPr>
        <p:spPr>
          <a:xfrm rot="5400000">
            <a:off x="11133964" y="4552582"/>
            <a:ext cx="923540" cy="12700"/>
          </a:xfrm>
          <a:prstGeom prst="bentConnector3">
            <a:avLst>
              <a:gd name="adj1" fmla="val 9950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A86DD2D-4DE5-487B-B8BD-63BDA79FEC69}"/>
              </a:ext>
            </a:extLst>
          </p:cNvPr>
          <p:cNvSpPr txBox="1"/>
          <p:nvPr/>
        </p:nvSpPr>
        <p:spPr>
          <a:xfrm>
            <a:off x="16171397" y="6765887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7B3FF4-F07F-4A43-8097-87EE63C4EFB3}"/>
              </a:ext>
            </a:extLst>
          </p:cNvPr>
          <p:cNvSpPr/>
          <p:nvPr/>
        </p:nvSpPr>
        <p:spPr>
          <a:xfrm>
            <a:off x="1146800" y="5664864"/>
            <a:ext cx="2935984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印出結果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3B984CD1-B08D-4FBD-97E7-5FF6AC63574D}"/>
              </a:ext>
            </a:extLst>
          </p:cNvPr>
          <p:cNvCxnSpPr/>
          <p:nvPr/>
        </p:nvCxnSpPr>
        <p:spPr>
          <a:xfrm rot="5400000">
            <a:off x="2149438" y="7679753"/>
            <a:ext cx="930706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決策 32">
            <a:extLst>
              <a:ext uri="{FF2B5EF4-FFF2-40B4-BE49-F238E27FC236}">
                <a16:creationId xmlns:a16="http://schemas.microsoft.com/office/drawing/2014/main" id="{C0709DE7-5911-444C-A5AE-FBF9DB4E6026}"/>
              </a:ext>
            </a:extLst>
          </p:cNvPr>
          <p:cNvSpPr/>
          <p:nvPr/>
        </p:nvSpPr>
        <p:spPr>
          <a:xfrm>
            <a:off x="10069757" y="2216165"/>
            <a:ext cx="3039254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是否有根節點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11764D2-BD3C-4D8E-8F15-AF9CEEB400AE}"/>
              </a:ext>
            </a:extLst>
          </p:cNvPr>
          <p:cNvSpPr/>
          <p:nvPr/>
        </p:nvSpPr>
        <p:spPr>
          <a:xfrm>
            <a:off x="10167066" y="5007607"/>
            <a:ext cx="2935984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建立根節點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10BB7DAE-1EC4-48CB-B518-FE6E185A7F23}"/>
              </a:ext>
            </a:extLst>
          </p:cNvPr>
          <p:cNvCxnSpPr>
            <a:cxnSpLocks/>
          </p:cNvCxnSpPr>
          <p:nvPr/>
        </p:nvCxnSpPr>
        <p:spPr>
          <a:xfrm>
            <a:off x="13372181" y="3125902"/>
            <a:ext cx="869615" cy="6350"/>
          </a:xfrm>
          <a:prstGeom prst="bentConnector3">
            <a:avLst>
              <a:gd name="adj1" fmla="val -1939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決策 43">
            <a:extLst>
              <a:ext uri="{FF2B5EF4-FFF2-40B4-BE49-F238E27FC236}">
                <a16:creationId xmlns:a16="http://schemas.microsoft.com/office/drawing/2014/main" id="{D7F6C076-A5A0-4A03-9C43-E60CB6784A81}"/>
              </a:ext>
            </a:extLst>
          </p:cNvPr>
          <p:cNvSpPr/>
          <p:nvPr/>
        </p:nvSpPr>
        <p:spPr>
          <a:xfrm>
            <a:off x="14241796" y="5014618"/>
            <a:ext cx="3826801" cy="158970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是否有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個子節點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10049CBD-DEC6-4E3E-A19E-9F6626C8A5B2}"/>
              </a:ext>
            </a:extLst>
          </p:cNvPr>
          <p:cNvCxnSpPr>
            <a:cxnSpLocks/>
            <a:endCxn id="44" idx="0"/>
          </p:cNvCxnSpPr>
          <p:nvPr/>
        </p:nvCxnSpPr>
        <p:spPr>
          <a:xfrm rot="16200000" flipH="1">
            <a:off x="15654582" y="4514003"/>
            <a:ext cx="965172" cy="36058"/>
          </a:xfrm>
          <a:prstGeom prst="bentConnector3">
            <a:avLst>
              <a:gd name="adj1" fmla="val 65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047F0067-A949-4B69-BE2D-15BEDD22FF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82344" y="6974522"/>
            <a:ext cx="746738" cy="52257"/>
          </a:xfrm>
          <a:prstGeom prst="bentConnector3">
            <a:avLst>
              <a:gd name="adj1" fmla="val 102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834631-72FF-450D-B9AD-9B2A47D09A15}"/>
              </a:ext>
            </a:extLst>
          </p:cNvPr>
          <p:cNvSpPr txBox="1"/>
          <p:nvPr/>
        </p:nvSpPr>
        <p:spPr>
          <a:xfrm>
            <a:off x="13550673" y="2732836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6550CD9-5988-47DE-8D47-0D2D5B954F96}"/>
              </a:ext>
            </a:extLst>
          </p:cNvPr>
          <p:cNvCxnSpPr>
            <a:cxnSpLocks/>
          </p:cNvCxnSpPr>
          <p:nvPr/>
        </p:nvCxnSpPr>
        <p:spPr>
          <a:xfrm>
            <a:off x="18103842" y="5809470"/>
            <a:ext cx="1635597" cy="15914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B4F4438-FC09-4C6B-A626-6DE3EC83697D}"/>
              </a:ext>
            </a:extLst>
          </p:cNvPr>
          <p:cNvCxnSpPr>
            <a:cxnSpLocks/>
          </p:cNvCxnSpPr>
          <p:nvPr/>
        </p:nvCxnSpPr>
        <p:spPr>
          <a:xfrm>
            <a:off x="18081153" y="8273686"/>
            <a:ext cx="1279275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917E1B6-48F1-4213-BEC8-78602BD5E74F}"/>
              </a:ext>
            </a:extLst>
          </p:cNvPr>
          <p:cNvSpPr txBox="1"/>
          <p:nvPr/>
        </p:nvSpPr>
        <p:spPr>
          <a:xfrm>
            <a:off x="18512284" y="5326963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3D6E1D3-5AC5-4D33-9D1B-C216B31CDE79}"/>
              </a:ext>
            </a:extLst>
          </p:cNvPr>
          <p:cNvSpPr txBox="1"/>
          <p:nvPr/>
        </p:nvSpPr>
        <p:spPr>
          <a:xfrm>
            <a:off x="18337797" y="7830659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2A22BAA-1AE6-4FB0-A058-CAB5E8905245}"/>
              </a:ext>
            </a:extLst>
          </p:cNvPr>
          <p:cNvSpPr/>
          <p:nvPr/>
        </p:nvSpPr>
        <p:spPr>
          <a:xfrm>
            <a:off x="19372937" y="7446673"/>
            <a:ext cx="2935984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子節點與父節點交換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04056A0-5BEB-4BD8-853E-CF413F973333}"/>
              </a:ext>
            </a:extLst>
          </p:cNvPr>
          <p:cNvSpPr/>
          <p:nvPr/>
        </p:nvSpPr>
        <p:spPr>
          <a:xfrm>
            <a:off x="19729306" y="4967838"/>
            <a:ext cx="2935984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較大的子節點與父節點交換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DE5EFFA7-CA22-4DD1-ABA1-039F191C85A8}"/>
              </a:ext>
            </a:extLst>
          </p:cNvPr>
          <p:cNvCxnSpPr>
            <a:stCxn id="10" idx="3"/>
          </p:cNvCxnSpPr>
          <p:nvPr/>
        </p:nvCxnSpPr>
        <p:spPr>
          <a:xfrm flipH="1">
            <a:off x="16344900" y="3125902"/>
            <a:ext cx="1687639" cy="1384609"/>
          </a:xfrm>
          <a:prstGeom prst="bentConnector3">
            <a:avLst>
              <a:gd name="adj1" fmla="val -1354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1F4FC202-3F62-45ED-B601-E9853DD82B13}"/>
              </a:ext>
            </a:extLst>
          </p:cNvPr>
          <p:cNvCxnSpPr/>
          <p:nvPr/>
        </p:nvCxnSpPr>
        <p:spPr>
          <a:xfrm>
            <a:off x="16344900" y="4491461"/>
            <a:ext cx="0" cy="173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CF84335A-CB8D-4C75-9B8E-C9F0F5F38129}"/>
              </a:ext>
            </a:extLst>
          </p:cNvPr>
          <p:cNvCxnSpPr>
            <a:cxnSpLocks/>
          </p:cNvCxnSpPr>
          <p:nvPr/>
        </p:nvCxnSpPr>
        <p:spPr>
          <a:xfrm rot="10800000">
            <a:off x="15582900" y="4520036"/>
            <a:ext cx="762000" cy="16420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B3E1EF64-DD2A-44AE-8B95-790D0C792B39}"/>
              </a:ext>
            </a:extLst>
          </p:cNvPr>
          <p:cNvCxnSpPr>
            <a:cxnSpLocks/>
          </p:cNvCxnSpPr>
          <p:nvPr/>
        </p:nvCxnSpPr>
        <p:spPr>
          <a:xfrm rot="10800000">
            <a:off x="11036820" y="4467631"/>
            <a:ext cx="762000" cy="16420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E40D2CC9-4A5F-42C7-B344-8AE4A5FB5F97}"/>
              </a:ext>
            </a:extLst>
          </p:cNvPr>
          <p:cNvCxnSpPr/>
          <p:nvPr/>
        </p:nvCxnSpPr>
        <p:spPr>
          <a:xfrm flipV="1">
            <a:off x="11801968" y="4432779"/>
            <a:ext cx="0" cy="231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768C1F8B-6601-449B-906E-7FBFBABD57D3}"/>
              </a:ext>
            </a:extLst>
          </p:cNvPr>
          <p:cNvCxnSpPr>
            <a:cxnSpLocks/>
          </p:cNvCxnSpPr>
          <p:nvPr/>
        </p:nvCxnSpPr>
        <p:spPr>
          <a:xfrm>
            <a:off x="11798820" y="4453892"/>
            <a:ext cx="3853984" cy="514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ABA31DC6-2BE8-41C2-ABF7-C3671E6424DB}"/>
              </a:ext>
            </a:extLst>
          </p:cNvPr>
          <p:cNvCxnSpPr/>
          <p:nvPr/>
        </p:nvCxnSpPr>
        <p:spPr>
          <a:xfrm rot="10800000" flipV="1">
            <a:off x="6781800" y="4434841"/>
            <a:ext cx="4216920" cy="37569"/>
          </a:xfrm>
          <a:prstGeom prst="bentConnector3">
            <a:avLst>
              <a:gd name="adj1" fmla="val -104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圖: 決策 92">
            <a:extLst>
              <a:ext uri="{FF2B5EF4-FFF2-40B4-BE49-F238E27FC236}">
                <a16:creationId xmlns:a16="http://schemas.microsoft.com/office/drawing/2014/main" id="{81879D94-B973-4D6C-BD99-FF9B6CE2513C}"/>
              </a:ext>
            </a:extLst>
          </p:cNvPr>
          <p:cNvSpPr/>
          <p:nvPr/>
        </p:nvSpPr>
        <p:spPr>
          <a:xfrm>
            <a:off x="19283897" y="9925508"/>
            <a:ext cx="3826801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父節點是否為根節點</a:t>
            </a:r>
          </a:p>
        </p:txBody>
      </p: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2265476E-2195-4C62-8572-76BEBA30CE37}"/>
              </a:ext>
            </a:extLst>
          </p:cNvPr>
          <p:cNvCxnSpPr>
            <a:stCxn id="59" idx="3"/>
            <a:endCxn id="93" idx="3"/>
          </p:cNvCxnSpPr>
          <p:nvPr/>
        </p:nvCxnSpPr>
        <p:spPr>
          <a:xfrm>
            <a:off x="22665290" y="5717646"/>
            <a:ext cx="445408" cy="5131406"/>
          </a:xfrm>
          <a:prstGeom prst="bentConnector3">
            <a:avLst>
              <a:gd name="adj1" fmla="val 15132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82A4A377-4322-4925-948C-84C281B685FD}"/>
              </a:ext>
            </a:extLst>
          </p:cNvPr>
          <p:cNvCxnSpPr>
            <a:stCxn id="57" idx="3"/>
          </p:cNvCxnSpPr>
          <p:nvPr/>
        </p:nvCxnSpPr>
        <p:spPr>
          <a:xfrm>
            <a:off x="22308921" y="8196481"/>
            <a:ext cx="951129" cy="12700"/>
          </a:xfrm>
          <a:prstGeom prst="bentConnector3">
            <a:avLst>
              <a:gd name="adj1" fmla="val 393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C41C55F1-0AFB-42B5-BC91-8E28E8AC1125}"/>
              </a:ext>
            </a:extLst>
          </p:cNvPr>
          <p:cNvCxnSpPr>
            <a:stCxn id="93" idx="1"/>
          </p:cNvCxnSpPr>
          <p:nvPr/>
        </p:nvCxnSpPr>
        <p:spPr>
          <a:xfrm rot="10800000">
            <a:off x="6636111" y="10849052"/>
            <a:ext cx="12647787" cy="12700"/>
          </a:xfrm>
          <a:prstGeom prst="bentConnector3">
            <a:avLst>
              <a:gd name="adj1" fmla="val 10000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EAC9D045-425B-48FF-9290-C5BFF0C30ECB}"/>
              </a:ext>
            </a:extLst>
          </p:cNvPr>
          <p:cNvCxnSpPr/>
          <p:nvPr/>
        </p:nvCxnSpPr>
        <p:spPr>
          <a:xfrm rot="5400000" flipH="1" flipV="1">
            <a:off x="4121101" y="8340393"/>
            <a:ext cx="5030018" cy="127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6EBE2AAF-68FF-4966-BAD3-12DC14CE8700}"/>
              </a:ext>
            </a:extLst>
          </p:cNvPr>
          <p:cNvSpPr txBox="1"/>
          <p:nvPr/>
        </p:nvSpPr>
        <p:spPr>
          <a:xfrm>
            <a:off x="18741486" y="10384667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24E2D67-FB5D-4E38-99F2-09D11FB99868}"/>
              </a:ext>
            </a:extLst>
          </p:cNvPr>
          <p:cNvSpPr/>
          <p:nvPr/>
        </p:nvSpPr>
        <p:spPr>
          <a:xfrm>
            <a:off x="19764117" y="12231755"/>
            <a:ext cx="2935984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將父節點視為新的子節點並向上檢查</a:t>
            </a: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20994561-FC57-4D85-9DD2-51E46F46AF76}"/>
              </a:ext>
            </a:extLst>
          </p:cNvPr>
          <p:cNvCxnSpPr>
            <a:stCxn id="93" idx="2"/>
          </p:cNvCxnSpPr>
          <p:nvPr/>
        </p:nvCxnSpPr>
        <p:spPr>
          <a:xfrm flipH="1">
            <a:off x="21197297" y="11772596"/>
            <a:ext cx="1" cy="45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F0A384B5-28E5-4441-A7ED-24317B8DD62D}"/>
              </a:ext>
            </a:extLst>
          </p:cNvPr>
          <p:cNvSpPr txBox="1"/>
          <p:nvPr/>
        </p:nvSpPr>
        <p:spPr>
          <a:xfrm>
            <a:off x="21288613" y="11772596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DDED680E-4CF2-4918-97E2-536AE8011304}"/>
              </a:ext>
            </a:extLst>
          </p:cNvPr>
          <p:cNvCxnSpPr>
            <a:stCxn id="109" idx="3"/>
          </p:cNvCxnSpPr>
          <p:nvPr/>
        </p:nvCxnSpPr>
        <p:spPr>
          <a:xfrm flipV="1">
            <a:off x="22700101" y="2504611"/>
            <a:ext cx="1112399" cy="1047695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0B1D900B-FC0A-4A44-AE81-F4B96C095C3E}"/>
              </a:ext>
            </a:extLst>
          </p:cNvPr>
          <p:cNvCxnSpPr/>
          <p:nvPr/>
        </p:nvCxnSpPr>
        <p:spPr>
          <a:xfrm flipH="1">
            <a:off x="16951243" y="2504611"/>
            <a:ext cx="68497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3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6DA5DA9-633B-4478-92A5-0CC2379970CE}"/>
              </a:ext>
            </a:extLst>
          </p:cNvPr>
          <p:cNvSpPr/>
          <p:nvPr/>
        </p:nvSpPr>
        <p:spPr>
          <a:xfrm>
            <a:off x="4337982" y="6341732"/>
            <a:ext cx="2197716" cy="11338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zh-TW" altLang="en-US" sz="2800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5F908568-091D-4681-9D7D-2BDB43687F2D}"/>
              </a:ext>
            </a:extLst>
          </p:cNvPr>
          <p:cNvSpPr/>
          <p:nvPr/>
        </p:nvSpPr>
        <p:spPr>
          <a:xfrm>
            <a:off x="4108697" y="2137679"/>
            <a:ext cx="2622677" cy="166420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資料是否已取完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75A226-6352-4214-A525-BCA0770E3196}"/>
              </a:ext>
            </a:extLst>
          </p:cNvPr>
          <p:cNvSpPr/>
          <p:nvPr/>
        </p:nvSpPr>
        <p:spPr>
          <a:xfrm>
            <a:off x="569050" y="2226380"/>
            <a:ext cx="2935984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任務一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BCFB0-1961-483D-8CE1-D683CEC39018}"/>
              </a:ext>
            </a:extLst>
          </p:cNvPr>
          <p:cNvSpPr/>
          <p:nvPr/>
        </p:nvSpPr>
        <p:spPr>
          <a:xfrm>
            <a:off x="3964163" y="4403050"/>
            <a:ext cx="3027302" cy="135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印出樹根、右下角底部節點、最左下角節點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8A12AA4-BAE6-4BDC-A9FF-9253CB566B17}"/>
              </a:ext>
            </a:extLst>
          </p:cNvPr>
          <p:cNvSpPr/>
          <p:nvPr/>
        </p:nvSpPr>
        <p:spPr>
          <a:xfrm>
            <a:off x="906354" y="408304"/>
            <a:ext cx="2197716" cy="11338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endParaRPr lang="zh-TW" altLang="en-US" sz="2800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B1BFADDF-EDAC-4E16-9A58-522EDF6D6EA9}"/>
              </a:ext>
            </a:extLst>
          </p:cNvPr>
          <p:cNvCxnSpPr>
            <a:cxnSpLocks/>
          </p:cNvCxnSpPr>
          <p:nvPr/>
        </p:nvCxnSpPr>
        <p:spPr>
          <a:xfrm flipV="1">
            <a:off x="6718240" y="2976187"/>
            <a:ext cx="428493" cy="2"/>
          </a:xfrm>
          <a:prstGeom prst="bentConnector3">
            <a:avLst/>
          </a:prstGeom>
          <a:ln w="412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B8B34DD-B88D-4EF1-AADB-23EFE93F9412}"/>
              </a:ext>
            </a:extLst>
          </p:cNvPr>
          <p:cNvCxnSpPr/>
          <p:nvPr/>
        </p:nvCxnSpPr>
        <p:spPr>
          <a:xfrm flipH="1">
            <a:off x="5420034" y="3826298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7906C21-955E-4B40-A934-62D82CBB47E6}"/>
              </a:ext>
            </a:extLst>
          </p:cNvPr>
          <p:cNvCxnSpPr/>
          <p:nvPr/>
        </p:nvCxnSpPr>
        <p:spPr>
          <a:xfrm flipH="1">
            <a:off x="5420033" y="5753786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BEB7BCF3-DE49-4F96-AACC-DFFE4DEEFC8E}"/>
              </a:ext>
            </a:extLst>
          </p:cNvPr>
          <p:cNvCxnSpPr>
            <a:cxnSpLocks/>
          </p:cNvCxnSpPr>
          <p:nvPr/>
        </p:nvCxnSpPr>
        <p:spPr>
          <a:xfrm>
            <a:off x="3512161" y="2976187"/>
            <a:ext cx="611895" cy="1"/>
          </a:xfrm>
          <a:prstGeom prst="bentConnector3">
            <a:avLst>
              <a:gd name="adj1" fmla="val 50000"/>
            </a:avLst>
          </a:prstGeom>
          <a:ln w="412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C58ED4B-C43A-45F6-9CDA-DDC8D99E6066}"/>
              </a:ext>
            </a:extLst>
          </p:cNvPr>
          <p:cNvCxnSpPr/>
          <p:nvPr/>
        </p:nvCxnSpPr>
        <p:spPr>
          <a:xfrm flipH="1">
            <a:off x="2021920" y="1611937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F0409D2-18A3-4849-97A2-B1D626417808}"/>
              </a:ext>
            </a:extLst>
          </p:cNvPr>
          <p:cNvSpPr txBox="1"/>
          <p:nvPr/>
        </p:nvSpPr>
        <p:spPr>
          <a:xfrm>
            <a:off x="5401148" y="3874999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C98CFE8-C026-4CA7-8493-637BAF40D439}"/>
              </a:ext>
            </a:extLst>
          </p:cNvPr>
          <p:cNvSpPr txBox="1"/>
          <p:nvPr/>
        </p:nvSpPr>
        <p:spPr>
          <a:xfrm>
            <a:off x="6610651" y="2976187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4ED215C-C1BA-42E7-9C17-9A11B3B820B0}"/>
              </a:ext>
            </a:extLst>
          </p:cNvPr>
          <p:cNvSpPr/>
          <p:nvPr/>
        </p:nvSpPr>
        <p:spPr>
          <a:xfrm>
            <a:off x="7164575" y="1991466"/>
            <a:ext cx="2786125" cy="1499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取出一筆資料放入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min-max heap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C4BBEF8E-795A-40FE-B37B-1C29E832BF01}"/>
              </a:ext>
            </a:extLst>
          </p:cNvPr>
          <p:cNvCxnSpPr>
            <a:stCxn id="46" idx="0"/>
            <a:endCxn id="5" idx="0"/>
          </p:cNvCxnSpPr>
          <p:nvPr/>
        </p:nvCxnSpPr>
        <p:spPr>
          <a:xfrm rot="16200000" flipH="1" flipV="1">
            <a:off x="6915730" y="495771"/>
            <a:ext cx="146213" cy="3137602"/>
          </a:xfrm>
          <a:prstGeom prst="bentConnector3">
            <a:avLst>
              <a:gd name="adj1" fmla="val -1563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59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決策 3">
            <a:extLst>
              <a:ext uri="{FF2B5EF4-FFF2-40B4-BE49-F238E27FC236}">
                <a16:creationId xmlns:a16="http://schemas.microsoft.com/office/drawing/2014/main" id="{C51BEBCB-011F-4191-9F19-D7253744397F}"/>
              </a:ext>
            </a:extLst>
          </p:cNvPr>
          <p:cNvSpPr/>
          <p:nvPr/>
        </p:nvSpPr>
        <p:spPr>
          <a:xfrm>
            <a:off x="3973177" y="2254882"/>
            <a:ext cx="3167689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此筆資料是在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層或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0CA250-46D1-4947-8EFF-4417F02D6D6F}"/>
              </a:ext>
            </a:extLst>
          </p:cNvPr>
          <p:cNvSpPr/>
          <p:nvPr/>
        </p:nvSpPr>
        <p:spPr>
          <a:xfrm>
            <a:off x="4284105" y="332798"/>
            <a:ext cx="2786125" cy="149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將資料放入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heap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的底部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8680FD26-2F60-4D5F-A004-177764AA8F77}"/>
              </a:ext>
            </a:extLst>
          </p:cNvPr>
          <p:cNvSpPr/>
          <p:nvPr/>
        </p:nvSpPr>
        <p:spPr>
          <a:xfrm>
            <a:off x="3993270" y="4663501"/>
            <a:ext cx="3167689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是否比上一層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(max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的節點大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F31947CA-A93B-4240-8FF1-6AEE5C0739CE}"/>
              </a:ext>
            </a:extLst>
          </p:cNvPr>
          <p:cNvCxnSpPr>
            <a:cxnSpLocks/>
          </p:cNvCxnSpPr>
          <p:nvPr/>
        </p:nvCxnSpPr>
        <p:spPr>
          <a:xfrm flipV="1">
            <a:off x="10809455" y="5611791"/>
            <a:ext cx="606016" cy="1"/>
          </a:xfrm>
          <a:prstGeom prst="bentConnector3">
            <a:avLst/>
          </a:prstGeom>
          <a:ln w="412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8355B3A-B4D8-4F09-9DE1-959060B6298A}"/>
              </a:ext>
            </a:extLst>
          </p:cNvPr>
          <p:cNvCxnSpPr>
            <a:stCxn id="4" idx="2"/>
          </p:cNvCxnSpPr>
          <p:nvPr/>
        </p:nvCxnSpPr>
        <p:spPr>
          <a:xfrm flipH="1">
            <a:off x="5557021" y="4101970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3FDDF62-9C4F-425B-A3AE-F36D3C202ABE}"/>
              </a:ext>
            </a:extLst>
          </p:cNvPr>
          <p:cNvCxnSpPr>
            <a:cxnSpLocks/>
          </p:cNvCxnSpPr>
          <p:nvPr/>
        </p:nvCxnSpPr>
        <p:spPr>
          <a:xfrm flipV="1">
            <a:off x="3774263" y="1074162"/>
            <a:ext cx="511316" cy="2"/>
          </a:xfrm>
          <a:prstGeom prst="bentConnector3">
            <a:avLst>
              <a:gd name="adj1" fmla="val 50000"/>
            </a:avLst>
          </a:prstGeom>
          <a:ln w="412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EE27B99C-A7CD-4539-9CC2-B9914A9F507C}"/>
              </a:ext>
            </a:extLst>
          </p:cNvPr>
          <p:cNvCxnSpPr>
            <a:cxnSpLocks/>
          </p:cNvCxnSpPr>
          <p:nvPr/>
        </p:nvCxnSpPr>
        <p:spPr>
          <a:xfrm>
            <a:off x="7187116" y="5596557"/>
            <a:ext cx="611895" cy="1"/>
          </a:xfrm>
          <a:prstGeom prst="bentConnector3">
            <a:avLst>
              <a:gd name="adj1" fmla="val 50000"/>
            </a:avLst>
          </a:prstGeom>
          <a:ln w="412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30D7533-B917-44F9-A7A6-0BB00F4B735C}"/>
              </a:ext>
            </a:extLst>
          </p:cNvPr>
          <p:cNvCxnSpPr/>
          <p:nvPr/>
        </p:nvCxnSpPr>
        <p:spPr>
          <a:xfrm flipH="1">
            <a:off x="9374526" y="6536940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EB41911-A265-4DAC-A814-78C9BDD57C6F}"/>
              </a:ext>
            </a:extLst>
          </p:cNvPr>
          <p:cNvCxnSpPr>
            <a:cxnSpLocks/>
          </p:cNvCxnSpPr>
          <p:nvPr/>
        </p:nvCxnSpPr>
        <p:spPr>
          <a:xfrm>
            <a:off x="5577115" y="1846259"/>
            <a:ext cx="1" cy="414506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9DBC418-7BDF-4973-A072-49ED304A953B}"/>
              </a:ext>
            </a:extLst>
          </p:cNvPr>
          <p:cNvCxnSpPr>
            <a:cxnSpLocks/>
          </p:cNvCxnSpPr>
          <p:nvPr/>
        </p:nvCxnSpPr>
        <p:spPr>
          <a:xfrm>
            <a:off x="5585933" y="6529746"/>
            <a:ext cx="0" cy="604479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EE1358-58FD-4A34-9383-54B509D4809E}"/>
              </a:ext>
            </a:extLst>
          </p:cNvPr>
          <p:cNvSpPr txBox="1"/>
          <p:nvPr/>
        </p:nvSpPr>
        <p:spPr>
          <a:xfrm>
            <a:off x="9328835" y="6647167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CFAB10-173A-49CB-94C6-0FDFECD1A416}"/>
              </a:ext>
            </a:extLst>
          </p:cNvPr>
          <p:cNvSpPr txBox="1"/>
          <p:nvPr/>
        </p:nvSpPr>
        <p:spPr>
          <a:xfrm>
            <a:off x="5581207" y="4161073"/>
            <a:ext cx="102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mi</a:t>
            </a:r>
            <a:r>
              <a:rPr lang="en-US" altLang="zh-TW" dirty="0"/>
              <a:t>n</a:t>
            </a:r>
            <a:r>
              <a:rPr lang="zh-TW" altLang="en-US" dirty="0"/>
              <a:t>層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E7639E-2C1F-4C05-A1DE-5B207CB10C74}"/>
              </a:ext>
            </a:extLst>
          </p:cNvPr>
          <p:cNvSpPr txBox="1"/>
          <p:nvPr/>
        </p:nvSpPr>
        <p:spPr>
          <a:xfrm>
            <a:off x="7253209" y="5213682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70BD3F-8A1C-45B4-ACAF-48CEE1925085}"/>
              </a:ext>
            </a:extLst>
          </p:cNvPr>
          <p:cNvSpPr txBox="1"/>
          <p:nvPr/>
        </p:nvSpPr>
        <p:spPr>
          <a:xfrm>
            <a:off x="5627215" y="6647168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5AF7F7-FEC3-4ABA-BD1E-AFA9E2583EBB}"/>
              </a:ext>
            </a:extLst>
          </p:cNvPr>
          <p:cNvSpPr/>
          <p:nvPr/>
        </p:nvSpPr>
        <p:spPr>
          <a:xfrm>
            <a:off x="988138" y="324354"/>
            <a:ext cx="2786125" cy="1499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取出一筆資料放入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min-max heap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E0A31-CBAC-4983-A3AB-10FD5259A2D1}"/>
              </a:ext>
            </a:extLst>
          </p:cNvPr>
          <p:cNvSpPr/>
          <p:nvPr/>
        </p:nvSpPr>
        <p:spPr>
          <a:xfrm>
            <a:off x="7904924" y="7123216"/>
            <a:ext cx="3027302" cy="1351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將兩筆資料對調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並檢查更上層的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A88CB08-78B8-46ED-9944-3A82C1FE7E0E}"/>
              </a:ext>
            </a:extLst>
          </p:cNvPr>
          <p:cNvSpPr txBox="1"/>
          <p:nvPr/>
        </p:nvSpPr>
        <p:spPr>
          <a:xfrm>
            <a:off x="7140866" y="2733949"/>
            <a:ext cx="102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max</a:t>
            </a:r>
            <a:r>
              <a:rPr lang="zh-TW" altLang="en-US" dirty="0"/>
              <a:t>層</a:t>
            </a:r>
          </a:p>
        </p:txBody>
      </p:sp>
      <p:sp>
        <p:nvSpPr>
          <p:cNvPr id="33" name="流程圖: 決策 32">
            <a:extLst>
              <a:ext uri="{FF2B5EF4-FFF2-40B4-BE49-F238E27FC236}">
                <a16:creationId xmlns:a16="http://schemas.microsoft.com/office/drawing/2014/main" id="{67EF25EC-12A0-4EFB-B5B4-FB7913C11463}"/>
              </a:ext>
            </a:extLst>
          </p:cNvPr>
          <p:cNvSpPr/>
          <p:nvPr/>
        </p:nvSpPr>
        <p:spPr>
          <a:xfrm>
            <a:off x="14407614" y="2254882"/>
            <a:ext cx="3167689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是否比上一層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(min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的節點小</a:t>
            </a:r>
          </a:p>
        </p:txBody>
      </p:sp>
      <p:sp>
        <p:nvSpPr>
          <p:cNvPr id="34" name="流程圖: 決策 33">
            <a:extLst>
              <a:ext uri="{FF2B5EF4-FFF2-40B4-BE49-F238E27FC236}">
                <a16:creationId xmlns:a16="http://schemas.microsoft.com/office/drawing/2014/main" id="{107BBBAA-E5F9-45E2-98DE-087CD426FB77}"/>
              </a:ext>
            </a:extLst>
          </p:cNvPr>
          <p:cNvSpPr/>
          <p:nvPr/>
        </p:nvSpPr>
        <p:spPr>
          <a:xfrm>
            <a:off x="11415470" y="4757982"/>
            <a:ext cx="2743634" cy="1728299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資料是否已取完</a:t>
            </a:r>
          </a:p>
        </p:txBody>
      </p:sp>
      <p:sp>
        <p:nvSpPr>
          <p:cNvPr id="37" name="流程圖: 決策 36">
            <a:extLst>
              <a:ext uri="{FF2B5EF4-FFF2-40B4-BE49-F238E27FC236}">
                <a16:creationId xmlns:a16="http://schemas.microsoft.com/office/drawing/2014/main" id="{FCD55E3B-2F0E-4EDF-AB34-87C443261BF6}"/>
              </a:ext>
            </a:extLst>
          </p:cNvPr>
          <p:cNvSpPr/>
          <p:nvPr/>
        </p:nvSpPr>
        <p:spPr>
          <a:xfrm>
            <a:off x="7790682" y="4688247"/>
            <a:ext cx="3167689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是否比上一層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(min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的節點小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CA8B36C-CCC8-4875-895F-8590F895ABA0}"/>
              </a:ext>
            </a:extLst>
          </p:cNvPr>
          <p:cNvSpPr txBox="1"/>
          <p:nvPr/>
        </p:nvSpPr>
        <p:spPr>
          <a:xfrm>
            <a:off x="10755863" y="5260469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39" name="流程圖: 決策 38">
            <a:extLst>
              <a:ext uri="{FF2B5EF4-FFF2-40B4-BE49-F238E27FC236}">
                <a16:creationId xmlns:a16="http://schemas.microsoft.com/office/drawing/2014/main" id="{C638CEAA-BE92-4400-B7BB-0493EA3E897A}"/>
              </a:ext>
            </a:extLst>
          </p:cNvPr>
          <p:cNvSpPr/>
          <p:nvPr/>
        </p:nvSpPr>
        <p:spPr>
          <a:xfrm>
            <a:off x="14407614" y="4698587"/>
            <a:ext cx="3167689" cy="1847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是否比上一層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(max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的節點大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9C79F67-EAD2-444A-8C63-E15D6B39ED3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149016" y="3178426"/>
            <a:ext cx="72585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3A7D891-C152-49CC-BF83-992C2990918D}"/>
              </a:ext>
            </a:extLst>
          </p:cNvPr>
          <p:cNvCxnSpPr>
            <a:stCxn id="39" idx="1"/>
            <a:endCxn id="34" idx="3"/>
          </p:cNvCxnSpPr>
          <p:nvPr/>
        </p:nvCxnSpPr>
        <p:spPr>
          <a:xfrm flipH="1">
            <a:off x="14159104" y="5622131"/>
            <a:ext cx="2485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890B43-67E6-4B9E-B697-2492E655C946}"/>
              </a:ext>
            </a:extLst>
          </p:cNvPr>
          <p:cNvSpPr txBox="1"/>
          <p:nvPr/>
        </p:nvSpPr>
        <p:spPr>
          <a:xfrm>
            <a:off x="14159104" y="5140911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21CBAA6-80B3-4DAA-B825-0DB47B3EC56D}"/>
              </a:ext>
            </a:extLst>
          </p:cNvPr>
          <p:cNvCxnSpPr/>
          <p:nvPr/>
        </p:nvCxnSpPr>
        <p:spPr>
          <a:xfrm flipH="1">
            <a:off x="15983142" y="6572485"/>
            <a:ext cx="1" cy="586277"/>
          </a:xfrm>
          <a:prstGeom prst="straightConnector1">
            <a:avLst/>
          </a:prstGeom>
          <a:ln w="28575">
            <a:headEnd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515443D-DE8A-48F9-BF95-8A75906730F5}"/>
              </a:ext>
            </a:extLst>
          </p:cNvPr>
          <p:cNvSpPr txBox="1"/>
          <p:nvPr/>
        </p:nvSpPr>
        <p:spPr>
          <a:xfrm>
            <a:off x="15937451" y="6682712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60013A9-3EFB-4A05-AE78-F7800A31A2D2}"/>
              </a:ext>
            </a:extLst>
          </p:cNvPr>
          <p:cNvSpPr/>
          <p:nvPr/>
        </p:nvSpPr>
        <p:spPr>
          <a:xfrm>
            <a:off x="14438279" y="7142292"/>
            <a:ext cx="3027302" cy="13519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將兩筆資料對調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並檢查更上層的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416695-720F-44B9-9213-D94D5B2BABF6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15991459" y="4101970"/>
            <a:ext cx="0" cy="596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CFE3179-B59F-4A59-8E1E-36ABEB786979}"/>
              </a:ext>
            </a:extLst>
          </p:cNvPr>
          <p:cNvSpPr txBox="1"/>
          <p:nvPr/>
        </p:nvSpPr>
        <p:spPr>
          <a:xfrm>
            <a:off x="16015644" y="4166517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7DC16E1F-F604-4FC9-AA19-9618A45986E4}"/>
              </a:ext>
            </a:extLst>
          </p:cNvPr>
          <p:cNvCxnSpPr>
            <a:stCxn id="33" idx="3"/>
          </p:cNvCxnSpPr>
          <p:nvPr/>
        </p:nvCxnSpPr>
        <p:spPr>
          <a:xfrm flipV="1">
            <a:off x="17575303" y="3178425"/>
            <a:ext cx="922247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115DE3B3-6F5F-4A6E-A533-94180A4A6E72}"/>
              </a:ext>
            </a:extLst>
          </p:cNvPr>
          <p:cNvSpPr txBox="1"/>
          <p:nvPr/>
        </p:nvSpPr>
        <p:spPr>
          <a:xfrm>
            <a:off x="17823401" y="2812602"/>
            <a:ext cx="1022631" cy="36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F3FC0A67-17F9-4562-8964-C45DC4026031}"/>
              </a:ext>
            </a:extLst>
          </p:cNvPr>
          <p:cNvCxnSpPr>
            <a:stCxn id="28" idx="3"/>
          </p:cNvCxnSpPr>
          <p:nvPr/>
        </p:nvCxnSpPr>
        <p:spPr>
          <a:xfrm flipV="1">
            <a:off x="10932226" y="5848350"/>
            <a:ext cx="345374" cy="195086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37A488A7-35A8-4DA6-9657-78A1A3E87D3C}"/>
              </a:ext>
            </a:extLst>
          </p:cNvPr>
          <p:cNvCxnSpPr/>
          <p:nvPr/>
        </p:nvCxnSpPr>
        <p:spPr>
          <a:xfrm rot="16200000" flipV="1">
            <a:off x="11078148" y="5648897"/>
            <a:ext cx="226219" cy="172687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0EE8A7FB-EA79-46C2-9695-89BD0B5BCA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80545" y="4954772"/>
            <a:ext cx="1087203" cy="23847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4F10EF26-2DFF-43DE-BAEB-01EFBE228ECB}"/>
              </a:ext>
            </a:extLst>
          </p:cNvPr>
          <p:cNvCxnSpPr>
            <a:endCxn id="37" idx="0"/>
          </p:cNvCxnSpPr>
          <p:nvPr/>
        </p:nvCxnSpPr>
        <p:spPr>
          <a:xfrm rot="10800000" flipV="1">
            <a:off x="9374528" y="4530405"/>
            <a:ext cx="1968851" cy="1578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F65D4475-6A65-4053-A4B3-398072C2AF24}"/>
              </a:ext>
            </a:extLst>
          </p:cNvPr>
          <p:cNvSpPr/>
          <p:nvPr/>
        </p:nvSpPr>
        <p:spPr>
          <a:xfrm>
            <a:off x="18497550" y="2502430"/>
            <a:ext cx="3027302" cy="1351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將兩筆資料對調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並檢查更上層的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</a:p>
        </p:txBody>
      </p: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DF30920A-1A93-4179-928C-2E1632DF442E}"/>
              </a:ext>
            </a:extLst>
          </p:cNvPr>
          <p:cNvCxnSpPr>
            <a:stCxn id="54" idx="3"/>
            <a:endCxn id="39" idx="3"/>
          </p:cNvCxnSpPr>
          <p:nvPr/>
        </p:nvCxnSpPr>
        <p:spPr>
          <a:xfrm flipV="1">
            <a:off x="17465581" y="5622131"/>
            <a:ext cx="109722" cy="2196155"/>
          </a:xfrm>
          <a:prstGeom prst="bentConnector3">
            <a:avLst>
              <a:gd name="adj1" fmla="val 30834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6F346E99-CA47-4362-96F6-ABF9EE3CB84E}"/>
              </a:ext>
            </a:extLst>
          </p:cNvPr>
          <p:cNvSpPr/>
          <p:nvPr/>
        </p:nvSpPr>
        <p:spPr>
          <a:xfrm>
            <a:off x="4021613" y="7157135"/>
            <a:ext cx="3027302" cy="13519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將兩筆資料對調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並檢查更上層的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</a:p>
        </p:txBody>
      </p:sp>
    </p:spTree>
    <p:extLst>
      <p:ext uri="{BB962C8B-B14F-4D97-AF65-F5344CB8AC3E}">
        <p14:creationId xmlns:p14="http://schemas.microsoft.com/office/powerpoint/2010/main" val="415695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344</Words>
  <Application>Microsoft Office PowerPoint</Application>
  <PresentationFormat>自訂</PresentationFormat>
  <Paragraphs>84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莊東翰</dc:creator>
  <cp:lastModifiedBy>莊東翰</cp:lastModifiedBy>
  <cp:revision>24</cp:revision>
  <dcterms:created xsi:type="dcterms:W3CDTF">2018-03-08T05:22:44Z</dcterms:created>
  <dcterms:modified xsi:type="dcterms:W3CDTF">2018-03-21T18:29:51Z</dcterms:modified>
</cp:coreProperties>
</file>