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8424863" cy="11917363"/>
  <p:notesSz cx="6858000" cy="9144000"/>
  <p:defaultTextStyle>
    <a:defPPr>
      <a:defRPr lang="zh-TW"/>
    </a:defPPr>
    <a:lvl1pPr marL="0" algn="l" defTabSz="1162385" rtl="0" eaLnBrk="1" latinLnBrk="0" hangingPunct="1">
      <a:defRPr sz="2300" kern="1200">
        <a:solidFill>
          <a:schemeClr val="tx1"/>
        </a:solidFill>
        <a:latin typeface="+mn-lt"/>
        <a:ea typeface="+mn-ea"/>
        <a:cs typeface="+mn-cs"/>
      </a:defRPr>
    </a:lvl1pPr>
    <a:lvl2pPr marL="581193" algn="l" defTabSz="1162385" rtl="0" eaLnBrk="1" latinLnBrk="0" hangingPunct="1">
      <a:defRPr sz="2300" kern="1200">
        <a:solidFill>
          <a:schemeClr val="tx1"/>
        </a:solidFill>
        <a:latin typeface="+mn-lt"/>
        <a:ea typeface="+mn-ea"/>
        <a:cs typeface="+mn-cs"/>
      </a:defRPr>
    </a:lvl2pPr>
    <a:lvl3pPr marL="1162385" algn="l" defTabSz="1162385" rtl="0" eaLnBrk="1" latinLnBrk="0" hangingPunct="1">
      <a:defRPr sz="2300" kern="1200">
        <a:solidFill>
          <a:schemeClr val="tx1"/>
        </a:solidFill>
        <a:latin typeface="+mn-lt"/>
        <a:ea typeface="+mn-ea"/>
        <a:cs typeface="+mn-cs"/>
      </a:defRPr>
    </a:lvl3pPr>
    <a:lvl4pPr marL="1743578" algn="l" defTabSz="1162385" rtl="0" eaLnBrk="1" latinLnBrk="0" hangingPunct="1">
      <a:defRPr sz="2300" kern="1200">
        <a:solidFill>
          <a:schemeClr val="tx1"/>
        </a:solidFill>
        <a:latin typeface="+mn-lt"/>
        <a:ea typeface="+mn-ea"/>
        <a:cs typeface="+mn-cs"/>
      </a:defRPr>
    </a:lvl4pPr>
    <a:lvl5pPr marL="2324771" algn="l" defTabSz="1162385" rtl="0" eaLnBrk="1" latinLnBrk="0" hangingPunct="1">
      <a:defRPr sz="2300" kern="1200">
        <a:solidFill>
          <a:schemeClr val="tx1"/>
        </a:solidFill>
        <a:latin typeface="+mn-lt"/>
        <a:ea typeface="+mn-ea"/>
        <a:cs typeface="+mn-cs"/>
      </a:defRPr>
    </a:lvl5pPr>
    <a:lvl6pPr marL="2905963" algn="l" defTabSz="1162385" rtl="0" eaLnBrk="1" latinLnBrk="0" hangingPunct="1">
      <a:defRPr sz="2300" kern="1200">
        <a:solidFill>
          <a:schemeClr val="tx1"/>
        </a:solidFill>
        <a:latin typeface="+mn-lt"/>
        <a:ea typeface="+mn-ea"/>
        <a:cs typeface="+mn-cs"/>
      </a:defRPr>
    </a:lvl6pPr>
    <a:lvl7pPr marL="3487156" algn="l" defTabSz="1162385" rtl="0" eaLnBrk="1" latinLnBrk="0" hangingPunct="1">
      <a:defRPr sz="2300" kern="1200">
        <a:solidFill>
          <a:schemeClr val="tx1"/>
        </a:solidFill>
        <a:latin typeface="+mn-lt"/>
        <a:ea typeface="+mn-ea"/>
        <a:cs typeface="+mn-cs"/>
      </a:defRPr>
    </a:lvl7pPr>
    <a:lvl8pPr marL="4068348" algn="l" defTabSz="1162385" rtl="0" eaLnBrk="1" latinLnBrk="0" hangingPunct="1">
      <a:defRPr sz="2300" kern="1200">
        <a:solidFill>
          <a:schemeClr val="tx1"/>
        </a:solidFill>
        <a:latin typeface="+mn-lt"/>
        <a:ea typeface="+mn-ea"/>
        <a:cs typeface="+mn-cs"/>
      </a:defRPr>
    </a:lvl8pPr>
    <a:lvl9pPr marL="4649541" algn="l" defTabSz="1162385"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54">
          <p15:clr>
            <a:srgbClr val="A4A3A4"/>
          </p15:clr>
        </p15:guide>
        <p15:guide id="2" pos="26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98" y="-3187"/>
      </p:cViewPr>
      <p:guideLst>
        <p:guide orient="horz" pos="3754"/>
        <p:guide pos="26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31865" y="3702109"/>
            <a:ext cx="7161134" cy="2554508"/>
          </a:xfrm>
        </p:spPr>
        <p:txBody>
          <a:bodyPr/>
          <a:lstStyle/>
          <a:p>
            <a:r>
              <a:rPr lang="zh-TW" altLang="en-US"/>
              <a:t>按一下以編輯母片標題樣式</a:t>
            </a:r>
          </a:p>
        </p:txBody>
      </p:sp>
      <p:sp>
        <p:nvSpPr>
          <p:cNvPr id="3" name="副標題 2"/>
          <p:cNvSpPr>
            <a:spLocks noGrp="1"/>
          </p:cNvSpPr>
          <p:nvPr>
            <p:ph type="subTitle" idx="1"/>
          </p:nvPr>
        </p:nvSpPr>
        <p:spPr>
          <a:xfrm>
            <a:off x="1263730" y="6753173"/>
            <a:ext cx="5897404" cy="3045548"/>
          </a:xfrm>
        </p:spPr>
        <p:txBody>
          <a:bodyPr/>
          <a:lstStyle>
            <a:lvl1pPr marL="0" indent="0" algn="ctr">
              <a:buNone/>
              <a:defRPr>
                <a:solidFill>
                  <a:schemeClr val="tx1">
                    <a:tint val="75000"/>
                  </a:schemeClr>
                </a:solidFill>
              </a:defRPr>
            </a:lvl1pPr>
            <a:lvl2pPr marL="581193" indent="0" algn="ctr">
              <a:buNone/>
              <a:defRPr>
                <a:solidFill>
                  <a:schemeClr val="tx1">
                    <a:tint val="75000"/>
                  </a:schemeClr>
                </a:solidFill>
              </a:defRPr>
            </a:lvl2pPr>
            <a:lvl3pPr marL="1162385" indent="0" algn="ctr">
              <a:buNone/>
              <a:defRPr>
                <a:solidFill>
                  <a:schemeClr val="tx1">
                    <a:tint val="75000"/>
                  </a:schemeClr>
                </a:solidFill>
              </a:defRPr>
            </a:lvl3pPr>
            <a:lvl4pPr marL="1743578" indent="0" algn="ctr">
              <a:buNone/>
              <a:defRPr>
                <a:solidFill>
                  <a:schemeClr val="tx1">
                    <a:tint val="75000"/>
                  </a:schemeClr>
                </a:solidFill>
              </a:defRPr>
            </a:lvl4pPr>
            <a:lvl5pPr marL="2324771" indent="0" algn="ctr">
              <a:buNone/>
              <a:defRPr>
                <a:solidFill>
                  <a:schemeClr val="tx1">
                    <a:tint val="75000"/>
                  </a:schemeClr>
                </a:solidFill>
              </a:defRPr>
            </a:lvl5pPr>
            <a:lvl6pPr marL="2905963" indent="0" algn="ctr">
              <a:buNone/>
              <a:defRPr>
                <a:solidFill>
                  <a:schemeClr val="tx1">
                    <a:tint val="75000"/>
                  </a:schemeClr>
                </a:solidFill>
              </a:defRPr>
            </a:lvl6pPr>
            <a:lvl7pPr marL="3487156" indent="0" algn="ctr">
              <a:buNone/>
              <a:defRPr>
                <a:solidFill>
                  <a:schemeClr val="tx1">
                    <a:tint val="75000"/>
                  </a:schemeClr>
                </a:solidFill>
              </a:defRPr>
            </a:lvl7pPr>
            <a:lvl8pPr marL="4068348" indent="0" algn="ctr">
              <a:buNone/>
              <a:defRPr>
                <a:solidFill>
                  <a:schemeClr val="tx1">
                    <a:tint val="75000"/>
                  </a:schemeClr>
                </a:solidFill>
              </a:defRPr>
            </a:lvl8pPr>
            <a:lvl9pPr marL="4649541"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D7F2B7C7-633E-4FEC-9169-A19C93EA8EF4}" type="datetimeFigureOut">
              <a:rPr lang="zh-TW" altLang="en-US" smtClean="0"/>
              <a:t>2019/12/16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98A5E74-183A-435D-A2D6-93A20028D4E0}" type="slidenum">
              <a:rPr lang="zh-TW" altLang="en-US" smtClean="0"/>
              <a:t>‹#›</a:t>
            </a:fld>
            <a:endParaRPr lang="zh-TW" altLang="en-US"/>
          </a:p>
        </p:txBody>
      </p:sp>
    </p:spTree>
    <p:extLst>
      <p:ext uri="{BB962C8B-B14F-4D97-AF65-F5344CB8AC3E}">
        <p14:creationId xmlns:p14="http://schemas.microsoft.com/office/powerpoint/2010/main" val="116071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7F2B7C7-633E-4FEC-9169-A19C93EA8EF4}" type="datetimeFigureOut">
              <a:rPr lang="zh-TW" altLang="en-US" smtClean="0"/>
              <a:t>2019/12/16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98A5E74-183A-435D-A2D6-93A20028D4E0}" type="slidenum">
              <a:rPr lang="zh-TW" altLang="en-US" smtClean="0"/>
              <a:t>‹#›</a:t>
            </a:fld>
            <a:endParaRPr lang="zh-TW" altLang="en-US"/>
          </a:p>
        </p:txBody>
      </p:sp>
    </p:spTree>
    <p:extLst>
      <p:ext uri="{BB962C8B-B14F-4D97-AF65-F5344CB8AC3E}">
        <p14:creationId xmlns:p14="http://schemas.microsoft.com/office/powerpoint/2010/main" val="374959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108026" y="477249"/>
            <a:ext cx="1895594" cy="10168379"/>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21243" y="477249"/>
            <a:ext cx="5546368" cy="1016837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7F2B7C7-633E-4FEC-9169-A19C93EA8EF4}" type="datetimeFigureOut">
              <a:rPr lang="zh-TW" altLang="en-US" smtClean="0"/>
              <a:t>2019/12/16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98A5E74-183A-435D-A2D6-93A20028D4E0}" type="slidenum">
              <a:rPr lang="zh-TW" altLang="en-US" smtClean="0"/>
              <a:t>‹#›</a:t>
            </a:fld>
            <a:endParaRPr lang="zh-TW" altLang="en-US"/>
          </a:p>
        </p:txBody>
      </p:sp>
    </p:spTree>
    <p:extLst>
      <p:ext uri="{BB962C8B-B14F-4D97-AF65-F5344CB8AC3E}">
        <p14:creationId xmlns:p14="http://schemas.microsoft.com/office/powerpoint/2010/main" val="193439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7F2B7C7-633E-4FEC-9169-A19C93EA8EF4}" type="datetimeFigureOut">
              <a:rPr lang="zh-TW" altLang="en-US" smtClean="0"/>
              <a:t>2019/12/16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98A5E74-183A-435D-A2D6-93A20028D4E0}" type="slidenum">
              <a:rPr lang="zh-TW" altLang="en-US" smtClean="0"/>
              <a:t>‹#›</a:t>
            </a:fld>
            <a:endParaRPr lang="zh-TW" altLang="en-US"/>
          </a:p>
        </p:txBody>
      </p:sp>
    </p:spTree>
    <p:extLst>
      <p:ext uri="{BB962C8B-B14F-4D97-AF65-F5344CB8AC3E}">
        <p14:creationId xmlns:p14="http://schemas.microsoft.com/office/powerpoint/2010/main" val="231168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65506" y="7658009"/>
            <a:ext cx="7161134" cy="2366921"/>
          </a:xfrm>
        </p:spPr>
        <p:txBody>
          <a:bodyPr anchor="t"/>
          <a:lstStyle>
            <a:lvl1pPr algn="l">
              <a:defRPr sz="5100" b="1" cap="all"/>
            </a:lvl1pPr>
          </a:lstStyle>
          <a:p>
            <a:r>
              <a:rPr lang="zh-TW" altLang="en-US"/>
              <a:t>按一下以編輯母片標題樣式</a:t>
            </a:r>
          </a:p>
        </p:txBody>
      </p:sp>
      <p:sp>
        <p:nvSpPr>
          <p:cNvPr id="3" name="文字版面配置區 2"/>
          <p:cNvSpPr>
            <a:spLocks noGrp="1"/>
          </p:cNvSpPr>
          <p:nvPr>
            <p:ph type="body" idx="1"/>
          </p:nvPr>
        </p:nvSpPr>
        <p:spPr>
          <a:xfrm>
            <a:off x="665506" y="5051088"/>
            <a:ext cx="7161134" cy="2606922"/>
          </a:xfrm>
        </p:spPr>
        <p:txBody>
          <a:bodyPr anchor="b"/>
          <a:lstStyle>
            <a:lvl1pPr marL="0" indent="0">
              <a:buNone/>
              <a:defRPr sz="2500">
                <a:solidFill>
                  <a:schemeClr val="tx1">
                    <a:tint val="75000"/>
                  </a:schemeClr>
                </a:solidFill>
              </a:defRPr>
            </a:lvl1pPr>
            <a:lvl2pPr marL="581193" indent="0">
              <a:buNone/>
              <a:defRPr sz="2300">
                <a:solidFill>
                  <a:schemeClr val="tx1">
                    <a:tint val="75000"/>
                  </a:schemeClr>
                </a:solidFill>
              </a:defRPr>
            </a:lvl2pPr>
            <a:lvl3pPr marL="1162385" indent="0">
              <a:buNone/>
              <a:defRPr sz="2000">
                <a:solidFill>
                  <a:schemeClr val="tx1">
                    <a:tint val="75000"/>
                  </a:schemeClr>
                </a:solidFill>
              </a:defRPr>
            </a:lvl3pPr>
            <a:lvl4pPr marL="1743578" indent="0">
              <a:buNone/>
              <a:defRPr sz="1800">
                <a:solidFill>
                  <a:schemeClr val="tx1">
                    <a:tint val="75000"/>
                  </a:schemeClr>
                </a:solidFill>
              </a:defRPr>
            </a:lvl4pPr>
            <a:lvl5pPr marL="2324771" indent="0">
              <a:buNone/>
              <a:defRPr sz="1800">
                <a:solidFill>
                  <a:schemeClr val="tx1">
                    <a:tint val="75000"/>
                  </a:schemeClr>
                </a:solidFill>
              </a:defRPr>
            </a:lvl5pPr>
            <a:lvl6pPr marL="2905963" indent="0">
              <a:buNone/>
              <a:defRPr sz="1800">
                <a:solidFill>
                  <a:schemeClr val="tx1">
                    <a:tint val="75000"/>
                  </a:schemeClr>
                </a:solidFill>
              </a:defRPr>
            </a:lvl6pPr>
            <a:lvl7pPr marL="3487156" indent="0">
              <a:buNone/>
              <a:defRPr sz="1800">
                <a:solidFill>
                  <a:schemeClr val="tx1">
                    <a:tint val="75000"/>
                  </a:schemeClr>
                </a:solidFill>
              </a:defRPr>
            </a:lvl7pPr>
            <a:lvl8pPr marL="4068348" indent="0">
              <a:buNone/>
              <a:defRPr sz="1800">
                <a:solidFill>
                  <a:schemeClr val="tx1">
                    <a:tint val="75000"/>
                  </a:schemeClr>
                </a:solidFill>
              </a:defRPr>
            </a:lvl8pPr>
            <a:lvl9pPr marL="4649541" indent="0">
              <a:buNone/>
              <a:defRPr sz="18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D7F2B7C7-633E-4FEC-9169-A19C93EA8EF4}" type="datetimeFigureOut">
              <a:rPr lang="zh-TW" altLang="en-US" smtClean="0"/>
              <a:t>2019/12/16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98A5E74-183A-435D-A2D6-93A20028D4E0}" type="slidenum">
              <a:rPr lang="zh-TW" altLang="en-US" smtClean="0"/>
              <a:t>‹#›</a:t>
            </a:fld>
            <a:endParaRPr lang="zh-TW" altLang="en-US"/>
          </a:p>
        </p:txBody>
      </p:sp>
    </p:spTree>
    <p:extLst>
      <p:ext uri="{BB962C8B-B14F-4D97-AF65-F5344CB8AC3E}">
        <p14:creationId xmlns:p14="http://schemas.microsoft.com/office/powerpoint/2010/main" val="27972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21243" y="2780720"/>
            <a:ext cx="3720981" cy="7864908"/>
          </a:xfrm>
        </p:spPr>
        <p:txBody>
          <a:bodyPr/>
          <a:lstStyle>
            <a:lvl1pPr>
              <a:defRPr sz="3600"/>
            </a:lvl1pPr>
            <a:lvl2pPr>
              <a:defRPr sz="31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282639" y="2780720"/>
            <a:ext cx="3720981" cy="7864908"/>
          </a:xfrm>
        </p:spPr>
        <p:txBody>
          <a:bodyPr/>
          <a:lstStyle>
            <a:lvl1pPr>
              <a:defRPr sz="3600"/>
            </a:lvl1pPr>
            <a:lvl2pPr>
              <a:defRPr sz="31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7F2B7C7-633E-4FEC-9169-A19C93EA8EF4}" type="datetimeFigureOut">
              <a:rPr lang="zh-TW" altLang="en-US" smtClean="0"/>
              <a:t>2019/12/16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98A5E74-183A-435D-A2D6-93A20028D4E0}" type="slidenum">
              <a:rPr lang="zh-TW" altLang="en-US" smtClean="0"/>
              <a:t>‹#›</a:t>
            </a:fld>
            <a:endParaRPr lang="zh-TW" altLang="en-US"/>
          </a:p>
        </p:txBody>
      </p:sp>
    </p:spTree>
    <p:extLst>
      <p:ext uri="{BB962C8B-B14F-4D97-AF65-F5344CB8AC3E}">
        <p14:creationId xmlns:p14="http://schemas.microsoft.com/office/powerpoint/2010/main" val="3440581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21244" y="2667614"/>
            <a:ext cx="3722444" cy="1111735"/>
          </a:xfrm>
        </p:spPr>
        <p:txBody>
          <a:bodyPr anchor="b"/>
          <a:lstStyle>
            <a:lvl1pPr marL="0" indent="0">
              <a:buNone/>
              <a:defRPr sz="3100" b="1"/>
            </a:lvl1pPr>
            <a:lvl2pPr marL="581193" indent="0">
              <a:buNone/>
              <a:defRPr sz="2500" b="1"/>
            </a:lvl2pPr>
            <a:lvl3pPr marL="1162385" indent="0">
              <a:buNone/>
              <a:defRPr sz="2300" b="1"/>
            </a:lvl3pPr>
            <a:lvl4pPr marL="1743578" indent="0">
              <a:buNone/>
              <a:defRPr sz="2000" b="1"/>
            </a:lvl4pPr>
            <a:lvl5pPr marL="2324771" indent="0">
              <a:buNone/>
              <a:defRPr sz="2000" b="1"/>
            </a:lvl5pPr>
            <a:lvl6pPr marL="2905963" indent="0">
              <a:buNone/>
              <a:defRPr sz="2000" b="1"/>
            </a:lvl6pPr>
            <a:lvl7pPr marL="3487156" indent="0">
              <a:buNone/>
              <a:defRPr sz="2000" b="1"/>
            </a:lvl7pPr>
            <a:lvl8pPr marL="4068348" indent="0">
              <a:buNone/>
              <a:defRPr sz="2000" b="1"/>
            </a:lvl8pPr>
            <a:lvl9pPr marL="4649541" indent="0">
              <a:buNone/>
              <a:defRPr sz="2000" b="1"/>
            </a:lvl9pPr>
          </a:lstStyle>
          <a:p>
            <a:pPr lvl="0"/>
            <a:r>
              <a:rPr lang="zh-TW" altLang="en-US"/>
              <a:t>按一下以編輯母片文字樣式</a:t>
            </a:r>
          </a:p>
        </p:txBody>
      </p:sp>
      <p:sp>
        <p:nvSpPr>
          <p:cNvPr id="4" name="內容版面配置區 3"/>
          <p:cNvSpPr>
            <a:spLocks noGrp="1"/>
          </p:cNvSpPr>
          <p:nvPr>
            <p:ph sz="half" idx="2"/>
          </p:nvPr>
        </p:nvSpPr>
        <p:spPr>
          <a:xfrm>
            <a:off x="421244" y="3779348"/>
            <a:ext cx="3722444" cy="6866278"/>
          </a:xfrm>
        </p:spPr>
        <p:txBody>
          <a:bodyPr/>
          <a:lstStyle>
            <a:lvl1pPr>
              <a:defRPr sz="31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279714" y="2667614"/>
            <a:ext cx="3723906" cy="1111735"/>
          </a:xfrm>
        </p:spPr>
        <p:txBody>
          <a:bodyPr anchor="b"/>
          <a:lstStyle>
            <a:lvl1pPr marL="0" indent="0">
              <a:buNone/>
              <a:defRPr sz="3100" b="1"/>
            </a:lvl1pPr>
            <a:lvl2pPr marL="581193" indent="0">
              <a:buNone/>
              <a:defRPr sz="2500" b="1"/>
            </a:lvl2pPr>
            <a:lvl3pPr marL="1162385" indent="0">
              <a:buNone/>
              <a:defRPr sz="2300" b="1"/>
            </a:lvl3pPr>
            <a:lvl4pPr marL="1743578" indent="0">
              <a:buNone/>
              <a:defRPr sz="2000" b="1"/>
            </a:lvl4pPr>
            <a:lvl5pPr marL="2324771" indent="0">
              <a:buNone/>
              <a:defRPr sz="2000" b="1"/>
            </a:lvl5pPr>
            <a:lvl6pPr marL="2905963" indent="0">
              <a:buNone/>
              <a:defRPr sz="2000" b="1"/>
            </a:lvl6pPr>
            <a:lvl7pPr marL="3487156" indent="0">
              <a:buNone/>
              <a:defRPr sz="2000" b="1"/>
            </a:lvl7pPr>
            <a:lvl8pPr marL="4068348" indent="0">
              <a:buNone/>
              <a:defRPr sz="2000" b="1"/>
            </a:lvl8pPr>
            <a:lvl9pPr marL="4649541" indent="0">
              <a:buNone/>
              <a:defRPr sz="2000" b="1"/>
            </a:lvl9pPr>
          </a:lstStyle>
          <a:p>
            <a:pPr lvl="0"/>
            <a:r>
              <a:rPr lang="zh-TW" altLang="en-US"/>
              <a:t>按一下以編輯母片文字樣式</a:t>
            </a:r>
          </a:p>
        </p:txBody>
      </p:sp>
      <p:sp>
        <p:nvSpPr>
          <p:cNvPr id="6" name="內容版面配置區 5"/>
          <p:cNvSpPr>
            <a:spLocks noGrp="1"/>
          </p:cNvSpPr>
          <p:nvPr>
            <p:ph sz="quarter" idx="4"/>
          </p:nvPr>
        </p:nvSpPr>
        <p:spPr>
          <a:xfrm>
            <a:off x="4279714" y="3779348"/>
            <a:ext cx="3723906" cy="6866278"/>
          </a:xfrm>
        </p:spPr>
        <p:txBody>
          <a:bodyPr/>
          <a:lstStyle>
            <a:lvl1pPr>
              <a:defRPr sz="31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D7F2B7C7-633E-4FEC-9169-A19C93EA8EF4}" type="datetimeFigureOut">
              <a:rPr lang="zh-TW" altLang="en-US" smtClean="0"/>
              <a:t>2019/12/16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98A5E74-183A-435D-A2D6-93A20028D4E0}" type="slidenum">
              <a:rPr lang="zh-TW" altLang="en-US" smtClean="0"/>
              <a:t>‹#›</a:t>
            </a:fld>
            <a:endParaRPr lang="zh-TW" altLang="en-US"/>
          </a:p>
        </p:txBody>
      </p:sp>
    </p:spTree>
    <p:extLst>
      <p:ext uri="{BB962C8B-B14F-4D97-AF65-F5344CB8AC3E}">
        <p14:creationId xmlns:p14="http://schemas.microsoft.com/office/powerpoint/2010/main" val="360579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D7F2B7C7-633E-4FEC-9169-A19C93EA8EF4}" type="datetimeFigureOut">
              <a:rPr lang="zh-TW" altLang="en-US" smtClean="0"/>
              <a:t>2019/12/16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98A5E74-183A-435D-A2D6-93A20028D4E0}" type="slidenum">
              <a:rPr lang="zh-TW" altLang="en-US" smtClean="0"/>
              <a:t>‹#›</a:t>
            </a:fld>
            <a:endParaRPr lang="zh-TW" altLang="en-US"/>
          </a:p>
        </p:txBody>
      </p:sp>
    </p:spTree>
    <p:extLst>
      <p:ext uri="{BB962C8B-B14F-4D97-AF65-F5344CB8AC3E}">
        <p14:creationId xmlns:p14="http://schemas.microsoft.com/office/powerpoint/2010/main" val="150335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7F2B7C7-633E-4FEC-9169-A19C93EA8EF4}" type="datetimeFigureOut">
              <a:rPr lang="zh-TW" altLang="en-US" smtClean="0"/>
              <a:t>2019/12/16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98A5E74-183A-435D-A2D6-93A20028D4E0}" type="slidenum">
              <a:rPr lang="zh-TW" altLang="en-US" smtClean="0"/>
              <a:t>‹#›</a:t>
            </a:fld>
            <a:endParaRPr lang="zh-TW" altLang="en-US"/>
          </a:p>
        </p:txBody>
      </p:sp>
    </p:spTree>
    <p:extLst>
      <p:ext uri="{BB962C8B-B14F-4D97-AF65-F5344CB8AC3E}">
        <p14:creationId xmlns:p14="http://schemas.microsoft.com/office/powerpoint/2010/main" val="98167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21244" y="474488"/>
            <a:ext cx="2771722" cy="2019331"/>
          </a:xfrm>
        </p:spPr>
        <p:txBody>
          <a:bodyPr anchor="b"/>
          <a:lstStyle>
            <a:lvl1pPr algn="l">
              <a:defRPr sz="2500" b="1"/>
            </a:lvl1pPr>
          </a:lstStyle>
          <a:p>
            <a:r>
              <a:rPr lang="zh-TW" altLang="en-US"/>
              <a:t>按一下以編輯母片標題樣式</a:t>
            </a:r>
          </a:p>
        </p:txBody>
      </p:sp>
      <p:sp>
        <p:nvSpPr>
          <p:cNvPr id="3" name="內容版面配置區 2"/>
          <p:cNvSpPr>
            <a:spLocks noGrp="1"/>
          </p:cNvSpPr>
          <p:nvPr>
            <p:ph idx="1"/>
          </p:nvPr>
        </p:nvSpPr>
        <p:spPr>
          <a:xfrm>
            <a:off x="3293887" y="474488"/>
            <a:ext cx="4709733" cy="10171140"/>
          </a:xfrm>
        </p:spPr>
        <p:txBody>
          <a:bodyPr/>
          <a:lstStyle>
            <a:lvl1pPr>
              <a:defRPr sz="4100"/>
            </a:lvl1pPr>
            <a:lvl2pPr>
              <a:defRPr sz="3600"/>
            </a:lvl2pPr>
            <a:lvl3pPr>
              <a:defRPr sz="3100"/>
            </a:lvl3pPr>
            <a:lvl4pPr>
              <a:defRPr sz="2500"/>
            </a:lvl4pPr>
            <a:lvl5pPr>
              <a:defRPr sz="2500"/>
            </a:lvl5pPr>
            <a:lvl6pPr>
              <a:defRPr sz="2500"/>
            </a:lvl6pPr>
            <a:lvl7pPr>
              <a:defRPr sz="2500"/>
            </a:lvl7pPr>
            <a:lvl8pPr>
              <a:defRPr sz="2500"/>
            </a:lvl8pPr>
            <a:lvl9pPr>
              <a:defRPr sz="2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21244" y="2493819"/>
            <a:ext cx="2771722" cy="8151809"/>
          </a:xfrm>
        </p:spPr>
        <p:txBody>
          <a:bodyPr/>
          <a:lstStyle>
            <a:lvl1pPr marL="0" indent="0">
              <a:buNone/>
              <a:defRPr sz="1800"/>
            </a:lvl1pPr>
            <a:lvl2pPr marL="581193" indent="0">
              <a:buNone/>
              <a:defRPr sz="1500"/>
            </a:lvl2pPr>
            <a:lvl3pPr marL="1162385" indent="0">
              <a:buNone/>
              <a:defRPr sz="1300"/>
            </a:lvl3pPr>
            <a:lvl4pPr marL="1743578" indent="0">
              <a:buNone/>
              <a:defRPr sz="1100"/>
            </a:lvl4pPr>
            <a:lvl5pPr marL="2324771" indent="0">
              <a:buNone/>
              <a:defRPr sz="1100"/>
            </a:lvl5pPr>
            <a:lvl6pPr marL="2905963" indent="0">
              <a:buNone/>
              <a:defRPr sz="1100"/>
            </a:lvl6pPr>
            <a:lvl7pPr marL="3487156" indent="0">
              <a:buNone/>
              <a:defRPr sz="1100"/>
            </a:lvl7pPr>
            <a:lvl8pPr marL="4068348" indent="0">
              <a:buNone/>
              <a:defRPr sz="1100"/>
            </a:lvl8pPr>
            <a:lvl9pPr marL="4649541" indent="0">
              <a:buNone/>
              <a:defRPr sz="11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D7F2B7C7-633E-4FEC-9169-A19C93EA8EF4}" type="datetimeFigureOut">
              <a:rPr lang="zh-TW" altLang="en-US" smtClean="0"/>
              <a:t>2019/12/16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98A5E74-183A-435D-A2D6-93A20028D4E0}" type="slidenum">
              <a:rPr lang="zh-TW" altLang="en-US" smtClean="0"/>
              <a:t>‹#›</a:t>
            </a:fld>
            <a:endParaRPr lang="zh-TW" altLang="en-US"/>
          </a:p>
        </p:txBody>
      </p:sp>
    </p:spTree>
    <p:extLst>
      <p:ext uri="{BB962C8B-B14F-4D97-AF65-F5344CB8AC3E}">
        <p14:creationId xmlns:p14="http://schemas.microsoft.com/office/powerpoint/2010/main" val="4123437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651332" y="8342155"/>
            <a:ext cx="5054918" cy="984839"/>
          </a:xfrm>
        </p:spPr>
        <p:txBody>
          <a:bodyPr anchor="b"/>
          <a:lstStyle>
            <a:lvl1pPr algn="l">
              <a:defRPr sz="2500" b="1"/>
            </a:lvl1pPr>
          </a:lstStyle>
          <a:p>
            <a:r>
              <a:rPr lang="zh-TW" altLang="en-US"/>
              <a:t>按一下以編輯母片標題樣式</a:t>
            </a:r>
          </a:p>
        </p:txBody>
      </p:sp>
      <p:sp>
        <p:nvSpPr>
          <p:cNvPr id="3" name="圖片版面配置區 2"/>
          <p:cNvSpPr>
            <a:spLocks noGrp="1"/>
          </p:cNvSpPr>
          <p:nvPr>
            <p:ph type="pic" idx="1"/>
          </p:nvPr>
        </p:nvSpPr>
        <p:spPr>
          <a:xfrm>
            <a:off x="1651332" y="1064838"/>
            <a:ext cx="5054918" cy="7150418"/>
          </a:xfrm>
        </p:spPr>
        <p:txBody>
          <a:bodyPr/>
          <a:lstStyle>
            <a:lvl1pPr marL="0" indent="0">
              <a:buNone/>
              <a:defRPr sz="4100"/>
            </a:lvl1pPr>
            <a:lvl2pPr marL="581193" indent="0">
              <a:buNone/>
              <a:defRPr sz="3600"/>
            </a:lvl2pPr>
            <a:lvl3pPr marL="1162385" indent="0">
              <a:buNone/>
              <a:defRPr sz="3100"/>
            </a:lvl3pPr>
            <a:lvl4pPr marL="1743578" indent="0">
              <a:buNone/>
              <a:defRPr sz="2500"/>
            </a:lvl4pPr>
            <a:lvl5pPr marL="2324771" indent="0">
              <a:buNone/>
              <a:defRPr sz="2500"/>
            </a:lvl5pPr>
            <a:lvl6pPr marL="2905963" indent="0">
              <a:buNone/>
              <a:defRPr sz="2500"/>
            </a:lvl6pPr>
            <a:lvl7pPr marL="3487156" indent="0">
              <a:buNone/>
              <a:defRPr sz="2500"/>
            </a:lvl7pPr>
            <a:lvl8pPr marL="4068348" indent="0">
              <a:buNone/>
              <a:defRPr sz="2500"/>
            </a:lvl8pPr>
            <a:lvl9pPr marL="4649541" indent="0">
              <a:buNone/>
              <a:defRPr sz="2500"/>
            </a:lvl9pPr>
          </a:lstStyle>
          <a:p>
            <a:endParaRPr lang="zh-TW" altLang="en-US"/>
          </a:p>
        </p:txBody>
      </p:sp>
      <p:sp>
        <p:nvSpPr>
          <p:cNvPr id="4" name="文字版面配置區 3"/>
          <p:cNvSpPr>
            <a:spLocks noGrp="1"/>
          </p:cNvSpPr>
          <p:nvPr>
            <p:ph type="body" sz="half" idx="2"/>
          </p:nvPr>
        </p:nvSpPr>
        <p:spPr>
          <a:xfrm>
            <a:off x="1651332" y="9326994"/>
            <a:ext cx="5054918" cy="1398634"/>
          </a:xfrm>
        </p:spPr>
        <p:txBody>
          <a:bodyPr/>
          <a:lstStyle>
            <a:lvl1pPr marL="0" indent="0">
              <a:buNone/>
              <a:defRPr sz="1800"/>
            </a:lvl1pPr>
            <a:lvl2pPr marL="581193" indent="0">
              <a:buNone/>
              <a:defRPr sz="1500"/>
            </a:lvl2pPr>
            <a:lvl3pPr marL="1162385" indent="0">
              <a:buNone/>
              <a:defRPr sz="1300"/>
            </a:lvl3pPr>
            <a:lvl4pPr marL="1743578" indent="0">
              <a:buNone/>
              <a:defRPr sz="1100"/>
            </a:lvl4pPr>
            <a:lvl5pPr marL="2324771" indent="0">
              <a:buNone/>
              <a:defRPr sz="1100"/>
            </a:lvl5pPr>
            <a:lvl6pPr marL="2905963" indent="0">
              <a:buNone/>
              <a:defRPr sz="1100"/>
            </a:lvl6pPr>
            <a:lvl7pPr marL="3487156" indent="0">
              <a:buNone/>
              <a:defRPr sz="1100"/>
            </a:lvl7pPr>
            <a:lvl8pPr marL="4068348" indent="0">
              <a:buNone/>
              <a:defRPr sz="1100"/>
            </a:lvl8pPr>
            <a:lvl9pPr marL="4649541" indent="0">
              <a:buNone/>
              <a:defRPr sz="11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D7F2B7C7-633E-4FEC-9169-A19C93EA8EF4}" type="datetimeFigureOut">
              <a:rPr lang="zh-TW" altLang="en-US" smtClean="0"/>
              <a:t>2019/12/16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98A5E74-183A-435D-A2D6-93A20028D4E0}" type="slidenum">
              <a:rPr lang="zh-TW" altLang="en-US" smtClean="0"/>
              <a:t>‹#›</a:t>
            </a:fld>
            <a:endParaRPr lang="zh-TW" altLang="en-US"/>
          </a:p>
        </p:txBody>
      </p:sp>
    </p:spTree>
    <p:extLst>
      <p:ext uri="{BB962C8B-B14F-4D97-AF65-F5344CB8AC3E}">
        <p14:creationId xmlns:p14="http://schemas.microsoft.com/office/powerpoint/2010/main" val="1219861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21243" y="477247"/>
            <a:ext cx="7582377" cy="1986227"/>
          </a:xfrm>
          <a:prstGeom prst="rect">
            <a:avLst/>
          </a:prstGeom>
        </p:spPr>
        <p:txBody>
          <a:bodyPr vert="horz" lIns="116239" tIns="58119" rIns="116239" bIns="58119"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21243" y="2780720"/>
            <a:ext cx="7582377" cy="7864908"/>
          </a:xfrm>
          <a:prstGeom prst="rect">
            <a:avLst/>
          </a:prstGeom>
        </p:spPr>
        <p:txBody>
          <a:bodyPr vert="horz" lIns="116239" tIns="58119" rIns="116239" bIns="58119"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21243" y="11045631"/>
            <a:ext cx="1965801" cy="634489"/>
          </a:xfrm>
          <a:prstGeom prst="rect">
            <a:avLst/>
          </a:prstGeom>
        </p:spPr>
        <p:txBody>
          <a:bodyPr vert="horz" lIns="116239" tIns="58119" rIns="116239" bIns="58119" rtlCol="0" anchor="ctr"/>
          <a:lstStyle>
            <a:lvl1pPr algn="l">
              <a:defRPr sz="1500">
                <a:solidFill>
                  <a:schemeClr val="tx1">
                    <a:tint val="75000"/>
                  </a:schemeClr>
                </a:solidFill>
              </a:defRPr>
            </a:lvl1pPr>
          </a:lstStyle>
          <a:p>
            <a:fld id="{D7F2B7C7-633E-4FEC-9169-A19C93EA8EF4}" type="datetimeFigureOut">
              <a:rPr lang="zh-TW" altLang="en-US" smtClean="0"/>
              <a:t>2019/12/16</a:t>
            </a:fld>
            <a:endParaRPr lang="zh-TW" altLang="en-US"/>
          </a:p>
        </p:txBody>
      </p:sp>
      <p:sp>
        <p:nvSpPr>
          <p:cNvPr id="5" name="頁尾版面配置區 4"/>
          <p:cNvSpPr>
            <a:spLocks noGrp="1"/>
          </p:cNvSpPr>
          <p:nvPr>
            <p:ph type="ftr" sz="quarter" idx="3"/>
          </p:nvPr>
        </p:nvSpPr>
        <p:spPr>
          <a:xfrm>
            <a:off x="2878495" y="11045631"/>
            <a:ext cx="2667873" cy="634489"/>
          </a:xfrm>
          <a:prstGeom prst="rect">
            <a:avLst/>
          </a:prstGeom>
        </p:spPr>
        <p:txBody>
          <a:bodyPr vert="horz" lIns="116239" tIns="58119" rIns="116239" bIns="58119" rtlCol="0" anchor="ctr"/>
          <a:lstStyle>
            <a:lvl1pPr algn="ctr">
              <a:defRPr sz="15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037819" y="11045631"/>
            <a:ext cx="1965801" cy="634489"/>
          </a:xfrm>
          <a:prstGeom prst="rect">
            <a:avLst/>
          </a:prstGeom>
        </p:spPr>
        <p:txBody>
          <a:bodyPr vert="horz" lIns="116239" tIns="58119" rIns="116239" bIns="58119" rtlCol="0" anchor="ctr"/>
          <a:lstStyle>
            <a:lvl1pPr algn="r">
              <a:defRPr sz="1500">
                <a:solidFill>
                  <a:schemeClr val="tx1">
                    <a:tint val="75000"/>
                  </a:schemeClr>
                </a:solidFill>
              </a:defRPr>
            </a:lvl1pPr>
          </a:lstStyle>
          <a:p>
            <a:fld id="{B98A5E74-183A-435D-A2D6-93A20028D4E0}" type="slidenum">
              <a:rPr lang="zh-TW" altLang="en-US" smtClean="0"/>
              <a:t>‹#›</a:t>
            </a:fld>
            <a:endParaRPr lang="zh-TW" altLang="en-US"/>
          </a:p>
        </p:txBody>
      </p:sp>
    </p:spTree>
    <p:extLst>
      <p:ext uri="{BB962C8B-B14F-4D97-AF65-F5344CB8AC3E}">
        <p14:creationId xmlns:p14="http://schemas.microsoft.com/office/powerpoint/2010/main" val="290482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162385" rtl="0" eaLnBrk="1" latinLnBrk="0" hangingPunct="1">
        <a:spcBef>
          <a:spcPct val="0"/>
        </a:spcBef>
        <a:buNone/>
        <a:defRPr sz="5600" kern="1200">
          <a:solidFill>
            <a:schemeClr val="tx1"/>
          </a:solidFill>
          <a:latin typeface="+mj-lt"/>
          <a:ea typeface="+mj-ea"/>
          <a:cs typeface="+mj-cs"/>
        </a:defRPr>
      </a:lvl1pPr>
    </p:titleStyle>
    <p:bodyStyle>
      <a:lvl1pPr marL="435894" indent="-435894" algn="l" defTabSz="1162385" rtl="0" eaLnBrk="1" latinLnBrk="0" hangingPunct="1">
        <a:spcBef>
          <a:spcPct val="20000"/>
        </a:spcBef>
        <a:buFont typeface="Arial" panose="020B0604020202020204" pitchFamily="34" charset="0"/>
        <a:buChar char="•"/>
        <a:defRPr sz="4100" kern="1200">
          <a:solidFill>
            <a:schemeClr val="tx1"/>
          </a:solidFill>
          <a:latin typeface="+mn-lt"/>
          <a:ea typeface="+mn-ea"/>
          <a:cs typeface="+mn-cs"/>
        </a:defRPr>
      </a:lvl1pPr>
      <a:lvl2pPr marL="944438" indent="-363245" algn="l" defTabSz="11623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2pPr>
      <a:lvl3pPr marL="1452982" indent="-290596" algn="l" defTabSz="116238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3pPr>
      <a:lvl4pPr marL="2034174" indent="-290596" algn="l" defTabSz="116238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4pPr>
      <a:lvl5pPr marL="2615367" indent="-290596" algn="l" defTabSz="116238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5pPr>
      <a:lvl6pPr marL="3196560" indent="-290596" algn="l" defTabSz="116238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777752" indent="-290596" algn="l" defTabSz="116238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358945" indent="-290596" algn="l" defTabSz="116238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940137" indent="-290596" algn="l" defTabSz="116238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TW"/>
      </a:defPPr>
      <a:lvl1pPr marL="0" algn="l" defTabSz="1162385" rtl="0" eaLnBrk="1" latinLnBrk="0" hangingPunct="1">
        <a:defRPr sz="2300" kern="1200">
          <a:solidFill>
            <a:schemeClr val="tx1"/>
          </a:solidFill>
          <a:latin typeface="+mn-lt"/>
          <a:ea typeface="+mn-ea"/>
          <a:cs typeface="+mn-cs"/>
        </a:defRPr>
      </a:lvl1pPr>
      <a:lvl2pPr marL="581193" algn="l" defTabSz="1162385" rtl="0" eaLnBrk="1" latinLnBrk="0" hangingPunct="1">
        <a:defRPr sz="2300" kern="1200">
          <a:solidFill>
            <a:schemeClr val="tx1"/>
          </a:solidFill>
          <a:latin typeface="+mn-lt"/>
          <a:ea typeface="+mn-ea"/>
          <a:cs typeface="+mn-cs"/>
        </a:defRPr>
      </a:lvl2pPr>
      <a:lvl3pPr marL="1162385" algn="l" defTabSz="1162385" rtl="0" eaLnBrk="1" latinLnBrk="0" hangingPunct="1">
        <a:defRPr sz="2300" kern="1200">
          <a:solidFill>
            <a:schemeClr val="tx1"/>
          </a:solidFill>
          <a:latin typeface="+mn-lt"/>
          <a:ea typeface="+mn-ea"/>
          <a:cs typeface="+mn-cs"/>
        </a:defRPr>
      </a:lvl3pPr>
      <a:lvl4pPr marL="1743578" algn="l" defTabSz="1162385" rtl="0" eaLnBrk="1" latinLnBrk="0" hangingPunct="1">
        <a:defRPr sz="2300" kern="1200">
          <a:solidFill>
            <a:schemeClr val="tx1"/>
          </a:solidFill>
          <a:latin typeface="+mn-lt"/>
          <a:ea typeface="+mn-ea"/>
          <a:cs typeface="+mn-cs"/>
        </a:defRPr>
      </a:lvl4pPr>
      <a:lvl5pPr marL="2324771" algn="l" defTabSz="1162385" rtl="0" eaLnBrk="1" latinLnBrk="0" hangingPunct="1">
        <a:defRPr sz="2300" kern="1200">
          <a:solidFill>
            <a:schemeClr val="tx1"/>
          </a:solidFill>
          <a:latin typeface="+mn-lt"/>
          <a:ea typeface="+mn-ea"/>
          <a:cs typeface="+mn-cs"/>
        </a:defRPr>
      </a:lvl5pPr>
      <a:lvl6pPr marL="2905963" algn="l" defTabSz="1162385" rtl="0" eaLnBrk="1" latinLnBrk="0" hangingPunct="1">
        <a:defRPr sz="2300" kern="1200">
          <a:solidFill>
            <a:schemeClr val="tx1"/>
          </a:solidFill>
          <a:latin typeface="+mn-lt"/>
          <a:ea typeface="+mn-ea"/>
          <a:cs typeface="+mn-cs"/>
        </a:defRPr>
      </a:lvl6pPr>
      <a:lvl7pPr marL="3487156" algn="l" defTabSz="1162385" rtl="0" eaLnBrk="1" latinLnBrk="0" hangingPunct="1">
        <a:defRPr sz="2300" kern="1200">
          <a:solidFill>
            <a:schemeClr val="tx1"/>
          </a:solidFill>
          <a:latin typeface="+mn-lt"/>
          <a:ea typeface="+mn-ea"/>
          <a:cs typeface="+mn-cs"/>
        </a:defRPr>
      </a:lvl7pPr>
      <a:lvl8pPr marL="4068348" algn="l" defTabSz="1162385" rtl="0" eaLnBrk="1" latinLnBrk="0" hangingPunct="1">
        <a:defRPr sz="2300" kern="1200">
          <a:solidFill>
            <a:schemeClr val="tx1"/>
          </a:solidFill>
          <a:latin typeface="+mn-lt"/>
          <a:ea typeface="+mn-ea"/>
          <a:cs typeface="+mn-cs"/>
        </a:defRPr>
      </a:lvl8pPr>
      <a:lvl9pPr marL="4649541" algn="l" defTabSz="1162385"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htseng.wordpress.com/2017/02/04/support-vector-machines-%E6%94%AF%E6%8C%81%E5%90%91%E9%87%8F%E6%A9%9F/" TargetMode="External"/><Relationship Id="rId3" Type="http://schemas.openxmlformats.org/officeDocument/2006/relationships/image" Target="../media/image2.png"/><Relationship Id="rId7" Type="http://schemas.openxmlformats.org/officeDocument/2006/relationships/hyperlink" Target="https://chtseng.wordpress.com/2017/02/04/support-vector-machines-&#25903;&#25588;&#21521;&#37327;&#27231;/"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www.itread01.com/content/1534167680.html" TargetMode="External"/><Relationship Id="rId4" Type="http://schemas.openxmlformats.org/officeDocument/2006/relationships/image" Target="../media/image3.png"/><Relationship Id="rId9" Type="http://schemas.openxmlformats.org/officeDocument/2006/relationships/hyperlink" Target="https://chtseng.wordpress.com/2017/02/04/support-vector-machines-&#25903;&#25588;&#21521;&#37327;&#27231;"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chtseng.wordpress.com/2017/02/04/support-vector-machines-&#25903;&#25588;&#21521;&#37327;&#27231;/" TargetMode="External"/><Relationship Id="rId2" Type="http://schemas.openxmlformats.org/officeDocument/2006/relationships/hyperlink" Target="https://www.itread01.com/content/1534167680.html" TargetMode="External"/><Relationship Id="rId1" Type="http://schemas.openxmlformats.org/officeDocument/2006/relationships/slideLayout" Target="../slideLayouts/slideLayout7.xml"/><Relationship Id="rId5" Type="http://schemas.openxmlformats.org/officeDocument/2006/relationships/hyperlink" Target="https://chtseng.wordpress.com/2017/02/04/support-vector-machines-&#25903;&#25588;&#21521;&#37327;&#27231;" TargetMode="External"/><Relationship Id="rId4" Type="http://schemas.openxmlformats.org/officeDocument/2006/relationships/hyperlink" Target="https://chtseng.wordpress.com/2017/02/04/support-vector-machines-%E6%94%AF%E6%8C%81%E5%90%91%E9%87%8F%E6%A9%9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blip>
          <a:srcRect/>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531620" y="150657"/>
            <a:ext cx="7342166" cy="1126175"/>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lIns="116239" tIns="58119" rIns="116239" bIns="58119" spcCol="0" rtlCol="0" anchor="ctr"/>
          <a:lstStyle/>
          <a:p>
            <a:pPr algn="ctr"/>
            <a:r>
              <a:rPr lang="zh-TW" altLang="en-US" sz="4600" b="1" dirty="0">
                <a:solidFill>
                  <a:schemeClr val="tx1"/>
                </a:solidFill>
                <a:latin typeface="標楷體" panose="03000509000000000000" pitchFamily="65" charset="-120"/>
                <a:ea typeface="標楷體" panose="03000509000000000000" pitchFamily="65" charset="-120"/>
              </a:rPr>
              <a:t>法規資料搜尋引擎</a:t>
            </a:r>
          </a:p>
        </p:txBody>
      </p:sp>
      <p:sp>
        <p:nvSpPr>
          <p:cNvPr id="5" name="矩形 4"/>
          <p:cNvSpPr/>
          <p:nvPr/>
        </p:nvSpPr>
        <p:spPr>
          <a:xfrm>
            <a:off x="90326" y="5776679"/>
            <a:ext cx="3628034" cy="431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未來展望</a:t>
            </a:r>
          </a:p>
        </p:txBody>
      </p:sp>
      <p:sp>
        <p:nvSpPr>
          <p:cNvPr id="6" name="矩形 5"/>
          <p:cNvSpPr/>
          <p:nvPr/>
        </p:nvSpPr>
        <p:spPr>
          <a:xfrm>
            <a:off x="4081872" y="1742217"/>
            <a:ext cx="4120845" cy="368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方法</a:t>
            </a:r>
            <a:endParaRPr lang="en-US" altLang="zh-TW" dirty="0"/>
          </a:p>
        </p:txBody>
      </p:sp>
      <p:sp>
        <p:nvSpPr>
          <p:cNvPr id="7" name="矩形 6"/>
          <p:cNvSpPr/>
          <p:nvPr/>
        </p:nvSpPr>
        <p:spPr>
          <a:xfrm>
            <a:off x="293522" y="8589875"/>
            <a:ext cx="7549787" cy="38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結果</a:t>
            </a:r>
          </a:p>
        </p:txBody>
      </p:sp>
      <p:sp>
        <p:nvSpPr>
          <p:cNvPr id="9" name="文字方塊 8"/>
          <p:cNvSpPr txBox="1"/>
          <p:nvPr/>
        </p:nvSpPr>
        <p:spPr>
          <a:xfrm>
            <a:off x="48484" y="1303100"/>
            <a:ext cx="8039864" cy="400110"/>
          </a:xfrm>
          <a:prstGeom prst="rect">
            <a:avLst/>
          </a:prstGeom>
          <a:noFill/>
        </p:spPr>
        <p:txBody>
          <a:bodyPr wrap="square" rtlCol="0">
            <a:spAutoFit/>
          </a:bodyPr>
          <a:lstStyle/>
          <a:p>
            <a:pPr algn="ctr"/>
            <a:r>
              <a:rPr lang="zh-TW" altLang="en-US" sz="2000" dirty="0">
                <a:latin typeface="標楷體" panose="03000509000000000000" pitchFamily="65" charset="-120"/>
                <a:ea typeface="標楷體" panose="03000509000000000000" pitchFamily="65" charset="-120"/>
              </a:rPr>
              <a:t>組員：黃少麒 莊東翰 杜欣洋  指導老師：吳宜鴻 老師</a:t>
            </a:r>
          </a:p>
        </p:txBody>
      </p:sp>
      <p:sp>
        <p:nvSpPr>
          <p:cNvPr id="12" name="文字方塊 11"/>
          <p:cNvSpPr txBox="1"/>
          <p:nvPr/>
        </p:nvSpPr>
        <p:spPr>
          <a:xfrm>
            <a:off x="74753" y="6357953"/>
            <a:ext cx="3815170" cy="2062103"/>
          </a:xfrm>
          <a:prstGeom prst="rect">
            <a:avLst/>
          </a:prstGeom>
          <a:noFill/>
        </p:spPr>
        <p:txBody>
          <a:bodyPr wrap="square" rtlCol="0">
            <a:spAutoFit/>
          </a:bodyPr>
          <a:lstStyle/>
          <a:p>
            <a:r>
              <a:rPr lang="en-US" altLang="zh-TW" sz="1600" dirty="0">
                <a:latin typeface="標楷體" panose="03000509000000000000" pitchFamily="65" charset="-120"/>
                <a:ea typeface="標楷體" panose="03000509000000000000" pitchFamily="65" charset="-120"/>
              </a:rPr>
              <a:t>1.</a:t>
            </a:r>
            <a:r>
              <a:rPr lang="zh-TW" altLang="en-US" sz="1600" dirty="0">
                <a:latin typeface="標楷體" panose="03000509000000000000" pitchFamily="65" charset="-120"/>
                <a:ea typeface="標楷體" panose="03000509000000000000" pitchFamily="65" charset="-120"/>
              </a:rPr>
              <a:t>將所有現有法規擴充至我們的系統中供使用者查詢。</a:t>
            </a:r>
            <a:endParaRPr lang="en-US" altLang="zh-TW" sz="1600" dirty="0">
              <a:latin typeface="標楷體" panose="03000509000000000000" pitchFamily="65" charset="-120"/>
              <a:ea typeface="標楷體" panose="03000509000000000000" pitchFamily="65" charset="-120"/>
            </a:endParaRPr>
          </a:p>
          <a:p>
            <a:r>
              <a:rPr lang="en-US" altLang="zh-TW" sz="1600" dirty="0">
                <a:latin typeface="標楷體" panose="03000509000000000000" pitchFamily="65" charset="-120"/>
                <a:ea typeface="標楷體" panose="03000509000000000000" pitchFamily="65" charset="-120"/>
              </a:rPr>
              <a:t>2.</a:t>
            </a:r>
            <a:r>
              <a:rPr lang="zh-TW" altLang="en-US" sz="1600" dirty="0">
                <a:latin typeface="標楷體" panose="03000509000000000000" pitchFamily="65" charset="-120"/>
                <a:ea typeface="標楷體" panose="03000509000000000000" pitchFamily="65" charset="-120"/>
              </a:rPr>
              <a:t>擴充案例搜尋讓使用者可以查詢到一些法官已經判決的案例，或是其他使用者提供的案例來做比對。</a:t>
            </a:r>
            <a:endParaRPr lang="en-US" altLang="zh-TW" sz="1600" dirty="0">
              <a:latin typeface="標楷體" panose="03000509000000000000" pitchFamily="65" charset="-120"/>
              <a:ea typeface="標楷體" panose="03000509000000000000" pitchFamily="65" charset="-120"/>
            </a:endParaRPr>
          </a:p>
          <a:p>
            <a:r>
              <a:rPr lang="en-US" altLang="zh-TW" sz="1600" dirty="0">
                <a:latin typeface="標楷體" panose="03000509000000000000" pitchFamily="65" charset="-120"/>
                <a:ea typeface="標楷體" panose="03000509000000000000" pitchFamily="65" charset="-120"/>
              </a:rPr>
              <a:t>3.</a:t>
            </a:r>
            <a:r>
              <a:rPr lang="zh-TW" altLang="en-US" sz="1600" dirty="0">
                <a:latin typeface="標楷體" panose="03000509000000000000" pitchFamily="65" charset="-120"/>
                <a:ea typeface="標楷體" panose="03000509000000000000" pitchFamily="65" charset="-120"/>
              </a:rPr>
              <a:t>與一些律師事務所合作建立對答機器人讓使用者可以直接在對話窗詢問在線律師。</a:t>
            </a:r>
          </a:p>
        </p:txBody>
      </p:sp>
      <p:sp>
        <p:nvSpPr>
          <p:cNvPr id="13" name="文字方塊 12"/>
          <p:cNvSpPr txBox="1"/>
          <p:nvPr/>
        </p:nvSpPr>
        <p:spPr>
          <a:xfrm>
            <a:off x="-32631" y="2088909"/>
            <a:ext cx="3750991" cy="349326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  </a:t>
            </a:r>
            <a:r>
              <a:rPr lang="zh-TW" altLang="en-US" sz="1700" dirty="0">
                <a:latin typeface="標楷體" panose="03000509000000000000" pitchFamily="65" charset="-120"/>
                <a:ea typeface="標楷體" panose="03000509000000000000" pitchFamily="65" charset="-120"/>
              </a:rPr>
              <a:t>此系統有兩大特色，最大特色就是在現有的法規網站「全國法規資料庫」中沒有的搜尋方式為「口語化搜尋」，使用者可不用透過法律中的專業用語去尋找想要的答案，可用一般對話時會講的句子去搜尋。另一個特色為「以條文形式輸出」，現有的法規網站「全國法規資料庫」為顯示法規名稱，但一般民眾在使用時可能會不知道裡面詳細的法規內容是什麼，需要逐一尋找才能找到想要的結果，相當耗時，所以我們以列表形式呈現結果，讓使用者可以一目了然的找到答案。</a:t>
            </a:r>
          </a:p>
        </p:txBody>
      </p:sp>
      <p:sp>
        <p:nvSpPr>
          <p:cNvPr id="14" name="矩形 13"/>
          <p:cNvSpPr/>
          <p:nvPr/>
        </p:nvSpPr>
        <p:spPr>
          <a:xfrm>
            <a:off x="90326" y="1729479"/>
            <a:ext cx="3628034" cy="369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特色</a:t>
            </a:r>
            <a:endParaRPr lang="en-US" altLang="zh-TW" dirty="0"/>
          </a:p>
        </p:txBody>
      </p:sp>
      <p:sp>
        <p:nvSpPr>
          <p:cNvPr id="15" name="文字方塊 14"/>
          <p:cNvSpPr txBox="1"/>
          <p:nvPr/>
        </p:nvSpPr>
        <p:spPr>
          <a:xfrm>
            <a:off x="3990152" y="2063187"/>
            <a:ext cx="4021256" cy="3046988"/>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  獲得使用者輸入之句子或關鍵字後使用</a:t>
            </a:r>
            <a:r>
              <a:rPr lang="en-US" altLang="zh-TW" sz="1600" dirty="0" err="1">
                <a:latin typeface="Arial" panose="020B0604020202020204" pitchFamily="34" charset="0"/>
                <a:ea typeface="標楷體" panose="03000509000000000000" pitchFamily="65" charset="-120"/>
                <a:cs typeface="Arial" panose="020B0604020202020204" pitchFamily="34" charset="0"/>
              </a:rPr>
              <a:t>Jieba</a:t>
            </a:r>
            <a:r>
              <a:rPr lang="zh-TW" altLang="en-US" sz="1600" dirty="0">
                <a:latin typeface="標楷體" panose="03000509000000000000" pitchFamily="65" charset="-120"/>
                <a:ea typeface="標楷體" panose="03000509000000000000" pitchFamily="65" charset="-120"/>
              </a:rPr>
              <a:t>斷詞與去除停詞的方式去獲取句子之重要詞彙，之後透過</a:t>
            </a:r>
            <a:r>
              <a:rPr lang="en-US" altLang="zh-TW" sz="1600" dirty="0">
                <a:latin typeface="Arial" panose="020B0604020202020204" pitchFamily="34" charset="0"/>
                <a:ea typeface="標楷體" panose="03000509000000000000" pitchFamily="65" charset="-120"/>
                <a:cs typeface="Arial" panose="020B0604020202020204" pitchFamily="34" charset="0"/>
              </a:rPr>
              <a:t>Word2Vec</a:t>
            </a:r>
            <a:r>
              <a:rPr lang="zh-TW" altLang="en-US" sz="1600" dirty="0">
                <a:latin typeface="Arial" panose="020B0604020202020204" pitchFamily="34" charset="0"/>
                <a:ea typeface="標楷體" panose="03000509000000000000" pitchFamily="65" charset="-120"/>
                <a:cs typeface="Arial" panose="020B0604020202020204" pitchFamily="34" charset="0"/>
              </a:rPr>
              <a:t>的</a:t>
            </a:r>
            <a:r>
              <a:rPr lang="en-US" altLang="zh-TW" sz="1600" dirty="0">
                <a:latin typeface="Arial" panose="020B0604020202020204" pitchFamily="34" charset="0"/>
                <a:ea typeface="標楷體" panose="03000509000000000000" pitchFamily="65" charset="-120"/>
                <a:cs typeface="Arial" panose="020B0604020202020204" pitchFamily="34" charset="0"/>
              </a:rPr>
              <a:t>Skip-gram</a:t>
            </a:r>
            <a:r>
              <a:rPr lang="zh-TW" altLang="en-US" sz="1600" dirty="0">
                <a:latin typeface="Arial" panose="020B0604020202020204" pitchFamily="34" charset="0"/>
                <a:ea typeface="標楷體" panose="03000509000000000000" pitchFamily="65" charset="-120"/>
                <a:cs typeface="Arial" panose="020B0604020202020204" pitchFamily="34" charset="0"/>
              </a:rPr>
              <a:t>模型</a:t>
            </a:r>
            <a:r>
              <a:rPr lang="zh-TW" altLang="en-US" sz="1600" dirty="0">
                <a:latin typeface="標楷體" panose="03000509000000000000" pitchFamily="65" charset="-120"/>
                <a:ea typeface="標楷體" panose="03000509000000000000" pitchFamily="65" charset="-120"/>
              </a:rPr>
              <a:t>尋找中心詞對應出的更多詞彙，此步驟可用口語化詞彙當中心詞彙對應到許多專業用語，以達成口語化之目的。接著這些詞彙透過</a:t>
            </a:r>
            <a:r>
              <a:rPr lang="en-US" altLang="zh-TW" sz="1600" dirty="0">
                <a:latin typeface="Arial" panose="020B0604020202020204" pitchFamily="34" charset="0"/>
                <a:ea typeface="標楷體" panose="03000509000000000000" pitchFamily="65" charset="-120"/>
                <a:cs typeface="Arial" panose="020B0604020202020204" pitchFamily="34" charset="0"/>
              </a:rPr>
              <a:t>TF-IDF</a:t>
            </a:r>
            <a:r>
              <a:rPr lang="zh-TW" altLang="en-US" sz="1600" dirty="0">
                <a:latin typeface="標楷體" panose="03000509000000000000" pitchFamily="65" charset="-120"/>
                <a:ea typeface="標楷體" panose="03000509000000000000" pitchFamily="65" charset="-120"/>
              </a:rPr>
              <a:t>算出每個小類別的分數</a:t>
            </a:r>
            <a:r>
              <a:rPr lang="en-US" altLang="zh-TW" sz="1600" dirty="0">
                <a:latin typeface="Arial" panose="020B0604020202020204" pitchFamily="34" charset="0"/>
                <a:ea typeface="標楷體" panose="03000509000000000000" pitchFamily="65" charset="-120"/>
                <a:cs typeface="Arial" panose="020B0604020202020204" pitchFamily="34" charset="0"/>
              </a:rPr>
              <a:t>(feature)</a:t>
            </a:r>
            <a:r>
              <a:rPr lang="zh-TW" altLang="en-US" sz="1600" dirty="0">
                <a:latin typeface="標楷體" panose="03000509000000000000" pitchFamily="65" charset="-120"/>
                <a:ea typeface="標楷體" panose="03000509000000000000" pitchFamily="65" charset="-120"/>
              </a:rPr>
              <a:t>，以許多</a:t>
            </a:r>
            <a:r>
              <a:rPr lang="en-US" altLang="zh-TW" sz="1600" dirty="0">
                <a:latin typeface="Arial" panose="020B0604020202020204" pitchFamily="34" charset="0"/>
                <a:ea typeface="標楷體" panose="03000509000000000000" pitchFamily="65" charset="-120"/>
                <a:cs typeface="Arial" panose="020B0604020202020204" pitchFamily="34" charset="0"/>
              </a:rPr>
              <a:t>feature</a:t>
            </a:r>
            <a:r>
              <a:rPr lang="zh-TW" altLang="en-US" sz="1600" dirty="0">
                <a:latin typeface="標楷體" panose="03000509000000000000" pitchFamily="65" charset="-120"/>
                <a:ea typeface="標楷體" panose="03000509000000000000" pitchFamily="65" charset="-120"/>
              </a:rPr>
              <a:t>組成的向量餵給</a:t>
            </a:r>
            <a:r>
              <a:rPr lang="en-US" altLang="zh-TW" sz="1600" dirty="0">
                <a:latin typeface="Arial" panose="020B0604020202020204" pitchFamily="34" charset="0"/>
                <a:ea typeface="標楷體" panose="03000509000000000000" pitchFamily="65" charset="-120"/>
                <a:cs typeface="Arial" panose="020B0604020202020204" pitchFamily="34" charset="0"/>
              </a:rPr>
              <a:t>SVM (Support Vector Machine</a:t>
            </a:r>
            <a:r>
              <a:rPr lang="zh-TW" altLang="en-US" sz="1600" dirty="0">
                <a:latin typeface="標楷體" panose="03000509000000000000" pitchFamily="65" charset="-120"/>
                <a:ea typeface="標楷體" panose="03000509000000000000" pitchFamily="65" charset="-120"/>
              </a:rPr>
              <a:t>支援向量機</a:t>
            </a:r>
            <a:r>
              <a:rPr lang="en-US" altLang="zh-TW" sz="1600" dirty="0">
                <a:latin typeface="Arial" panose="020B0604020202020204" pitchFamily="34" charset="0"/>
                <a:ea typeface="標楷體" panose="03000509000000000000" pitchFamily="65" charset="-120"/>
                <a:cs typeface="Arial" panose="020B0604020202020204" pitchFamily="34" charset="0"/>
              </a:rPr>
              <a:t>)</a:t>
            </a:r>
            <a:r>
              <a:rPr lang="zh-TW" altLang="en-US" sz="1600" dirty="0">
                <a:latin typeface="標楷體" panose="03000509000000000000" pitchFamily="65" charset="-120"/>
                <a:ea typeface="標楷體" panose="03000509000000000000" pitchFamily="65" charset="-120"/>
              </a:rPr>
              <a:t>以用來找這些向量的邊界。最後</a:t>
            </a:r>
            <a:r>
              <a:rPr lang="en-US" altLang="zh-TW" sz="1600" dirty="0">
                <a:latin typeface="Arial" panose="020B0604020202020204" pitchFamily="34" charset="0"/>
                <a:ea typeface="標楷體" panose="03000509000000000000" pitchFamily="65" charset="-120"/>
                <a:cs typeface="Arial" panose="020B0604020202020204" pitchFamily="34" charset="0"/>
              </a:rPr>
              <a:t>SVM</a:t>
            </a:r>
            <a:r>
              <a:rPr lang="zh-TW" altLang="en-US" sz="1600" dirty="0">
                <a:latin typeface="標楷體" panose="03000509000000000000" pitchFamily="65" charset="-120"/>
                <a:ea typeface="標楷體" panose="03000509000000000000" pitchFamily="65" charset="-120"/>
                <a:cs typeface="Arial" panose="020B0604020202020204" pitchFamily="34" charset="0"/>
              </a:rPr>
              <a:t>得</a:t>
            </a:r>
            <a:r>
              <a:rPr lang="zh-TW" altLang="en-US" sz="1600" dirty="0">
                <a:latin typeface="標楷體" panose="03000509000000000000" pitchFamily="65" charset="-120"/>
                <a:ea typeface="標楷體" panose="03000509000000000000" pitchFamily="65" charset="-120"/>
              </a:rPr>
              <a:t>到此問題的小分類後去資料庫中搜尋屬於此小分類的法規。</a:t>
            </a:r>
          </a:p>
        </p:txBody>
      </p:sp>
      <p:sp>
        <p:nvSpPr>
          <p:cNvPr id="18" name="文字方塊 17"/>
          <p:cNvSpPr txBox="1"/>
          <p:nvPr/>
        </p:nvSpPr>
        <p:spPr>
          <a:xfrm>
            <a:off x="3804139" y="8082403"/>
            <a:ext cx="2376264" cy="461665"/>
          </a:xfrm>
          <a:prstGeom prst="rect">
            <a:avLst/>
          </a:prstGeom>
          <a:noFill/>
        </p:spPr>
        <p:txBody>
          <a:bodyPr wrap="square" rtlCol="0">
            <a:spAutoFit/>
          </a:bodyPr>
          <a:lstStyle/>
          <a:p>
            <a:r>
              <a:rPr lang="en-US" altLang="zh-TW" sz="1200" dirty="0">
                <a:latin typeface="Arial" panose="020B0604020202020204" pitchFamily="34" charset="0"/>
                <a:ea typeface="標楷體" panose="03000509000000000000" pitchFamily="65" charset="-120"/>
                <a:cs typeface="Arial" panose="020B0604020202020204" pitchFamily="34" charset="0"/>
              </a:rPr>
              <a:t>Word2Vec</a:t>
            </a:r>
            <a:r>
              <a:rPr lang="zh-TW" altLang="en-US" sz="1200" dirty="0">
                <a:latin typeface="標楷體" panose="03000509000000000000" pitchFamily="65" charset="-120"/>
                <a:ea typeface="標楷體" panose="03000509000000000000" pitchFamily="65" charset="-120"/>
              </a:rPr>
              <a:t>的</a:t>
            </a:r>
            <a:r>
              <a:rPr lang="en-US" altLang="zh-TW" sz="1200" dirty="0">
                <a:latin typeface="Arial" panose="020B0604020202020204" pitchFamily="34" charset="0"/>
                <a:ea typeface="標楷體" panose="03000509000000000000" pitchFamily="65" charset="-120"/>
                <a:cs typeface="Arial" panose="020B0604020202020204" pitchFamily="34" charset="0"/>
              </a:rPr>
              <a:t>Skip-gram</a:t>
            </a:r>
            <a:r>
              <a:rPr lang="zh-TW" altLang="en-US" sz="1200" dirty="0">
                <a:latin typeface="標楷體" panose="03000509000000000000" pitchFamily="65" charset="-120"/>
                <a:ea typeface="標楷體" panose="03000509000000000000" pitchFamily="65" charset="-120"/>
              </a:rPr>
              <a:t>訓練模型</a:t>
            </a:r>
            <a:endParaRPr lang="en-US" altLang="zh-TW" sz="1200" dirty="0">
              <a:latin typeface="標楷體" panose="03000509000000000000" pitchFamily="65" charset="-120"/>
              <a:ea typeface="標楷體" panose="03000509000000000000" pitchFamily="65" charset="-120"/>
            </a:endParaRPr>
          </a:p>
          <a:p>
            <a:r>
              <a:rPr lang="zh-TW" altLang="en-US" sz="1200" dirty="0">
                <a:latin typeface="標楷體" panose="03000509000000000000" pitchFamily="65" charset="-120"/>
                <a:ea typeface="標楷體" panose="03000509000000000000" pitchFamily="65" charset="-120"/>
              </a:rPr>
              <a:t>與</a:t>
            </a:r>
            <a:r>
              <a:rPr lang="en-US" altLang="zh-TW" sz="1200" dirty="0">
                <a:latin typeface="Arial" panose="020B0604020202020204" pitchFamily="34" charset="0"/>
                <a:ea typeface="標楷體" panose="03000509000000000000" pitchFamily="65" charset="-120"/>
                <a:cs typeface="Arial" panose="020B0604020202020204" pitchFamily="34" charset="0"/>
              </a:rPr>
              <a:t>window size</a:t>
            </a:r>
            <a:r>
              <a:rPr lang="zh-TW" altLang="en-US" sz="1200" dirty="0">
                <a:latin typeface="Arial" panose="020B0604020202020204" pitchFamily="34" charset="0"/>
                <a:ea typeface="標楷體" panose="03000509000000000000" pitchFamily="65" charset="-120"/>
                <a:cs typeface="Arial" panose="020B0604020202020204" pitchFamily="34" charset="0"/>
              </a:rPr>
              <a:t>紀錄詞關係之範圍</a:t>
            </a:r>
          </a:p>
        </p:txBody>
      </p:sp>
      <p:sp>
        <p:nvSpPr>
          <p:cNvPr id="19" name="文字方塊 18"/>
          <p:cNvSpPr txBox="1"/>
          <p:nvPr/>
        </p:nvSpPr>
        <p:spPr>
          <a:xfrm>
            <a:off x="6208963" y="8128570"/>
            <a:ext cx="2158054" cy="415498"/>
          </a:xfrm>
          <a:prstGeom prst="rect">
            <a:avLst/>
          </a:prstGeom>
          <a:noFill/>
        </p:spPr>
        <p:txBody>
          <a:bodyPr wrap="square" rtlCol="0">
            <a:spAutoFit/>
          </a:bodyPr>
          <a:lstStyle/>
          <a:p>
            <a:pPr algn="ctr"/>
            <a:r>
              <a:rPr lang="en-US" altLang="zh-TW" sz="1050" dirty="0">
                <a:latin typeface="Arial" panose="020B0604020202020204" pitchFamily="34" charset="0"/>
                <a:ea typeface="標楷體" panose="03000509000000000000" pitchFamily="65" charset="-120"/>
                <a:cs typeface="Arial" panose="020B0604020202020204" pitchFamily="34" charset="0"/>
              </a:rPr>
              <a:t>SVM</a:t>
            </a:r>
            <a:r>
              <a:rPr lang="zh-TW" altLang="en-US" sz="1050" dirty="0">
                <a:latin typeface="標楷體" panose="03000509000000000000" pitchFamily="65" charset="-120"/>
                <a:ea typeface="標楷體" panose="03000509000000000000" pitchFamily="65" charset="-120"/>
              </a:rPr>
              <a:t>模型尋找兩組</a:t>
            </a:r>
            <a:r>
              <a:rPr lang="en-US" altLang="zh-TW" sz="1050" dirty="0">
                <a:latin typeface="Arial" panose="020B0604020202020204" pitchFamily="34" charset="0"/>
                <a:ea typeface="標楷體" panose="03000509000000000000" pitchFamily="65" charset="-120"/>
                <a:cs typeface="Arial" panose="020B0604020202020204" pitchFamily="34" charset="0"/>
              </a:rPr>
              <a:t>dataset</a:t>
            </a:r>
            <a:r>
              <a:rPr lang="zh-TW" altLang="en-US" sz="1050" dirty="0">
                <a:latin typeface="標楷體" panose="03000509000000000000" pitchFamily="65" charset="-120"/>
                <a:ea typeface="標楷體" panose="03000509000000000000" pitchFamily="65" charset="-120"/>
              </a:rPr>
              <a:t>的邊界</a:t>
            </a:r>
            <a:endParaRPr lang="en-US" altLang="zh-TW" sz="1050" dirty="0">
              <a:latin typeface="標楷體" panose="03000509000000000000" pitchFamily="65" charset="-120"/>
              <a:ea typeface="標楷體" panose="03000509000000000000" pitchFamily="65" charset="-120"/>
            </a:endParaRPr>
          </a:p>
          <a:p>
            <a:pPr algn="ctr"/>
            <a:r>
              <a:rPr lang="en-US" altLang="zh-TW" sz="1050" dirty="0">
                <a:latin typeface="標楷體" panose="03000509000000000000" pitchFamily="65" charset="-120"/>
                <a:ea typeface="標楷體" panose="03000509000000000000" pitchFamily="65" charset="-120"/>
              </a:rPr>
              <a:t>(</a:t>
            </a:r>
            <a:r>
              <a:rPr lang="zh-TW" altLang="en-US" sz="1050" dirty="0">
                <a:latin typeface="標楷體" panose="03000509000000000000" pitchFamily="65" charset="-120"/>
                <a:ea typeface="標楷體" panose="03000509000000000000" pitchFamily="65" charset="-120"/>
              </a:rPr>
              <a:t>線性與非線性圖形</a:t>
            </a:r>
            <a:r>
              <a:rPr lang="en-US" altLang="zh-TW" sz="1050" dirty="0">
                <a:latin typeface="標楷體" panose="03000509000000000000" pitchFamily="65" charset="-120"/>
                <a:ea typeface="標楷體" panose="03000509000000000000" pitchFamily="65" charset="-120"/>
              </a:rPr>
              <a:t>)</a:t>
            </a:r>
            <a:endParaRPr lang="zh-TW" altLang="en-US" sz="1050" dirty="0">
              <a:latin typeface="標楷體" panose="03000509000000000000" pitchFamily="65" charset="-120"/>
              <a:ea typeface="標楷體" panose="03000509000000000000" pitchFamily="65" charset="-12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456" y="9886117"/>
            <a:ext cx="3744416" cy="1897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文字方塊 19"/>
          <p:cNvSpPr txBox="1"/>
          <p:nvPr/>
        </p:nvSpPr>
        <p:spPr>
          <a:xfrm>
            <a:off x="302135" y="9001313"/>
            <a:ext cx="7632848" cy="830997"/>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  左圖為全國法規資料庫中輸入較為口語化之句子的搜尋結果，右圖為我們的法規資料搜尋引擎輸入較口語化之句子的結果，可以很明顯的發現全國法規資料庫對於口語化句子是沒有辦法處理的。</a:t>
            </a:r>
          </a:p>
        </p:txBody>
      </p:sp>
      <p:pic>
        <p:nvPicPr>
          <p:cNvPr id="3" name="圖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69772" y="9885559"/>
            <a:ext cx="3373537" cy="1897614"/>
          </a:xfrm>
          <a:prstGeom prst="rect">
            <a:avLst/>
          </a:prstGeom>
        </p:spPr>
      </p:pic>
      <p:sp>
        <p:nvSpPr>
          <p:cNvPr id="36" name="矩形 35">
            <a:extLst>
              <a:ext uri="{FF2B5EF4-FFF2-40B4-BE49-F238E27FC236}">
                <a16:creationId xmlns:a16="http://schemas.microsoft.com/office/drawing/2014/main" id="{29A7337C-A4DA-46ED-B4A8-9FE5EFC5FDE0}"/>
              </a:ext>
            </a:extLst>
          </p:cNvPr>
          <p:cNvSpPr/>
          <p:nvPr/>
        </p:nvSpPr>
        <p:spPr>
          <a:xfrm>
            <a:off x="3856660" y="7550208"/>
            <a:ext cx="610482" cy="261611"/>
          </a:xfrm>
          <a:prstGeom prst="rect">
            <a:avLst/>
          </a:prstGeom>
          <a:solidFill>
            <a:srgbClr val="04C4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solidFill>
                  <a:schemeClr val="tx1"/>
                </a:solidFill>
                <a:latin typeface="標楷體" panose="03000509000000000000" pitchFamily="65" charset="-120"/>
                <a:ea typeface="標楷體" panose="03000509000000000000" pitchFamily="65" charset="-120"/>
              </a:rPr>
              <a:t>歐巴馬</a:t>
            </a:r>
          </a:p>
        </p:txBody>
      </p:sp>
      <p:cxnSp>
        <p:nvCxnSpPr>
          <p:cNvPr id="37" name="直線單箭頭接點 36">
            <a:extLst>
              <a:ext uri="{FF2B5EF4-FFF2-40B4-BE49-F238E27FC236}">
                <a16:creationId xmlns:a16="http://schemas.microsoft.com/office/drawing/2014/main" id="{73F3C7A9-874D-46F0-A34E-752E832790E2}"/>
              </a:ext>
            </a:extLst>
          </p:cNvPr>
          <p:cNvCxnSpPr>
            <a:cxnSpLocks/>
          </p:cNvCxnSpPr>
          <p:nvPr/>
        </p:nvCxnSpPr>
        <p:spPr>
          <a:xfrm>
            <a:off x="4467142" y="7681013"/>
            <a:ext cx="208517"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39" name="矩形 38">
            <a:extLst>
              <a:ext uri="{FF2B5EF4-FFF2-40B4-BE49-F238E27FC236}">
                <a16:creationId xmlns:a16="http://schemas.microsoft.com/office/drawing/2014/main" id="{C40A9F2E-E5F8-4AEE-95DA-CABDC4176DA9}"/>
              </a:ext>
            </a:extLst>
          </p:cNvPr>
          <p:cNvSpPr/>
          <p:nvPr/>
        </p:nvSpPr>
        <p:spPr>
          <a:xfrm>
            <a:off x="4675813" y="7540825"/>
            <a:ext cx="269724" cy="280376"/>
          </a:xfrm>
          <a:prstGeom prst="rect">
            <a:avLst/>
          </a:prstGeom>
          <a:solidFill>
            <a:srgbClr val="D521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單箭頭接點 39">
            <a:extLst>
              <a:ext uri="{FF2B5EF4-FFF2-40B4-BE49-F238E27FC236}">
                <a16:creationId xmlns:a16="http://schemas.microsoft.com/office/drawing/2014/main" id="{0C00D5F4-C715-44AB-90AD-4C22D0B5CEC7}"/>
              </a:ext>
            </a:extLst>
          </p:cNvPr>
          <p:cNvCxnSpPr>
            <a:cxnSpLocks/>
          </p:cNvCxnSpPr>
          <p:nvPr/>
        </p:nvCxnSpPr>
        <p:spPr>
          <a:xfrm flipV="1">
            <a:off x="4947124" y="7389005"/>
            <a:ext cx="224329" cy="165041"/>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42" name="直線單箭頭接點 41">
            <a:extLst>
              <a:ext uri="{FF2B5EF4-FFF2-40B4-BE49-F238E27FC236}">
                <a16:creationId xmlns:a16="http://schemas.microsoft.com/office/drawing/2014/main" id="{B58E70F1-640D-4ABC-AF4D-50219E84837D}"/>
              </a:ext>
            </a:extLst>
          </p:cNvPr>
          <p:cNvCxnSpPr>
            <a:cxnSpLocks/>
          </p:cNvCxnSpPr>
          <p:nvPr/>
        </p:nvCxnSpPr>
        <p:spPr>
          <a:xfrm flipV="1">
            <a:off x="4957207" y="7678767"/>
            <a:ext cx="214092" cy="1"/>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46" name="直線單箭頭接點 45">
            <a:extLst>
              <a:ext uri="{FF2B5EF4-FFF2-40B4-BE49-F238E27FC236}">
                <a16:creationId xmlns:a16="http://schemas.microsoft.com/office/drawing/2014/main" id="{9567EA61-E387-4C8F-96A2-2F289EAAA7C2}"/>
              </a:ext>
            </a:extLst>
          </p:cNvPr>
          <p:cNvCxnSpPr>
            <a:cxnSpLocks/>
          </p:cNvCxnSpPr>
          <p:nvPr/>
        </p:nvCxnSpPr>
        <p:spPr>
          <a:xfrm>
            <a:off x="4945537" y="7804001"/>
            <a:ext cx="256356" cy="141921"/>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49" name="矩形 48">
            <a:extLst>
              <a:ext uri="{FF2B5EF4-FFF2-40B4-BE49-F238E27FC236}">
                <a16:creationId xmlns:a16="http://schemas.microsoft.com/office/drawing/2014/main" id="{183B8DD2-9872-4A58-8691-60F0256057FC}"/>
              </a:ext>
            </a:extLst>
          </p:cNvPr>
          <p:cNvSpPr/>
          <p:nvPr/>
        </p:nvSpPr>
        <p:spPr>
          <a:xfrm>
            <a:off x="5201893" y="7247220"/>
            <a:ext cx="462295" cy="26161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solidFill>
                  <a:schemeClr val="tx1"/>
                </a:solidFill>
                <a:latin typeface="標楷體" panose="03000509000000000000" pitchFamily="65" charset="-120"/>
                <a:ea typeface="標楷體" panose="03000509000000000000" pitchFamily="65" charset="-120"/>
              </a:rPr>
              <a:t>美國</a:t>
            </a:r>
          </a:p>
        </p:txBody>
      </p:sp>
      <p:sp>
        <p:nvSpPr>
          <p:cNvPr id="51" name="矩形 50">
            <a:extLst>
              <a:ext uri="{FF2B5EF4-FFF2-40B4-BE49-F238E27FC236}">
                <a16:creationId xmlns:a16="http://schemas.microsoft.com/office/drawing/2014/main" id="{D2B50319-2BDC-43E3-A722-71F77226B7FD}"/>
              </a:ext>
            </a:extLst>
          </p:cNvPr>
          <p:cNvSpPr/>
          <p:nvPr/>
        </p:nvSpPr>
        <p:spPr>
          <a:xfrm>
            <a:off x="5201893" y="7559590"/>
            <a:ext cx="462295" cy="26161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solidFill>
                  <a:schemeClr val="tx1"/>
                </a:solidFill>
                <a:latin typeface="標楷體" panose="03000509000000000000" pitchFamily="65" charset="-120"/>
                <a:ea typeface="標楷體" panose="03000509000000000000" pitchFamily="65" charset="-120"/>
              </a:rPr>
              <a:t>黑人</a:t>
            </a:r>
          </a:p>
        </p:txBody>
      </p:sp>
      <p:sp>
        <p:nvSpPr>
          <p:cNvPr id="52" name="矩形 51">
            <a:extLst>
              <a:ext uri="{FF2B5EF4-FFF2-40B4-BE49-F238E27FC236}">
                <a16:creationId xmlns:a16="http://schemas.microsoft.com/office/drawing/2014/main" id="{7B4CE33D-C97B-4765-91AA-609CAC94F7A0}"/>
              </a:ext>
            </a:extLst>
          </p:cNvPr>
          <p:cNvSpPr/>
          <p:nvPr/>
        </p:nvSpPr>
        <p:spPr>
          <a:xfrm>
            <a:off x="5201893" y="7871899"/>
            <a:ext cx="462295" cy="26161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solidFill>
                  <a:schemeClr val="tx1"/>
                </a:solidFill>
                <a:latin typeface="標楷體" panose="03000509000000000000" pitchFamily="65" charset="-120"/>
                <a:ea typeface="標楷體" panose="03000509000000000000" pitchFamily="65" charset="-120"/>
              </a:rPr>
              <a:t>總統</a:t>
            </a:r>
          </a:p>
        </p:txBody>
      </p:sp>
      <p:sp>
        <p:nvSpPr>
          <p:cNvPr id="53" name="內容版面配置區 2">
            <a:extLst>
              <a:ext uri="{FF2B5EF4-FFF2-40B4-BE49-F238E27FC236}">
                <a16:creationId xmlns:a16="http://schemas.microsoft.com/office/drawing/2014/main" id="{D541C414-E29B-469E-AE9D-02EA0B61AA14}"/>
              </a:ext>
            </a:extLst>
          </p:cNvPr>
          <p:cNvSpPr txBox="1">
            <a:spLocks/>
          </p:cNvSpPr>
          <p:nvPr/>
        </p:nvSpPr>
        <p:spPr>
          <a:xfrm>
            <a:off x="3883241" y="6973443"/>
            <a:ext cx="610483" cy="282083"/>
          </a:xfrm>
          <a:prstGeom prst="rect">
            <a:avLst/>
          </a:prstGeom>
        </p:spPr>
        <p:txBody>
          <a:bodyPr vert="horz">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defTabSz="914400">
              <a:buNone/>
            </a:pPr>
            <a:r>
              <a:rPr lang="en-US" altLang="zh-TW" sz="1200" dirty="0">
                <a:solidFill>
                  <a:schemeClr val="tx1"/>
                </a:solidFill>
                <a:latin typeface="Arial" panose="020B0604020202020204" pitchFamily="34" charset="0"/>
                <a:ea typeface="標楷體" panose="03000509000000000000" pitchFamily="65" charset="-120"/>
                <a:cs typeface="Arial" panose="020B0604020202020204" pitchFamily="34" charset="0"/>
              </a:rPr>
              <a:t>Input</a:t>
            </a:r>
          </a:p>
        </p:txBody>
      </p:sp>
      <p:sp>
        <p:nvSpPr>
          <p:cNvPr id="54" name="內容版面配置區 2">
            <a:extLst>
              <a:ext uri="{FF2B5EF4-FFF2-40B4-BE49-F238E27FC236}">
                <a16:creationId xmlns:a16="http://schemas.microsoft.com/office/drawing/2014/main" id="{1933F250-3624-4F25-82BA-F8D0EDD14947}"/>
              </a:ext>
            </a:extLst>
          </p:cNvPr>
          <p:cNvSpPr txBox="1">
            <a:spLocks/>
          </p:cNvSpPr>
          <p:nvPr/>
        </p:nvSpPr>
        <p:spPr>
          <a:xfrm>
            <a:off x="4349607" y="6967547"/>
            <a:ext cx="922135" cy="282083"/>
          </a:xfrm>
          <a:prstGeom prst="rect">
            <a:avLst/>
          </a:prstGeom>
        </p:spPr>
        <p:txBody>
          <a:bodyPr vert="horz">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defTabSz="914400">
              <a:buNone/>
            </a:pPr>
            <a:r>
              <a:rPr lang="en-US" altLang="zh-TW" sz="1200" dirty="0">
                <a:solidFill>
                  <a:schemeClr val="tx1"/>
                </a:solidFill>
                <a:latin typeface="Arial" panose="020B0604020202020204" pitchFamily="34" charset="0"/>
                <a:ea typeface="標楷體" panose="03000509000000000000" pitchFamily="65" charset="-120"/>
                <a:cs typeface="Arial" panose="020B0604020202020204" pitchFamily="34" charset="0"/>
              </a:rPr>
              <a:t>Projection</a:t>
            </a:r>
          </a:p>
        </p:txBody>
      </p:sp>
      <p:sp>
        <p:nvSpPr>
          <p:cNvPr id="55" name="內容版面配置區 2">
            <a:extLst>
              <a:ext uri="{FF2B5EF4-FFF2-40B4-BE49-F238E27FC236}">
                <a16:creationId xmlns:a16="http://schemas.microsoft.com/office/drawing/2014/main" id="{B2A0F81B-9F59-4F89-A401-387BE1C820D8}"/>
              </a:ext>
            </a:extLst>
          </p:cNvPr>
          <p:cNvSpPr txBox="1">
            <a:spLocks/>
          </p:cNvSpPr>
          <p:nvPr/>
        </p:nvSpPr>
        <p:spPr>
          <a:xfrm>
            <a:off x="5131535" y="6968270"/>
            <a:ext cx="689389" cy="282083"/>
          </a:xfrm>
          <a:prstGeom prst="rect">
            <a:avLst/>
          </a:prstGeom>
        </p:spPr>
        <p:txBody>
          <a:bodyPr vert="horz">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defTabSz="914400">
              <a:buNone/>
            </a:pPr>
            <a:r>
              <a:rPr lang="en-US" altLang="zh-TW" sz="1200" dirty="0">
                <a:solidFill>
                  <a:schemeClr val="tx1"/>
                </a:solidFill>
                <a:latin typeface="Arial" panose="020B0604020202020204" pitchFamily="34" charset="0"/>
                <a:ea typeface="標楷體" panose="03000509000000000000" pitchFamily="65" charset="-120"/>
                <a:cs typeface="Arial" panose="020B0604020202020204" pitchFamily="34" charset="0"/>
              </a:rPr>
              <a:t>Output</a:t>
            </a:r>
          </a:p>
        </p:txBody>
      </p:sp>
      <p:sp>
        <p:nvSpPr>
          <p:cNvPr id="57" name="內容版面配置區 2">
            <a:extLst>
              <a:ext uri="{FF2B5EF4-FFF2-40B4-BE49-F238E27FC236}">
                <a16:creationId xmlns:a16="http://schemas.microsoft.com/office/drawing/2014/main" id="{D66F7931-4848-4A62-9275-86BE080A65EF}"/>
              </a:ext>
            </a:extLst>
          </p:cNvPr>
          <p:cNvSpPr txBox="1">
            <a:spLocks/>
          </p:cNvSpPr>
          <p:nvPr/>
        </p:nvSpPr>
        <p:spPr>
          <a:xfrm>
            <a:off x="3905378" y="5703988"/>
            <a:ext cx="2042764" cy="282084"/>
          </a:xfrm>
          <a:prstGeom prst="rect">
            <a:avLst/>
          </a:prstGeom>
          <a:solidFill>
            <a:schemeClr val="accent6">
              <a:lumMod val="60000"/>
              <a:lumOff val="40000"/>
            </a:schemeClr>
          </a:solidFill>
          <a:ln>
            <a:solidFill>
              <a:schemeClr val="tx1"/>
            </a:solidFill>
          </a:ln>
        </p:spPr>
        <p:txBody>
          <a:bodyPr vert="horz">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defTabSz="914400">
              <a:buNone/>
            </a:pPr>
            <a:r>
              <a:rPr lang="zh-TW" altLang="en-US" sz="1100" dirty="0">
                <a:solidFill>
                  <a:schemeClr val="tx1"/>
                </a:solidFill>
                <a:latin typeface="Arial" panose="020B0604020202020204" pitchFamily="34" charset="0"/>
                <a:ea typeface="標楷體" panose="03000509000000000000" pitchFamily="65" charset="-120"/>
                <a:cs typeface="Arial" panose="020B0604020202020204" pitchFamily="34" charset="0"/>
              </a:rPr>
              <a:t>歐巴馬     美國     黑人     總統</a:t>
            </a:r>
            <a:endParaRPr lang="en-US" altLang="zh-TW" sz="1100" dirty="0">
              <a:solidFill>
                <a:schemeClr val="tx1"/>
              </a:solidFill>
              <a:latin typeface="Arial" panose="020B0604020202020204" pitchFamily="34" charset="0"/>
              <a:ea typeface="標楷體" panose="03000509000000000000" pitchFamily="65" charset="-120"/>
              <a:cs typeface="Arial" panose="020B0604020202020204" pitchFamily="34" charset="0"/>
            </a:endParaRPr>
          </a:p>
        </p:txBody>
      </p:sp>
      <p:sp>
        <p:nvSpPr>
          <p:cNvPr id="58" name="內容版面配置區 2">
            <a:extLst>
              <a:ext uri="{FF2B5EF4-FFF2-40B4-BE49-F238E27FC236}">
                <a16:creationId xmlns:a16="http://schemas.microsoft.com/office/drawing/2014/main" id="{45AA7F84-44CD-4A74-827C-EFA893063BFC}"/>
              </a:ext>
            </a:extLst>
          </p:cNvPr>
          <p:cNvSpPr txBox="1">
            <a:spLocks/>
          </p:cNvSpPr>
          <p:nvPr/>
        </p:nvSpPr>
        <p:spPr>
          <a:xfrm>
            <a:off x="3904912" y="6057055"/>
            <a:ext cx="2042764" cy="282084"/>
          </a:xfrm>
          <a:prstGeom prst="rect">
            <a:avLst/>
          </a:prstGeom>
          <a:solidFill>
            <a:schemeClr val="accent6">
              <a:lumMod val="60000"/>
              <a:lumOff val="40000"/>
            </a:schemeClr>
          </a:solidFill>
          <a:ln>
            <a:solidFill>
              <a:schemeClr val="tx1"/>
            </a:solidFill>
          </a:ln>
        </p:spPr>
        <p:txBody>
          <a:bodyPr vert="horz">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defTabSz="914400">
              <a:buNone/>
            </a:pPr>
            <a:r>
              <a:rPr lang="zh-TW" altLang="en-US" sz="1100" dirty="0">
                <a:solidFill>
                  <a:schemeClr val="tx1"/>
                </a:solidFill>
                <a:latin typeface="Arial" panose="020B0604020202020204" pitchFamily="34" charset="0"/>
                <a:ea typeface="標楷體" panose="03000509000000000000" pitchFamily="65" charset="-120"/>
                <a:cs typeface="Arial" panose="020B0604020202020204" pitchFamily="34" charset="0"/>
              </a:rPr>
              <a:t>歐巴馬     美國     黑人     總統</a:t>
            </a:r>
            <a:endParaRPr lang="en-US" altLang="zh-TW" sz="1100" dirty="0">
              <a:solidFill>
                <a:schemeClr val="tx1"/>
              </a:solidFill>
              <a:latin typeface="Arial" panose="020B0604020202020204" pitchFamily="34" charset="0"/>
              <a:ea typeface="標楷體" panose="03000509000000000000" pitchFamily="65" charset="-120"/>
              <a:cs typeface="Arial" panose="020B0604020202020204" pitchFamily="34" charset="0"/>
            </a:endParaRPr>
          </a:p>
        </p:txBody>
      </p:sp>
      <p:sp>
        <p:nvSpPr>
          <p:cNvPr id="59" name="內容版面配置區 2">
            <a:extLst>
              <a:ext uri="{FF2B5EF4-FFF2-40B4-BE49-F238E27FC236}">
                <a16:creationId xmlns:a16="http://schemas.microsoft.com/office/drawing/2014/main" id="{3AE7FE0E-D5ED-4D67-9FFB-DF2A609C2AC3}"/>
              </a:ext>
            </a:extLst>
          </p:cNvPr>
          <p:cNvSpPr txBox="1">
            <a:spLocks/>
          </p:cNvSpPr>
          <p:nvPr/>
        </p:nvSpPr>
        <p:spPr>
          <a:xfrm>
            <a:off x="3904912" y="6396677"/>
            <a:ext cx="2042764" cy="282084"/>
          </a:xfrm>
          <a:prstGeom prst="rect">
            <a:avLst/>
          </a:prstGeom>
          <a:solidFill>
            <a:schemeClr val="accent6">
              <a:lumMod val="60000"/>
              <a:lumOff val="40000"/>
            </a:schemeClr>
          </a:solidFill>
          <a:ln>
            <a:solidFill>
              <a:schemeClr val="tx1"/>
            </a:solidFill>
          </a:ln>
        </p:spPr>
        <p:txBody>
          <a:bodyPr vert="horz">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defTabSz="914400">
              <a:buNone/>
            </a:pPr>
            <a:r>
              <a:rPr lang="zh-TW" altLang="en-US" sz="1100" dirty="0">
                <a:solidFill>
                  <a:schemeClr val="tx1"/>
                </a:solidFill>
                <a:latin typeface="Arial" panose="020B0604020202020204" pitchFamily="34" charset="0"/>
                <a:ea typeface="標楷體" panose="03000509000000000000" pitchFamily="65" charset="-120"/>
                <a:cs typeface="Arial" panose="020B0604020202020204" pitchFamily="34" charset="0"/>
              </a:rPr>
              <a:t>歐巴馬     美國     黑人     總統</a:t>
            </a:r>
            <a:endParaRPr lang="en-US" altLang="zh-TW" sz="1100" dirty="0">
              <a:solidFill>
                <a:schemeClr val="tx1"/>
              </a:solidFill>
              <a:latin typeface="Arial" panose="020B0604020202020204" pitchFamily="34" charset="0"/>
              <a:ea typeface="標楷體" panose="03000509000000000000" pitchFamily="65" charset="-120"/>
              <a:cs typeface="Arial" panose="020B0604020202020204" pitchFamily="34" charset="0"/>
            </a:endParaRPr>
          </a:p>
        </p:txBody>
      </p:sp>
      <p:sp>
        <p:nvSpPr>
          <p:cNvPr id="48" name="矩形 47">
            <a:extLst>
              <a:ext uri="{FF2B5EF4-FFF2-40B4-BE49-F238E27FC236}">
                <a16:creationId xmlns:a16="http://schemas.microsoft.com/office/drawing/2014/main" id="{9DD97834-8E20-4920-A554-CA6B45A7E2F1}"/>
              </a:ext>
            </a:extLst>
          </p:cNvPr>
          <p:cNvSpPr/>
          <p:nvPr/>
        </p:nvSpPr>
        <p:spPr>
          <a:xfrm>
            <a:off x="3945378" y="5737247"/>
            <a:ext cx="978572" cy="2265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a:extLst>
              <a:ext uri="{FF2B5EF4-FFF2-40B4-BE49-F238E27FC236}">
                <a16:creationId xmlns:a16="http://schemas.microsoft.com/office/drawing/2014/main" id="{ADE86206-740E-48C8-9C35-3A21A5BF9C6E}"/>
              </a:ext>
            </a:extLst>
          </p:cNvPr>
          <p:cNvSpPr/>
          <p:nvPr/>
        </p:nvSpPr>
        <p:spPr>
          <a:xfrm>
            <a:off x="5035385" y="6433292"/>
            <a:ext cx="881690" cy="192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a:extLst>
              <a:ext uri="{FF2B5EF4-FFF2-40B4-BE49-F238E27FC236}">
                <a16:creationId xmlns:a16="http://schemas.microsoft.com/office/drawing/2014/main" id="{D47DF728-9814-48CD-9D40-3933FBDC48EE}"/>
              </a:ext>
            </a:extLst>
          </p:cNvPr>
          <p:cNvSpPr/>
          <p:nvPr/>
        </p:nvSpPr>
        <p:spPr>
          <a:xfrm>
            <a:off x="4544901" y="6088729"/>
            <a:ext cx="881690" cy="192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內容版面配置區 2">
            <a:extLst>
              <a:ext uri="{FF2B5EF4-FFF2-40B4-BE49-F238E27FC236}">
                <a16:creationId xmlns:a16="http://schemas.microsoft.com/office/drawing/2014/main" id="{8DE498DE-A600-477E-A654-704BB3C2E790}"/>
              </a:ext>
            </a:extLst>
          </p:cNvPr>
          <p:cNvSpPr txBox="1">
            <a:spLocks/>
          </p:cNvSpPr>
          <p:nvPr/>
        </p:nvSpPr>
        <p:spPr>
          <a:xfrm>
            <a:off x="3852391" y="5188753"/>
            <a:ext cx="2196641" cy="282084"/>
          </a:xfrm>
          <a:prstGeom prst="rect">
            <a:avLst/>
          </a:prstGeom>
          <a:solidFill>
            <a:schemeClr val="accent6">
              <a:lumMod val="60000"/>
              <a:lumOff val="40000"/>
            </a:schemeClr>
          </a:solidFill>
          <a:ln>
            <a:solidFill>
              <a:schemeClr val="tx1"/>
            </a:solidFill>
          </a:ln>
        </p:spPr>
        <p:txBody>
          <a:bodyPr vert="horz">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defTabSz="914400">
              <a:buNone/>
            </a:pPr>
            <a:r>
              <a:rPr lang="zh-TW" altLang="en-US" sz="1100" dirty="0">
                <a:solidFill>
                  <a:schemeClr val="tx1"/>
                </a:solidFill>
                <a:latin typeface="Arial" panose="020B0604020202020204" pitchFamily="34" charset="0"/>
                <a:ea typeface="標楷體" panose="03000509000000000000" pitchFamily="65" charset="-120"/>
                <a:cs typeface="Arial" panose="020B0604020202020204" pitchFamily="34" charset="0"/>
              </a:rPr>
              <a:t>歐巴馬</a:t>
            </a:r>
            <a:r>
              <a:rPr lang="en-US" altLang="zh-TW" sz="1100" dirty="0">
                <a:solidFill>
                  <a:schemeClr val="tx1"/>
                </a:solidFill>
                <a:latin typeface="Arial" panose="020B0604020202020204" pitchFamily="34" charset="0"/>
                <a:ea typeface="標楷體" panose="03000509000000000000" pitchFamily="65" charset="-120"/>
                <a:cs typeface="Arial" panose="020B0604020202020204" pitchFamily="34" charset="0"/>
              </a:rPr>
              <a:t>, </a:t>
            </a:r>
            <a:r>
              <a:rPr lang="zh-TW" altLang="en-US" sz="1100" dirty="0">
                <a:solidFill>
                  <a:schemeClr val="tx1"/>
                </a:solidFill>
                <a:latin typeface="Arial" panose="020B0604020202020204" pitchFamily="34" charset="0"/>
                <a:ea typeface="標楷體" panose="03000509000000000000" pitchFamily="65" charset="-120"/>
                <a:cs typeface="Arial" panose="020B0604020202020204" pitchFamily="34" charset="0"/>
              </a:rPr>
              <a:t>是</a:t>
            </a:r>
            <a:r>
              <a:rPr lang="en-US" altLang="zh-TW" sz="1100" dirty="0">
                <a:solidFill>
                  <a:schemeClr val="tx1"/>
                </a:solidFill>
                <a:latin typeface="Arial" panose="020B0604020202020204" pitchFamily="34" charset="0"/>
                <a:ea typeface="標楷體" panose="03000509000000000000" pitchFamily="65" charset="-120"/>
                <a:cs typeface="Arial" panose="020B0604020202020204" pitchFamily="34" charset="0"/>
              </a:rPr>
              <a:t>, </a:t>
            </a:r>
            <a:r>
              <a:rPr lang="zh-TW" altLang="en-US" sz="1100" dirty="0">
                <a:solidFill>
                  <a:schemeClr val="tx1"/>
                </a:solidFill>
                <a:latin typeface="Arial" panose="020B0604020202020204" pitchFamily="34" charset="0"/>
                <a:ea typeface="標楷體" panose="03000509000000000000" pitchFamily="65" charset="-120"/>
                <a:cs typeface="Arial" panose="020B0604020202020204" pitchFamily="34" charset="0"/>
              </a:rPr>
              <a:t>美國</a:t>
            </a:r>
            <a:r>
              <a:rPr lang="en-US" altLang="zh-TW" sz="1100" dirty="0">
                <a:solidFill>
                  <a:schemeClr val="tx1"/>
                </a:solidFill>
                <a:latin typeface="Arial" panose="020B0604020202020204" pitchFamily="34" charset="0"/>
                <a:ea typeface="標楷體" panose="03000509000000000000" pitchFamily="65" charset="-120"/>
                <a:cs typeface="Arial" panose="020B0604020202020204" pitchFamily="34" charset="0"/>
              </a:rPr>
              <a:t>, </a:t>
            </a:r>
            <a:r>
              <a:rPr lang="zh-TW" altLang="en-US" sz="1100" dirty="0">
                <a:solidFill>
                  <a:schemeClr val="tx1"/>
                </a:solidFill>
                <a:latin typeface="Arial" panose="020B0604020202020204" pitchFamily="34" charset="0"/>
                <a:ea typeface="標楷體" panose="03000509000000000000" pitchFamily="65" charset="-120"/>
                <a:cs typeface="Arial" panose="020B0604020202020204" pitchFamily="34" charset="0"/>
              </a:rPr>
              <a:t>的</a:t>
            </a:r>
            <a:r>
              <a:rPr lang="en-US" altLang="zh-TW" sz="1100" dirty="0">
                <a:solidFill>
                  <a:schemeClr val="tx1"/>
                </a:solidFill>
                <a:latin typeface="Arial" panose="020B0604020202020204" pitchFamily="34" charset="0"/>
                <a:ea typeface="標楷體" panose="03000509000000000000" pitchFamily="65" charset="-120"/>
                <a:cs typeface="Arial" panose="020B0604020202020204" pitchFamily="34" charset="0"/>
              </a:rPr>
              <a:t>, </a:t>
            </a:r>
            <a:r>
              <a:rPr lang="zh-TW" altLang="en-US" sz="1100" dirty="0">
                <a:solidFill>
                  <a:schemeClr val="tx1"/>
                </a:solidFill>
                <a:latin typeface="Arial" panose="020B0604020202020204" pitchFamily="34" charset="0"/>
                <a:ea typeface="標楷體" panose="03000509000000000000" pitchFamily="65" charset="-120"/>
                <a:cs typeface="Arial" panose="020B0604020202020204" pitchFamily="34" charset="0"/>
              </a:rPr>
              <a:t>黑人</a:t>
            </a:r>
            <a:r>
              <a:rPr lang="en-US" altLang="zh-TW" sz="1100" dirty="0">
                <a:solidFill>
                  <a:schemeClr val="tx1"/>
                </a:solidFill>
                <a:latin typeface="Arial" panose="020B0604020202020204" pitchFamily="34" charset="0"/>
                <a:ea typeface="標楷體" panose="03000509000000000000" pitchFamily="65" charset="-120"/>
                <a:cs typeface="Arial" panose="020B0604020202020204" pitchFamily="34" charset="0"/>
              </a:rPr>
              <a:t>, </a:t>
            </a:r>
            <a:r>
              <a:rPr lang="zh-TW" altLang="en-US" sz="1100" dirty="0">
                <a:solidFill>
                  <a:schemeClr val="tx1"/>
                </a:solidFill>
                <a:latin typeface="Arial" panose="020B0604020202020204" pitchFamily="34" charset="0"/>
                <a:ea typeface="標楷體" panose="03000509000000000000" pitchFamily="65" charset="-120"/>
                <a:cs typeface="Arial" panose="020B0604020202020204" pitchFamily="34" charset="0"/>
              </a:rPr>
              <a:t>總統</a:t>
            </a:r>
            <a:endParaRPr lang="en-US" altLang="zh-TW" sz="1100" dirty="0">
              <a:solidFill>
                <a:schemeClr val="tx1"/>
              </a:solidFill>
              <a:latin typeface="Arial" panose="020B0604020202020204" pitchFamily="34" charset="0"/>
              <a:ea typeface="標楷體" panose="03000509000000000000" pitchFamily="65" charset="-120"/>
              <a:cs typeface="Arial" panose="020B0604020202020204" pitchFamily="34" charset="0"/>
            </a:endParaRPr>
          </a:p>
        </p:txBody>
      </p:sp>
      <p:cxnSp>
        <p:nvCxnSpPr>
          <p:cNvPr id="1024" name="直線單箭頭接點 1023">
            <a:extLst>
              <a:ext uri="{FF2B5EF4-FFF2-40B4-BE49-F238E27FC236}">
                <a16:creationId xmlns:a16="http://schemas.microsoft.com/office/drawing/2014/main" id="{50E5B5B6-E9E3-4513-BD36-8BAC4A9ACDDE}"/>
              </a:ext>
            </a:extLst>
          </p:cNvPr>
          <p:cNvCxnSpPr>
            <a:cxnSpLocks/>
          </p:cNvCxnSpPr>
          <p:nvPr/>
        </p:nvCxnSpPr>
        <p:spPr>
          <a:xfrm>
            <a:off x="4450350" y="5227406"/>
            <a:ext cx="338604" cy="2603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BE70F426-77B1-4FF4-A802-AA2AFC9657C1}"/>
              </a:ext>
            </a:extLst>
          </p:cNvPr>
          <p:cNvCxnSpPr>
            <a:cxnSpLocks/>
          </p:cNvCxnSpPr>
          <p:nvPr/>
        </p:nvCxnSpPr>
        <p:spPr>
          <a:xfrm>
            <a:off x="5005459" y="5210444"/>
            <a:ext cx="338604" cy="2603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8" name="圖片 67" descr="一張含有 地圖, 文字 的圖片&#10;&#10;自動產生的描述">
            <a:extLst>
              <a:ext uri="{FF2B5EF4-FFF2-40B4-BE49-F238E27FC236}">
                <a16:creationId xmlns:a16="http://schemas.microsoft.com/office/drawing/2014/main" id="{F8B7AAF4-0DCE-4B16-BCFC-4C7D6EE816E1}"/>
              </a:ext>
            </a:extLst>
          </p:cNvPr>
          <p:cNvPicPr>
            <a:picLocks noChangeAspect="1"/>
          </p:cNvPicPr>
          <p:nvPr/>
        </p:nvPicPr>
        <p:blipFill>
          <a:blip r:embed="rId5"/>
          <a:stretch>
            <a:fillRect/>
          </a:stretch>
        </p:blipFill>
        <p:spPr>
          <a:xfrm>
            <a:off x="6186164" y="4814470"/>
            <a:ext cx="2137516" cy="1431579"/>
          </a:xfrm>
          <a:prstGeom prst="rect">
            <a:avLst/>
          </a:prstGeom>
        </p:spPr>
      </p:pic>
      <p:pic>
        <p:nvPicPr>
          <p:cNvPr id="69" name="圖片 68">
            <a:extLst>
              <a:ext uri="{FF2B5EF4-FFF2-40B4-BE49-F238E27FC236}">
                <a16:creationId xmlns:a16="http://schemas.microsoft.com/office/drawing/2014/main" id="{32AACF7B-F10A-4A2F-9104-548CD318DC30}"/>
              </a:ext>
            </a:extLst>
          </p:cNvPr>
          <p:cNvPicPr>
            <a:picLocks noChangeAspect="1"/>
          </p:cNvPicPr>
          <p:nvPr/>
        </p:nvPicPr>
        <p:blipFill>
          <a:blip r:embed="rId6"/>
          <a:stretch>
            <a:fillRect/>
          </a:stretch>
        </p:blipFill>
        <p:spPr>
          <a:xfrm>
            <a:off x="6178300" y="6546493"/>
            <a:ext cx="2158054" cy="1423637"/>
          </a:xfrm>
          <a:prstGeom prst="rect">
            <a:avLst/>
          </a:prstGeom>
        </p:spPr>
      </p:pic>
      <p:sp>
        <p:nvSpPr>
          <p:cNvPr id="1029" name="矩形 1028">
            <a:extLst>
              <a:ext uri="{FF2B5EF4-FFF2-40B4-BE49-F238E27FC236}">
                <a16:creationId xmlns:a16="http://schemas.microsoft.com/office/drawing/2014/main" id="{393C5AE1-8D60-4807-A2B8-F82B6923BBA7}"/>
              </a:ext>
            </a:extLst>
          </p:cNvPr>
          <p:cNvSpPr/>
          <p:nvPr/>
        </p:nvSpPr>
        <p:spPr>
          <a:xfrm>
            <a:off x="4261723" y="5468184"/>
            <a:ext cx="1207382" cy="230832"/>
          </a:xfrm>
          <a:prstGeom prst="rect">
            <a:avLst/>
          </a:prstGeom>
        </p:spPr>
        <p:txBody>
          <a:bodyPr wrap="none">
            <a:spAutoFit/>
          </a:bodyPr>
          <a:lstStyle/>
          <a:p>
            <a:r>
              <a:rPr lang="en-US" altLang="zh-TW" sz="900" b="1" dirty="0">
                <a:latin typeface="Arial" panose="020B0604020202020204" pitchFamily="34" charset="0"/>
                <a:ea typeface="標楷體" panose="03000509000000000000" pitchFamily="65" charset="-120"/>
                <a:cs typeface="Arial" panose="020B0604020202020204" pitchFamily="34" charset="0"/>
              </a:rPr>
              <a:t>↓</a:t>
            </a:r>
            <a:r>
              <a:rPr lang="zh-TW" altLang="en-US" sz="900" b="1" dirty="0">
                <a:latin typeface="Arial" panose="020B0604020202020204" pitchFamily="34" charset="0"/>
                <a:ea typeface="標楷體" panose="03000509000000000000" pitchFamily="65" charset="-120"/>
                <a:cs typeface="Arial" panose="020B0604020202020204" pitchFamily="34" charset="0"/>
              </a:rPr>
              <a:t>   </a:t>
            </a:r>
            <a:r>
              <a:rPr lang="en-US" altLang="zh-TW" sz="900" b="1" dirty="0">
                <a:latin typeface="Arial" panose="020B0604020202020204" pitchFamily="34" charset="0"/>
                <a:ea typeface="標楷體" panose="03000509000000000000" pitchFamily="65" charset="-120"/>
                <a:cs typeface="Arial" panose="020B0604020202020204" pitchFamily="34" charset="0"/>
              </a:rPr>
              <a:t>window size</a:t>
            </a:r>
            <a:r>
              <a:rPr lang="zh-TW" altLang="en-US" sz="900" b="1" dirty="0">
                <a:latin typeface="Arial" panose="020B0604020202020204" pitchFamily="34" charset="0"/>
                <a:ea typeface="標楷體" panose="03000509000000000000" pitchFamily="65" charset="-120"/>
                <a:cs typeface="Arial" panose="020B0604020202020204" pitchFamily="34" charset="0"/>
              </a:rPr>
              <a:t> </a:t>
            </a:r>
            <a:r>
              <a:rPr lang="en-US" altLang="zh-TW" sz="900" b="1" dirty="0">
                <a:latin typeface="Arial" panose="020B0604020202020204" pitchFamily="34" charset="0"/>
                <a:ea typeface="標楷體" panose="03000509000000000000" pitchFamily="65" charset="-120"/>
                <a:cs typeface="Arial" panose="020B0604020202020204" pitchFamily="34" charset="0"/>
              </a:rPr>
              <a:t>=</a:t>
            </a:r>
            <a:r>
              <a:rPr lang="zh-TW" altLang="en-US" sz="900" b="1" dirty="0">
                <a:latin typeface="Arial" panose="020B0604020202020204" pitchFamily="34" charset="0"/>
                <a:ea typeface="標楷體" panose="03000509000000000000" pitchFamily="65" charset="-120"/>
                <a:cs typeface="Arial" panose="020B0604020202020204" pitchFamily="34" charset="0"/>
              </a:rPr>
              <a:t> </a:t>
            </a:r>
            <a:r>
              <a:rPr lang="en-US" altLang="zh-TW" sz="900" b="1" dirty="0">
                <a:latin typeface="Arial" panose="020B0604020202020204" pitchFamily="34" charset="0"/>
                <a:ea typeface="標楷體" panose="03000509000000000000" pitchFamily="65" charset="-120"/>
                <a:cs typeface="Arial" panose="020B0604020202020204" pitchFamily="34" charset="0"/>
              </a:rPr>
              <a:t>2</a:t>
            </a:r>
            <a:endParaRPr lang="zh-TW" altLang="en-US" sz="900" b="1" dirty="0">
              <a:latin typeface="Arial" panose="020B0604020202020204" pitchFamily="34" charset="0"/>
              <a:ea typeface="標楷體" panose="03000509000000000000" pitchFamily="65" charset="-120"/>
              <a:cs typeface="Arial" panose="020B0604020202020204" pitchFamily="34" charset="0"/>
            </a:endParaRPr>
          </a:p>
        </p:txBody>
      </p:sp>
      <p:sp>
        <p:nvSpPr>
          <p:cNvPr id="41" name="內容版面配置區 2">
            <a:extLst>
              <a:ext uri="{FF2B5EF4-FFF2-40B4-BE49-F238E27FC236}">
                <a16:creationId xmlns:a16="http://schemas.microsoft.com/office/drawing/2014/main" id="{63406083-C5C0-4C8D-BDD1-184CDE4A1735}"/>
              </a:ext>
            </a:extLst>
          </p:cNvPr>
          <p:cNvSpPr txBox="1">
            <a:spLocks/>
          </p:cNvSpPr>
          <p:nvPr/>
        </p:nvSpPr>
        <p:spPr>
          <a:xfrm>
            <a:off x="6237368" y="6236562"/>
            <a:ext cx="5184576" cy="864096"/>
          </a:xfrm>
          <a:prstGeom prst="rect">
            <a:avLst/>
          </a:prstGeom>
        </p:spPr>
        <p:txBody>
          <a:bodyPr vert="horz">
            <a:normAutofit/>
          </a:bodyPr>
          <a:lstStyle>
            <a:lvl1pPr marL="342900" indent="-342900" algn="l" defTabSz="1162385"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defTabSz="1162385"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defTabSz="1162385"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defTabSz="1162385"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defTabSz="1162385"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defTabSz="1162385"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defTabSz="1162385"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defTabSz="1162385"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defTabSz="1162385"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None/>
            </a:pPr>
            <a:r>
              <a:rPr lang="en-US" altLang="zh-TW" sz="800" dirty="0">
                <a:solidFill>
                  <a:schemeClr val="tx1"/>
                </a:solidFill>
                <a:ea typeface="標楷體" panose="03000509000000000000" pitchFamily="65" charset="-120"/>
                <a:hlinkClick r:id="rId7">
                  <a:extLst>
                    <a:ext uri="{A12FA001-AC4F-418D-AE19-62706E023703}">
                      <ahyp:hlinkClr xmlns:ahyp="http://schemas.microsoft.com/office/drawing/2018/hyperlinkcolor" val="tx"/>
                    </a:ext>
                  </a:extLst>
                </a:hlinkClick>
              </a:rPr>
              <a:t> </a:t>
            </a:r>
            <a:r>
              <a:rPr lang="en-US" altLang="zh-TW" sz="800" dirty="0">
                <a:solidFill>
                  <a:srgbClr val="7030A0"/>
                </a:solidFill>
                <a:hlinkClick r:id="rId8">
                  <a:extLst>
                    <a:ext uri="{A12FA001-AC4F-418D-AE19-62706E023703}">
                      <ahyp:hlinkClr xmlns:ahyp="http://schemas.microsoft.com/office/drawing/2018/hyperlinkcolor" val="tx"/>
                    </a:ext>
                  </a:extLst>
                </a:hlinkClick>
              </a:rPr>
              <a:t>https://chtseng.wordpress.com/2017/02/04/</a:t>
            </a:r>
          </a:p>
          <a:p>
            <a:pPr marL="0" indent="0">
              <a:buNone/>
            </a:pPr>
            <a:r>
              <a:rPr lang="en-US" altLang="zh-TW" sz="800" dirty="0">
                <a:solidFill>
                  <a:srgbClr val="7030A0"/>
                </a:solidFill>
                <a:hlinkClick r:id="rId8">
                  <a:extLst>
                    <a:ext uri="{A12FA001-AC4F-418D-AE19-62706E023703}">
                      <ahyp:hlinkClr xmlns:ahyp="http://schemas.microsoft.com/office/drawing/2018/hyperlinkcolor" val="tx"/>
                    </a:ext>
                  </a:extLst>
                </a:hlinkClick>
              </a:rPr>
              <a:t>support-vector-machines-</a:t>
            </a:r>
            <a:r>
              <a:rPr lang="zh-TW" altLang="en-US" sz="800" dirty="0">
                <a:solidFill>
                  <a:srgbClr val="7030A0"/>
                </a:solidFill>
                <a:ea typeface="標楷體" panose="03000509000000000000" pitchFamily="65" charset="-120"/>
                <a:hlinkClick r:id="rId9">
                  <a:extLst>
                    <a:ext uri="{A12FA001-AC4F-418D-AE19-62706E023703}">
                      <ahyp:hlinkClr xmlns:ahyp="http://schemas.microsoft.com/office/drawing/2018/hyperlinkcolor" val="tx"/>
                    </a:ext>
                  </a:extLst>
                </a:hlinkClick>
              </a:rPr>
              <a:t>支援向量機</a:t>
            </a:r>
            <a:r>
              <a:rPr lang="en-US" altLang="zh-TW" sz="800" dirty="0">
                <a:solidFill>
                  <a:srgbClr val="7030A0"/>
                </a:solidFill>
                <a:hlinkClick r:id="rId8">
                  <a:extLst>
                    <a:ext uri="{A12FA001-AC4F-418D-AE19-62706E023703}">
                      <ahyp:hlinkClr xmlns:ahyp="http://schemas.microsoft.com/office/drawing/2018/hyperlinkcolor" val="tx"/>
                    </a:ext>
                  </a:extLst>
                </a:hlinkClick>
              </a:rPr>
              <a:t>/</a:t>
            </a:r>
            <a:endParaRPr lang="en-US" altLang="zh-TW" sz="800" dirty="0">
              <a:latin typeface="標楷體" panose="03000509000000000000" pitchFamily="65" charset="-120"/>
              <a:ea typeface="標楷體" panose="03000509000000000000" pitchFamily="65" charset="-120"/>
            </a:endParaRPr>
          </a:p>
        </p:txBody>
      </p:sp>
      <p:sp>
        <p:nvSpPr>
          <p:cNvPr id="2" name="矩形 1">
            <a:extLst>
              <a:ext uri="{FF2B5EF4-FFF2-40B4-BE49-F238E27FC236}">
                <a16:creationId xmlns:a16="http://schemas.microsoft.com/office/drawing/2014/main" id="{02AA129B-9E43-4881-87B6-0E71C83F242A}"/>
              </a:ext>
            </a:extLst>
          </p:cNvPr>
          <p:cNvSpPr/>
          <p:nvPr/>
        </p:nvSpPr>
        <p:spPr>
          <a:xfrm>
            <a:off x="6084639" y="7913126"/>
            <a:ext cx="3011283" cy="215444"/>
          </a:xfrm>
          <a:prstGeom prst="rect">
            <a:avLst/>
          </a:prstGeom>
        </p:spPr>
        <p:txBody>
          <a:bodyPr wrap="square">
            <a:spAutoFit/>
          </a:bodyPr>
          <a:lstStyle/>
          <a:p>
            <a:pPr defTabSz="914400"/>
            <a:r>
              <a:rPr lang="en-US" altLang="zh-TW" sz="800" dirty="0">
                <a:solidFill>
                  <a:srgbClr val="7030A0"/>
                </a:solidFill>
                <a:hlinkClick r:id="rId10">
                  <a:extLst>
                    <a:ext uri="{A12FA001-AC4F-418D-AE19-62706E023703}">
                      <ahyp:hlinkClr xmlns:ahyp="http://schemas.microsoft.com/office/drawing/2018/hyperlinkcolor" val="tx"/>
                    </a:ext>
                  </a:extLst>
                </a:hlinkClick>
              </a:rPr>
              <a:t>https://www.itread01.com/content/1534167680.html</a:t>
            </a:r>
            <a:endParaRPr lang="en-US" altLang="zh-TW" sz="800" dirty="0">
              <a:solidFill>
                <a:srgbClr val="7030A0"/>
              </a:solidFill>
            </a:endParaRPr>
          </a:p>
        </p:txBody>
      </p:sp>
    </p:spTree>
    <p:extLst>
      <p:ext uri="{BB962C8B-B14F-4D97-AF65-F5344CB8AC3E}">
        <p14:creationId xmlns:p14="http://schemas.microsoft.com/office/powerpoint/2010/main" val="19011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anim calcmode="lin" valueType="num">
                                      <p:cBhvr>
                                        <p:cTn id="8" dur="500" fill="hold"/>
                                        <p:tgtEl>
                                          <p:spTgt spid="57"/>
                                        </p:tgtEl>
                                        <p:attrNameLst>
                                          <p:attrName>ppt_x</p:attrName>
                                        </p:attrNameLst>
                                      </p:cBhvr>
                                      <p:tavLst>
                                        <p:tav tm="0">
                                          <p:val>
                                            <p:strVal val="#ppt_x"/>
                                          </p:val>
                                        </p:tav>
                                        <p:tav tm="100000">
                                          <p:val>
                                            <p:strVal val="#ppt_x"/>
                                          </p:val>
                                        </p:tav>
                                      </p:tavLst>
                                    </p:anim>
                                    <p:anim calcmode="lin" valueType="num">
                                      <p:cBhvr>
                                        <p:cTn id="9" dur="500" fill="hold"/>
                                        <p:tgtEl>
                                          <p:spTgt spid="5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anim calcmode="lin" valueType="num">
                                      <p:cBhvr>
                                        <p:cTn id="13" dur="500" fill="hold"/>
                                        <p:tgtEl>
                                          <p:spTgt spid="58"/>
                                        </p:tgtEl>
                                        <p:attrNameLst>
                                          <p:attrName>ppt_x</p:attrName>
                                        </p:attrNameLst>
                                      </p:cBhvr>
                                      <p:tavLst>
                                        <p:tav tm="0">
                                          <p:val>
                                            <p:strVal val="#ppt_x"/>
                                          </p:val>
                                        </p:tav>
                                        <p:tav tm="100000">
                                          <p:val>
                                            <p:strVal val="#ppt_x"/>
                                          </p:val>
                                        </p:tav>
                                      </p:tavLst>
                                    </p:anim>
                                    <p:anim calcmode="lin" valueType="num">
                                      <p:cBhvr>
                                        <p:cTn id="14" dur="500" fill="hold"/>
                                        <p:tgtEl>
                                          <p:spTgt spid="5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anim calcmode="lin" valueType="num">
                                      <p:cBhvr>
                                        <p:cTn id="18" dur="500" fill="hold"/>
                                        <p:tgtEl>
                                          <p:spTgt spid="59"/>
                                        </p:tgtEl>
                                        <p:attrNameLst>
                                          <p:attrName>ppt_x</p:attrName>
                                        </p:attrNameLst>
                                      </p:cBhvr>
                                      <p:tavLst>
                                        <p:tav tm="0">
                                          <p:val>
                                            <p:strVal val="#ppt_x"/>
                                          </p:val>
                                        </p:tav>
                                        <p:tav tm="100000">
                                          <p:val>
                                            <p:strVal val="#ppt_x"/>
                                          </p:val>
                                        </p:tav>
                                      </p:tavLst>
                                    </p:anim>
                                    <p:anim calcmode="lin" valueType="num">
                                      <p:cBhvr>
                                        <p:cTn id="19" dur="500" fill="hold"/>
                                        <p:tgtEl>
                                          <p:spTgt spid="5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anim calcmode="lin" valueType="num">
                                      <p:cBhvr>
                                        <p:cTn id="23" dur="500" fill="hold"/>
                                        <p:tgtEl>
                                          <p:spTgt spid="63"/>
                                        </p:tgtEl>
                                        <p:attrNameLst>
                                          <p:attrName>ppt_x</p:attrName>
                                        </p:attrNameLst>
                                      </p:cBhvr>
                                      <p:tavLst>
                                        <p:tav tm="0">
                                          <p:val>
                                            <p:strVal val="#ppt_x"/>
                                          </p:val>
                                        </p:tav>
                                        <p:tav tm="100000">
                                          <p:val>
                                            <p:strVal val="#ppt_x"/>
                                          </p:val>
                                        </p:tav>
                                      </p:tavLst>
                                    </p:anim>
                                    <p:anim calcmode="lin" valueType="num">
                                      <p:cBhvr>
                                        <p:cTn id="24" dur="5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970EB9F8-4433-43E4-802F-9E49D9436AEA}"/>
              </a:ext>
            </a:extLst>
          </p:cNvPr>
          <p:cNvSpPr txBox="1">
            <a:spLocks/>
          </p:cNvSpPr>
          <p:nvPr/>
        </p:nvSpPr>
        <p:spPr>
          <a:xfrm>
            <a:off x="179983" y="198041"/>
            <a:ext cx="5184576" cy="864096"/>
          </a:xfrm>
          <a:prstGeom prst="rect">
            <a:avLst/>
          </a:prstGeom>
        </p:spPr>
        <p:txBody>
          <a:bodyPr vert="horz">
            <a:normAutofit/>
          </a:bodyPr>
          <a:lstStyle>
            <a:lvl1pPr marL="342900" indent="-342900" algn="l" defTabSz="1162385"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defTabSz="1162385"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defTabSz="1162385"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defTabSz="1162385"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defTabSz="1162385"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defTabSz="1162385"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defTabSz="1162385"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defTabSz="1162385"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defTabSz="1162385"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defTabSz="914400">
              <a:buFont typeface="Wingdings 2"/>
              <a:buNone/>
            </a:pPr>
            <a:r>
              <a:rPr lang="zh-TW" altLang="en-US" sz="1100" b="1" dirty="0">
                <a:solidFill>
                  <a:schemeClr val="tx1"/>
                </a:solidFill>
                <a:latin typeface="標楷體" panose="03000509000000000000" pitchFamily="65" charset="-120"/>
                <a:ea typeface="標楷體" panose="03000509000000000000" pitchFamily="65" charset="-120"/>
              </a:rPr>
              <a:t>資料來源</a:t>
            </a:r>
            <a:r>
              <a:rPr lang="en-US" altLang="zh-TW" sz="1100" b="1" dirty="0">
                <a:solidFill>
                  <a:schemeClr val="tx1"/>
                </a:solidFill>
                <a:latin typeface="標楷體" panose="03000509000000000000" pitchFamily="65" charset="-120"/>
                <a:ea typeface="標楷體" panose="03000509000000000000" pitchFamily="65" charset="-120"/>
              </a:rPr>
              <a:t>:</a:t>
            </a:r>
            <a:r>
              <a:rPr lang="zh-TW" altLang="en-US" sz="1100" b="1" dirty="0">
                <a:solidFill>
                  <a:schemeClr val="tx1"/>
                </a:solidFill>
                <a:latin typeface="標楷體" panose="03000509000000000000" pitchFamily="65" charset="-120"/>
                <a:ea typeface="標楷體" panose="03000509000000000000" pitchFamily="65" charset="-120"/>
              </a:rPr>
              <a:t> </a:t>
            </a:r>
            <a:endParaRPr lang="en-US" altLang="zh-TW" sz="1100" b="1" dirty="0">
              <a:solidFill>
                <a:schemeClr val="tx1"/>
              </a:solidFill>
              <a:latin typeface="標楷體" panose="03000509000000000000" pitchFamily="65" charset="-120"/>
              <a:ea typeface="標楷體" panose="03000509000000000000" pitchFamily="65" charset="-120"/>
            </a:endParaRPr>
          </a:p>
          <a:p>
            <a:pPr marL="0" indent="0" defTabSz="914400">
              <a:buFont typeface="Wingdings 2"/>
              <a:buNone/>
            </a:pPr>
            <a:r>
              <a:rPr lang="en-US" altLang="zh-TW" sz="1100" dirty="0">
                <a:solidFill>
                  <a:schemeClr val="tx1"/>
                </a:solidFill>
                <a:hlinkClick r:id="rId2">
                  <a:extLst>
                    <a:ext uri="{A12FA001-AC4F-418D-AE19-62706E023703}">
                      <ahyp:hlinkClr xmlns:ahyp="http://schemas.microsoft.com/office/drawing/2018/hyperlinkcolor" val="tx"/>
                    </a:ext>
                  </a:extLst>
                </a:hlinkClick>
              </a:rPr>
              <a:t>1. </a:t>
            </a:r>
            <a:r>
              <a:rPr lang="en-US" altLang="zh-TW" sz="1100" dirty="0">
                <a:solidFill>
                  <a:srgbClr val="7030A0"/>
                </a:solidFill>
                <a:hlinkClick r:id="rId2">
                  <a:extLst>
                    <a:ext uri="{A12FA001-AC4F-418D-AE19-62706E023703}">
                      <ahyp:hlinkClr xmlns:ahyp="http://schemas.microsoft.com/office/drawing/2018/hyperlinkcolor" val="tx"/>
                    </a:ext>
                  </a:extLst>
                </a:hlinkClick>
              </a:rPr>
              <a:t>https://www.itread01.com/content/1534167680.html</a:t>
            </a:r>
            <a:endParaRPr lang="en-US" altLang="zh-TW" sz="1100" dirty="0">
              <a:solidFill>
                <a:srgbClr val="7030A0"/>
              </a:solidFill>
            </a:endParaRPr>
          </a:p>
          <a:p>
            <a:pPr marL="0" indent="0">
              <a:buNone/>
            </a:pPr>
            <a:r>
              <a:rPr lang="en-US" altLang="zh-TW" sz="1100" dirty="0">
                <a:solidFill>
                  <a:schemeClr val="tx1"/>
                </a:solidFill>
                <a:ea typeface="標楷體" panose="03000509000000000000" pitchFamily="65" charset="-120"/>
                <a:hlinkClick r:id="rId3">
                  <a:extLst>
                    <a:ext uri="{A12FA001-AC4F-418D-AE19-62706E023703}">
                      <ahyp:hlinkClr xmlns:ahyp="http://schemas.microsoft.com/office/drawing/2018/hyperlinkcolor" val="tx"/>
                    </a:ext>
                  </a:extLst>
                </a:hlinkClick>
              </a:rPr>
              <a:t>2. </a:t>
            </a:r>
            <a:r>
              <a:rPr lang="en-US" altLang="zh-TW" sz="1100" dirty="0">
                <a:solidFill>
                  <a:srgbClr val="7030A0"/>
                </a:solidFill>
                <a:hlinkClick r:id="rId4">
                  <a:extLst>
                    <a:ext uri="{A12FA001-AC4F-418D-AE19-62706E023703}">
                      <ahyp:hlinkClr xmlns:ahyp="http://schemas.microsoft.com/office/drawing/2018/hyperlinkcolor" val="tx"/>
                    </a:ext>
                  </a:extLst>
                </a:hlinkClick>
              </a:rPr>
              <a:t>https://chtseng.wordpress.com/2017/02/04/support-vector-machines-</a:t>
            </a:r>
            <a:r>
              <a:rPr lang="zh-TW" altLang="en-US" sz="1100" dirty="0">
                <a:solidFill>
                  <a:srgbClr val="7030A0"/>
                </a:solidFill>
                <a:ea typeface="標楷體" panose="03000509000000000000" pitchFamily="65" charset="-120"/>
                <a:hlinkClick r:id="rId5">
                  <a:extLst>
                    <a:ext uri="{A12FA001-AC4F-418D-AE19-62706E023703}">
                      <ahyp:hlinkClr xmlns:ahyp="http://schemas.microsoft.com/office/drawing/2018/hyperlinkcolor" val="tx"/>
                    </a:ext>
                  </a:extLst>
                </a:hlinkClick>
              </a:rPr>
              <a:t>支援向量機</a:t>
            </a:r>
            <a:r>
              <a:rPr lang="en-US" altLang="zh-TW" sz="1100" dirty="0">
                <a:solidFill>
                  <a:srgbClr val="7030A0"/>
                </a:solidFill>
                <a:hlinkClick r:id="rId4">
                  <a:extLst>
                    <a:ext uri="{A12FA001-AC4F-418D-AE19-62706E023703}">
                      <ahyp:hlinkClr xmlns:ahyp="http://schemas.microsoft.com/office/drawing/2018/hyperlinkcolor" val="tx"/>
                    </a:ext>
                  </a:extLst>
                </a:hlinkClick>
              </a:rPr>
              <a:t>/</a:t>
            </a:r>
            <a:endParaRPr lang="en-US" altLang="zh-TW" sz="1400" dirty="0">
              <a:latin typeface="標楷體" panose="03000509000000000000" pitchFamily="65" charset="-120"/>
              <a:ea typeface="標楷體" panose="03000509000000000000" pitchFamily="65" charset="-120"/>
            </a:endParaRPr>
          </a:p>
          <a:p>
            <a:pPr marL="0" indent="0">
              <a:buFont typeface="Wingdings 2"/>
              <a:buNone/>
            </a:pPr>
            <a:endParaRPr lang="en-US" altLang="zh-TW" sz="14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6010984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1941</TotalTime>
  <Words>530</Words>
  <Application>Microsoft Office PowerPoint</Application>
  <PresentationFormat>自訂</PresentationFormat>
  <Paragraphs>34</Paragraphs>
  <Slides>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vt:i4>
      </vt:variant>
    </vt:vector>
  </HeadingPairs>
  <TitlesOfParts>
    <vt:vector size="7" baseType="lpstr">
      <vt:lpstr>標楷體</vt:lpstr>
      <vt:lpstr>Arial</vt:lpstr>
      <vt:lpstr>Calibri</vt:lpstr>
      <vt:lpstr>Wingdings 2</vt:lpstr>
      <vt:lpstr>Office 佈景主題</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黃少麒</dc:creator>
  <cp:lastModifiedBy>莊東翰</cp:lastModifiedBy>
  <cp:revision>55</cp:revision>
  <dcterms:created xsi:type="dcterms:W3CDTF">2019-11-23T05:57:30Z</dcterms:created>
  <dcterms:modified xsi:type="dcterms:W3CDTF">2019-12-16T04:41:58Z</dcterms:modified>
</cp:coreProperties>
</file>