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28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80" r:id="rId13"/>
    <p:sldId id="266" r:id="rId14"/>
    <p:sldId id="307" r:id="rId15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54"/>
    <p:restoredTop sz="89578"/>
  </p:normalViewPr>
  <p:slideViewPr>
    <p:cSldViewPr>
      <p:cViewPr>
        <p:scale>
          <a:sx n="70" d="100"/>
          <a:sy n="70" d="100"/>
        </p:scale>
        <p:origin x="1806" y="11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A.1.4 Channel model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3.png"  /><Relationship Id="rId6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hyperlink" Target="http://hleecaster.com/ml-logistic-regression-concept/" TargetMode="External" /><Relationship Id="rId4" Type="http://schemas.openxmlformats.org/officeDocument/2006/relationships/hyperlink" Target="https://machinelearningmastery.com/how-to-choose-loss-functions-when-training-deep-learning-neural-networks/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Donghee Han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dhh0425@sogang.ac.kr</a:t>
            </a:r>
            <a:endParaRPr lang="en-US" altLang="ko-KR" sz="2400"/>
          </a:p>
        </p:txBody>
      </p:sp>
      <p:sp>
        <p:nvSpPr>
          <p:cNvPr id="5123" name="제목 2"/>
          <p:cNvSpPr>
            <a:spLocks noGrp="1"/>
          </p:cNvSpPr>
          <p:nvPr>
            <p:ph type="ctrTitle" idx="0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  <a:endParaRPr lang="en-US" altLang="ko-KR" sz="1800">
              <a:solidFill>
                <a:schemeClr val="tx2"/>
              </a:solidFill>
              <a:latin typeface="+mj-lt"/>
            </a:endParaRP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  <a:endParaRPr lang="en-US" altLang="ko-KR" sz="1800">
              <a:solidFill>
                <a:schemeClr val="tx2"/>
              </a:solidFill>
              <a:latin typeface="+mj-lt"/>
            </a:endParaRP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  <a:endParaRPr lang="en-US" altLang="ko-KR" sz="1800">
              <a:solidFill>
                <a:schemeClr val="tx2"/>
              </a:solidFill>
              <a:latin typeface="+mj-lt"/>
            </a:endParaRP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Symbols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생성 순서도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최종 데이터 및 그래프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Development Environment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Reference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  <a:endParaRPr lang="en-US" altLang="ko-KR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"/>
          <p:cNvSpPr txBox="1"/>
          <p:nvPr/>
        </p:nvSpPr>
        <p:spPr>
          <a:xfrm>
            <a:off x="159668" y="872716"/>
            <a:ext cx="8824664" cy="11351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/>
                <a:gridCol w="1811655"/>
                <a:gridCol w="5231130"/>
              </a:tblGrid>
              <a:tr h="290264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51215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1155042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9026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50833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3238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  <a:endParaRPr lang="en-US" altLang="ko-KR" sz="14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  <a:endParaRPr lang="en-US" altLang="ko-KR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15" name="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18" name="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  <a:endParaRPr lang="en-US" altLang="ko-KR" sz="12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cxnSp>
        <p:nvCxnSpPr>
          <p:cNvPr id="23" name="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cxnSp>
        <p:nvCxnSpPr>
          <p:cNvPr id="27" name="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  <a:endParaRPr lang="en-US" altLang="ko-KR" sz="2700"/>
          </a:p>
        </p:txBody>
      </p: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269558" y="980728"/>
          <a:ext cx="8604885" cy="52795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/>
                <a:gridCol w="4307205"/>
              </a:tblGrid>
              <a:tr h="5101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  <a:endParaRPr lang="en-US" altLang="ko-KR" sz="1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881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  <a:endParaRPr lang="en-US" altLang="ko-KR" sz="1900"/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16080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  <a:tr h="51019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  <a:endParaRPr lang="en-US" altLang="ko-KR" sz="1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  <a:endParaRPr lang="en-US" altLang="ko-KR" sz="19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  <a:endParaRPr lang="en-US" altLang="ko-KR" sz="27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  <a:endParaRPr lang="en-US" altLang="ko-KR" sz="2700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"/>
          <p:cNvGrpSpPr/>
          <p:nvPr/>
        </p:nvGrpSpPr>
        <p:grpSpPr>
          <a:xfrm rot="0"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"/>
          <p:cNvGrpSpPr/>
          <p:nvPr/>
        </p:nvGrpSpPr>
        <p:grpSpPr>
          <a:xfrm rot="0"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"/>
          <p:cNvGrpSpPr/>
          <p:nvPr/>
        </p:nvGrpSpPr>
        <p:grpSpPr>
          <a:xfrm rot="0"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"/>
          <p:cNvGrpSpPr/>
          <p:nvPr/>
        </p:nvGrpSpPr>
        <p:grpSpPr>
          <a:xfrm rot="0"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"/>
          <p:cNvGrpSpPr/>
          <p:nvPr/>
        </p:nvGrpSpPr>
        <p:grpSpPr>
          <a:xfrm rot="0"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"/>
          <p:cNvGrpSpPr/>
          <p:nvPr/>
        </p:nvGrpSpPr>
        <p:grpSpPr>
          <a:xfrm rot="0"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"/>
          <p:cNvGrpSpPr/>
          <p:nvPr/>
        </p:nvGrpSpPr>
        <p:grpSpPr>
          <a:xfrm rot="0"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"/>
          <p:cNvGrpSpPr/>
          <p:nvPr/>
        </p:nvGrpSpPr>
        <p:grpSpPr>
          <a:xfrm rot="0"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"/>
          <p:cNvGrpSpPr/>
          <p:nvPr/>
        </p:nvGrpSpPr>
        <p:grpSpPr>
          <a:xfrm rot="0"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"/>
          <p:cNvGrpSpPr/>
          <p:nvPr/>
        </p:nvGrpSpPr>
        <p:grpSpPr>
          <a:xfrm rot="0"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"/>
          <p:cNvGrpSpPr/>
          <p:nvPr/>
        </p:nvGrpSpPr>
        <p:grpSpPr>
          <a:xfrm rot="0"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"/>
          <p:cNvGrpSpPr/>
          <p:nvPr/>
        </p:nvGrpSpPr>
        <p:grpSpPr>
          <a:xfrm rot="0"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  <a:endParaRPr lang="en-US" altLang="ko-KR" sz="10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148" name=""/>
          <p:cNvGrpSpPr/>
          <p:nvPr/>
        </p:nvGrpSpPr>
        <p:grpSpPr>
          <a:xfrm rot="0"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 rot="0"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  <a:endParaRPr lang="en-US" altLang="ko-KR" sz="2700"/>
          </a:p>
        </p:txBody>
      </p:sp>
      <p:graphicFrame>
        <p:nvGraphicFramePr>
          <p:cNvPr id="162" name=""/>
          <p:cNvGraphicFramePr>
            <a:graphicFrameLocks noGrp="1"/>
          </p:cNvGraphicFramePr>
          <p:nvPr/>
        </p:nvGraphicFramePr>
        <p:xfrm>
          <a:off x="3077880" y="5075706"/>
          <a:ext cx="3366327" cy="1593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/>
                <a:gridCol w="2269047"/>
              </a:tblGrid>
              <a:tr h="3896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17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302" name=""/>
          <p:cNvGrpSpPr/>
          <p:nvPr/>
        </p:nvGrpSpPr>
        <p:grpSpPr>
          <a:xfrm rot="0"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764</ep:Words>
  <ep:PresentationFormat>화면 슬라이드 쇼(4:3)</ep:PresentationFormat>
  <ep:Paragraphs>96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Sample presentation slides</vt:lpstr>
      <vt:lpstr>3GPP TR 36.885 v14.0.0 3rd Generation Partnership Project; Technical Specification Group Radio Access Network; Study on LTE-based V2X Services; (Release 14)  PC5-based V2V, V2I Channel model Urban case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Development Environment</vt:lpstr>
      <vt:lpstr>Reference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2008-05-23T18:41:33.000</dcterms:created>
  <dc:creator>Jaewoo So</dc:creator>
  <cp:lastModifiedBy>CNL-B3</cp:lastModifiedBy>
  <dcterms:modified xsi:type="dcterms:W3CDTF">2021-09-01T12:09:03.349</dcterms:modified>
  <cp:revision>8553</cp:revision>
  <dc:title>Click to add title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