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2" r:id="rId11"/>
    <p:sldId id="308" r:id="rId12"/>
    <p:sldId id="309" r:id="rId13"/>
    <p:sldId id="310" r:id="rId14"/>
    <p:sldId id="311" r:id="rId15"/>
    <p:sldId id="280" r:id="rId16"/>
    <p:sldId id="266" r:id="rId17"/>
    <p:sldId id="307" r:id="rId18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4"/>
    <p:restoredTop sz="89578"/>
  </p:normalViewPr>
  <p:slideViewPr>
    <p:cSldViewPr>
      <p:cViewPr varScale="1">
        <p:scale>
          <a:sx n="68" d="100"/>
          <a:sy n="68" d="100"/>
        </p:scale>
        <p:origin x="1938" y="6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16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</a:p>
          <a:p>
            <a:pPr lvl="0">
              <a:defRPr/>
            </a:pPr>
            <a:r>
              <a:rPr lang="en-US" altLang="ko-KR"/>
              <a:t>A.1.4 Channel model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eecaster.com/ml-logistic-regression-concep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how-to-choose-loss-functions-when-training-deep-learning-neural-network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</a:p>
          <a:p>
            <a:pPr lvl="0">
              <a:defRPr/>
            </a:pPr>
            <a:r>
              <a:rPr lang="en-US" altLang="ko-KR" sz="2400"/>
              <a:t>Donghee Han</a:t>
            </a:r>
          </a:p>
          <a:p>
            <a:pPr lvl="0">
              <a:defRPr/>
            </a:pPr>
            <a:r>
              <a:rPr lang="en-US" altLang="ko-KR" sz="2400"/>
              <a:t>dhh0425@sogang.ac.kr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 dirty="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 dirty="0"/>
              <a:t>state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73C5C-6729-45AC-8A7F-8CA351C0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5" y="1484784"/>
            <a:ext cx="7143090" cy="46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</a:p>
        </p:txBody>
      </p:sp>
      <p:grpSp>
        <p:nvGrpSpPr>
          <p:cNvPr id="302" name="그룹 301"/>
          <p:cNvGrpSpPr/>
          <p:nvPr/>
        </p:nvGrpSpPr>
        <p:grpSpPr>
          <a:xfrm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TextBox 302"/>
          <p:cNvSpPr txBox="1"/>
          <p:nvPr/>
        </p:nvSpPr>
        <p:spPr>
          <a:xfrm>
            <a:off x="4860032" y="1808910"/>
            <a:ext cx="4283968" cy="324017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이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개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</a:p>
        </p:txBody>
      </p:sp>
      <p:grpSp>
        <p:nvGrpSpPr>
          <p:cNvPr id="307" name="그룹 306"/>
          <p:cNvGrpSpPr/>
          <p:nvPr/>
        </p:nvGrpSpPr>
        <p:grpSpPr>
          <a:xfrm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그림 30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43508" y="872715"/>
            <a:ext cx="8820980" cy="56500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자유형: 도형 303"/>
              <p:cNvSpPr/>
              <p:nvPr/>
            </p:nvSpPr>
            <p:spPr>
              <a:xfrm>
                <a:off x="881062" y="2756892"/>
                <a:ext cx="7496174" cy="24003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𝑆h𝑎𝑑𝑜𝑤𝑖𝑛𝑔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𝑚𝑎𝑡𝑟𝑖𝑥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𝑓𝑎𝑑𝑖𝑛𝑔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= 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= 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304" name=""/>
              <p:cNvSpPr txBox="1"/>
              <p:nvPr/>
            </p:nvSpPr>
            <p:spPr>
              <a:xfrm>
                <a:off x="881062" y="275689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 loss model (NxN matrix)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자유형: 도형 303"/>
              <p:cNvSpPr/>
              <p:nvPr/>
            </p:nvSpPr>
            <p:spPr>
              <a:xfrm>
                <a:off x="179512" y="1543050"/>
                <a:ext cx="9220200" cy="52482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𝑃𝑎𝑡h𝑙𝑜𝑠𝑠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𝑚𝑎𝑡𝑟𝑖𝑥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𝑃𝑎𝑡h𝑙𝑜𝑠𝑠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= </m:t>
                      </m:r>
                      <m:d>
                        <m:dPr>
                          <m:begChr m:val="{"/>
                          <m:endChr m:val="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𝑖𝑓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 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𝐿𝑂𝑆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       </m:t>
                                      </m:r>
                                      <m:r>
                                        <a:rPr sz="16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6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+ 9.45−17.3</m:t>
                                  </m:r>
                                  <m:func>
                                    <m:funcPr>
                                      <m:ctrlP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𝑏𝑠</m:t>
                                          </m:r>
                                        </m:sub>
                                      </m:s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−17.3</m:t>
                                      </m:r>
                                      <m:func>
                                        <m:func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𝑚𝑠</m:t>
                                              </m:r>
                                            </m:sub>
                                          </m:s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6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/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𝑖𝑓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 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𝑁𝐿𝑂𝑆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       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𝑚𝑖𝑛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𝑃𝐿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𝑁𝐿𝑂𝑆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), 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𝑃𝐿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𝑁𝐿𝑂𝑆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𝑃𝐿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𝑁𝐿𝑂𝑆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 :  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𝑃𝐿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𝐿𝑂𝑆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)+20−12.5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6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6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대각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축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차이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2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축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차이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: 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𝐶𝑎𝑟𝑟𝑖𝑒𝑟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𝑓𝑟𝑒𝑞𝑢𝑒𝑛𝑐𝑦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𝑏𝑠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𝐵𝑎𝑠𝑒𝑠𝑡𝑎𝑡𝑖𝑜𝑛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𝑚𝑠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𝑚𝑎𝑥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(2.8−0.0024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 1.84) 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𝑃𝐿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𝐿𝑂𝑆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𝑡h𝑒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𝑝𝑎𝑡h𝑙𝑜𝑠𝑠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𝑜𝑓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𝑠𝑐𝑒𝑛𝑎𝑟𝑖𝑜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𝑎𝑛𝑑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∈{1,2}  </m:t>
                      </m:r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304" name=""/>
              <p:cNvSpPr txBox="1"/>
              <p:nvPr/>
            </p:nvSpPr>
            <p:spPr>
              <a:xfrm>
                <a:off x="179512" y="1543050"/>
                <a:ext cx="9220200" cy="5248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</a:p>
          <a:p>
            <a:pPr lvl="0">
              <a:defRPr/>
            </a:pPr>
            <a:r>
              <a:rPr lang="ko-KR" altLang="en-US" sz="2400"/>
              <a:t>생성 순서도</a:t>
            </a:r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</a:p>
          <a:p>
            <a:pPr lvl="0">
              <a:defRPr/>
            </a:pPr>
            <a:r>
              <a:rPr lang="ko-KR" altLang="en-US" sz="2400"/>
              <a:t>최종 데이터 및 그래프</a:t>
            </a:r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</a:p>
          <a:p>
            <a:pPr lvl="0">
              <a:defRPr/>
            </a:pPr>
            <a:r>
              <a:rPr lang="en-US" altLang="ko-KR" sz="2400"/>
              <a:t>Development Environment</a:t>
            </a:r>
          </a:p>
          <a:p>
            <a:pPr>
              <a:defRPr/>
            </a:pPr>
            <a:r>
              <a:rPr lang="en-US" altLang="ko-KR" sz="2400"/>
              <a:t>Reference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6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1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4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3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33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</a:p>
        </p:txBody>
      </p:sp>
      <p:cxnSp>
        <p:nvCxnSpPr>
          <p:cNvPr id="15" name="직선 화살표 연결선 14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</a:p>
        </p:txBody>
      </p:sp>
      <p:cxnSp>
        <p:nvCxnSpPr>
          <p:cNvPr id="18" name="직선 화살표 연결선 17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연결선: 꺾임 24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</a:p>
        </p:txBody>
      </p:sp>
      <p:cxnSp>
        <p:nvCxnSpPr>
          <p:cNvPr id="27" name="직선 화살표 연결선 26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558" y="980728"/>
          <a:ext cx="8604885" cy="52795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직선 연결선 51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사각형: 둥근 모서리 7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사각형: 둥근 모서리 10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사각형: 둥근 모서리 10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사각형: 둥근 모서리 11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사각형: 둥근 모서리 117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사각형: 둥근 모서리 12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사각형: 둥근 모서리 13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사각형: 둥근 모서리 13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사각형: 둥근 모서리 137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순서도: 대체 처리 14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사각형: 둥근 모서리 14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순서도: 대체 처리 14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순서도: 대체 처리 14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사각형: 둥근 모서리 15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사각형: 둥근 모서리 15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사각형: 둥근 모서리 16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077880" y="5075706"/>
          <a:ext cx="3366327" cy="1608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2" name="그룹 301"/>
          <p:cNvGrpSpPr/>
          <p:nvPr/>
        </p:nvGrpSpPr>
        <p:grpSpPr>
          <a:xfrm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화면 슬라이드 쇼(4:3)</PresentationFormat>
  <Paragraphs>255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맑은고딕</vt:lpstr>
      <vt:lpstr>Arial</vt:lpstr>
      <vt:lpstr>Calibri</vt:lpstr>
      <vt:lpstr>Cambria Math</vt:lpstr>
      <vt:lpstr>Wingdings</vt:lpstr>
      <vt:lpstr>Wingdings 2</vt:lpstr>
      <vt:lpstr>Sample presentation slides</vt:lpstr>
      <vt:lpstr>3GPP TR 36.885 v14.0.0 3rd Generation Partnership Project; Technical Specification Group Radio Access Network; Study on LTE-based V2X Services; (Release 14)  PC5-based V2V, V2I Channel model Urban case 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Set vehicle UE’s state</vt:lpstr>
      <vt:lpstr>Initialize V2V(Vehicle to Vehicle) link  </vt:lpstr>
      <vt:lpstr>Initialize V2V(Vehicle to Vehicle) link  </vt:lpstr>
      <vt:lpstr>Initialize V2V(Vehicle to Vehicle) link  </vt:lpstr>
      <vt:lpstr>Initialize V2V(Vehicle to Vehicle) link  </vt:lpstr>
      <vt:lpstr>Development Environment</vt:lpstr>
      <vt:lpstr>Reference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Jaewoo So</dc:creator>
  <cp:lastModifiedBy>Kathy Stafford</cp:lastModifiedBy>
  <cp:revision>8590</cp:revision>
  <dcterms:created xsi:type="dcterms:W3CDTF">2008-05-23T18:41:33Z</dcterms:created>
  <dcterms:modified xsi:type="dcterms:W3CDTF">2021-09-03T01:46:01Z</dcterms:modified>
  <cp:version>0906.0100.01</cp:version>
</cp:coreProperties>
</file>