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C1487-2370-474E-A703-11387FBE7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AADF4-EFF2-4AB9-8841-C1F32EF5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5C86C-AF79-4470-8613-A2B7F9D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2E893-E20F-4811-8F2F-48EAD692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CA230-2609-4D67-A188-AEBE03EF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5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2AA1F-D3C2-4A5D-B55C-D0CF9A33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C2B8B-EF40-42DC-8278-06CB79D0E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C29B2-612E-4B63-833B-81A0FC32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763A9-65ED-4DDC-A5D0-02477FF6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86F-A77E-4EEF-827A-842CEEE4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4B8A1-98CA-4015-959F-84873CA6E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7EF4-88A2-4CBA-9A71-EF36FDDD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48C18-A851-4FE1-B3E0-596452DB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C359A-81AC-4E09-AB3B-67CDE5B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B0A38-17B4-4B1D-B4C7-795A8651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4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ECD3C-0E54-4D0D-8F2C-E141AF12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07484-31CB-47CA-BF23-FBC7AD33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D2BF1-3C9C-4D84-B734-BAF2DD77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416A4-6123-4BEA-AB39-F01FB91F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E2BC1-6F5B-471D-B41E-C21931D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1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0C99F-D273-4D83-BB69-0A274AA5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05E1B-6B1C-4F31-9476-D2F43FB51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BCD83-91AB-4C10-9766-129FDE81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1B737-C37E-4F99-9437-B87E6D38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FEF6C-B391-4FD7-BC54-4C5B8256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1C74A-DA2F-441A-A6D2-061D64B2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2DC7B-475C-4382-BA18-847DDA0D2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8A6B0-717D-404A-82B6-8F4199EA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4A27F-886C-45F1-9237-0199E965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FE507-94E2-4F70-9B58-10047C3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2690C-7CE4-4378-B5A9-67E2A157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0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57B29-362E-419A-9FC1-D2099F2E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541EF-F20F-46ED-A971-CED2FEF9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39154C-8276-4805-83CC-835AE4313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CAE0C9-C3FC-4D4D-BF79-641C240C6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8BC42F-9D18-49F5-AD08-5A79E70C7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4AD16D-3FC9-48B6-AF1F-D389D78C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D2BA64-658E-4BCD-9C6F-508D223F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E5AD16-5E70-4B28-A701-090CAABB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AC2D9-31C0-4125-81CE-A2C2B679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F9A42-20C9-4EA1-94D7-1F8FC99C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3E67B5-0B22-4CB1-AFB1-F9932D74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264D7-555D-4BA4-9915-BC76AEE7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7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7B23BE-6C4A-4FD2-85D9-8C9171A6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84D92D-F982-4BF2-B636-6D837628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ABAC1-B70E-4863-8B72-4FBF8414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7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3B90-35E3-4CC1-A100-6C1AA66C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4A16F-FDF0-4383-8A1E-D1B61872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B5DFD-4FFA-4BCD-A6E0-818A83409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C8B65-4853-418B-B2C0-F5E948ED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DCC09-FBF6-4153-8FF7-425E7E5C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523BB-FF1D-47FB-8700-D1C9CEAC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8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FC18D-5E0E-4F41-B5DF-566AC6F7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9D14FD-2B24-49BE-B5E4-67D2D0D11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727E3-04FE-4066-923C-367649A9D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2B727-A803-49AA-86A9-A86E7AC8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98035-7496-491F-914C-A2B95FEF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7D499-BC23-4532-90C1-015C862A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7A3D6-36D5-41C7-823E-01B18772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FCDDE-7694-42D1-916B-03371506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ADD38-5AF4-4F64-9DD5-F4C1703D5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2192-A695-4922-B33F-B0C1E1A4DF7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B77C9-072D-40D7-A886-2C43064F9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356DB-F972-4D7A-B7C3-959D16B05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D07D6-29B0-4BA0-9C7C-09E87CA28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8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76324-50EB-4175-85EF-26D98D548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0A3C5-64A3-423B-B51D-C47F6D650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9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355C77-0D90-489B-BBC0-CB02AF4A19DF}"/>
              </a:ext>
            </a:extLst>
          </p:cNvPr>
          <p:cNvSpPr/>
          <p:nvPr/>
        </p:nvSpPr>
        <p:spPr>
          <a:xfrm>
            <a:off x="1254034" y="1349829"/>
            <a:ext cx="1898469" cy="9144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3C584B-CC55-4DDD-9370-5373F557B37D}"/>
              </a:ext>
            </a:extLst>
          </p:cNvPr>
          <p:cNvSpPr/>
          <p:nvPr/>
        </p:nvSpPr>
        <p:spPr>
          <a:xfrm>
            <a:off x="3740059" y="1349829"/>
            <a:ext cx="1898469" cy="9144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9D23C-7941-43E8-B071-793A068D5FCC}"/>
              </a:ext>
            </a:extLst>
          </p:cNvPr>
          <p:cNvSpPr/>
          <p:nvPr/>
        </p:nvSpPr>
        <p:spPr>
          <a:xfrm>
            <a:off x="6226084" y="1349829"/>
            <a:ext cx="1898469" cy="9144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15A897-4BA7-4687-BBB0-9BD89E553EC9}"/>
              </a:ext>
            </a:extLst>
          </p:cNvPr>
          <p:cNvSpPr/>
          <p:nvPr/>
        </p:nvSpPr>
        <p:spPr>
          <a:xfrm>
            <a:off x="1254033" y="2626179"/>
            <a:ext cx="1898469" cy="26411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D67A3D-3445-496B-AFF2-839F50CCA6FD}"/>
              </a:ext>
            </a:extLst>
          </p:cNvPr>
          <p:cNvSpPr/>
          <p:nvPr/>
        </p:nvSpPr>
        <p:spPr>
          <a:xfrm>
            <a:off x="3740058" y="2626179"/>
            <a:ext cx="1898469" cy="26411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1ECB1C-947A-4E40-8FB8-F01C34A00C02}"/>
              </a:ext>
            </a:extLst>
          </p:cNvPr>
          <p:cNvSpPr/>
          <p:nvPr/>
        </p:nvSpPr>
        <p:spPr>
          <a:xfrm>
            <a:off x="6226083" y="2626179"/>
            <a:ext cx="1898469" cy="26411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5EBCF-CB66-4EA7-8235-85449A0E1979}"/>
              </a:ext>
            </a:extLst>
          </p:cNvPr>
          <p:cNvSpPr txBox="1"/>
          <p:nvPr/>
        </p:nvSpPr>
        <p:spPr>
          <a:xfrm>
            <a:off x="1833287" y="5736771"/>
            <a:ext cx="73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A3312-38C6-47CB-826C-D788DC1625AF}"/>
              </a:ext>
            </a:extLst>
          </p:cNvPr>
          <p:cNvSpPr txBox="1"/>
          <p:nvPr/>
        </p:nvSpPr>
        <p:spPr>
          <a:xfrm>
            <a:off x="4319312" y="5736771"/>
            <a:ext cx="73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7C9A5-F466-481F-A166-FDA096223A91}"/>
              </a:ext>
            </a:extLst>
          </p:cNvPr>
          <p:cNvSpPr txBox="1"/>
          <p:nvPr/>
        </p:nvSpPr>
        <p:spPr>
          <a:xfrm>
            <a:off x="6806833" y="5736771"/>
            <a:ext cx="73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65261-6695-46D8-AB3C-4D903508ECB0}"/>
              </a:ext>
            </a:extLst>
          </p:cNvPr>
          <p:cNvSpPr txBox="1"/>
          <p:nvPr/>
        </p:nvSpPr>
        <p:spPr>
          <a:xfrm>
            <a:off x="1572097" y="511051"/>
            <a:ext cx="12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36A43-D209-49EA-A5BD-1344EEA6E21D}"/>
              </a:ext>
            </a:extLst>
          </p:cNvPr>
          <p:cNvSpPr txBox="1"/>
          <p:nvPr/>
        </p:nvSpPr>
        <p:spPr>
          <a:xfrm>
            <a:off x="4058122" y="511051"/>
            <a:ext cx="12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D5527-7282-4FE3-B709-C7F93258C9C8}"/>
              </a:ext>
            </a:extLst>
          </p:cNvPr>
          <p:cNvSpPr txBox="1"/>
          <p:nvPr/>
        </p:nvSpPr>
        <p:spPr>
          <a:xfrm>
            <a:off x="6544147" y="511051"/>
            <a:ext cx="12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9EA575-6AD0-48AE-8645-7504756F7FCD}"/>
              </a:ext>
            </a:extLst>
          </p:cNvPr>
          <p:cNvCxnSpPr>
            <a:cxnSpLocks/>
          </p:cNvCxnSpPr>
          <p:nvPr/>
        </p:nvCxnSpPr>
        <p:spPr>
          <a:xfrm flipV="1">
            <a:off x="2203267" y="5345814"/>
            <a:ext cx="1" cy="4267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DD57F84-9E30-4916-9E35-6AEF220956D5}"/>
              </a:ext>
            </a:extLst>
          </p:cNvPr>
          <p:cNvCxnSpPr>
            <a:cxnSpLocks/>
          </p:cNvCxnSpPr>
          <p:nvPr/>
        </p:nvCxnSpPr>
        <p:spPr>
          <a:xfrm flipV="1">
            <a:off x="2203265" y="2308304"/>
            <a:ext cx="1" cy="2914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6D1995C-671A-49B7-BBC1-DE417812D1D3}"/>
              </a:ext>
            </a:extLst>
          </p:cNvPr>
          <p:cNvCxnSpPr>
            <a:cxnSpLocks/>
          </p:cNvCxnSpPr>
          <p:nvPr/>
        </p:nvCxnSpPr>
        <p:spPr>
          <a:xfrm flipV="1">
            <a:off x="2203265" y="1008606"/>
            <a:ext cx="1" cy="2914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9A2F079-F1B8-49E0-B6EB-263A11BBEACB}"/>
              </a:ext>
            </a:extLst>
          </p:cNvPr>
          <p:cNvCxnSpPr>
            <a:cxnSpLocks/>
          </p:cNvCxnSpPr>
          <p:nvPr/>
        </p:nvCxnSpPr>
        <p:spPr>
          <a:xfrm flipV="1">
            <a:off x="4679767" y="5345814"/>
            <a:ext cx="1" cy="4267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0E652E-B628-4EC0-A09E-3B262A108F88}"/>
              </a:ext>
            </a:extLst>
          </p:cNvPr>
          <p:cNvCxnSpPr>
            <a:cxnSpLocks/>
          </p:cNvCxnSpPr>
          <p:nvPr/>
        </p:nvCxnSpPr>
        <p:spPr>
          <a:xfrm flipV="1">
            <a:off x="4679765" y="2308304"/>
            <a:ext cx="1" cy="2914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FF0C01-5161-4CCC-A529-F1CD20F6B797}"/>
              </a:ext>
            </a:extLst>
          </p:cNvPr>
          <p:cNvCxnSpPr>
            <a:cxnSpLocks/>
          </p:cNvCxnSpPr>
          <p:nvPr/>
        </p:nvCxnSpPr>
        <p:spPr>
          <a:xfrm flipV="1">
            <a:off x="4679765" y="1008606"/>
            <a:ext cx="1" cy="2914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F927AD-4B72-4E84-B44E-E10AD8844E1E}"/>
              </a:ext>
            </a:extLst>
          </p:cNvPr>
          <p:cNvCxnSpPr>
            <a:cxnSpLocks/>
          </p:cNvCxnSpPr>
          <p:nvPr/>
        </p:nvCxnSpPr>
        <p:spPr>
          <a:xfrm flipV="1">
            <a:off x="7192124" y="5340984"/>
            <a:ext cx="1" cy="4267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26797E-B586-4408-9066-C482AA2E3D78}"/>
              </a:ext>
            </a:extLst>
          </p:cNvPr>
          <p:cNvCxnSpPr>
            <a:cxnSpLocks/>
          </p:cNvCxnSpPr>
          <p:nvPr/>
        </p:nvCxnSpPr>
        <p:spPr>
          <a:xfrm flipV="1">
            <a:off x="7192122" y="2303474"/>
            <a:ext cx="1" cy="2914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DA6E32-68E0-40BF-8FB1-75CC80905285}"/>
              </a:ext>
            </a:extLst>
          </p:cNvPr>
          <p:cNvCxnSpPr>
            <a:cxnSpLocks/>
          </p:cNvCxnSpPr>
          <p:nvPr/>
        </p:nvCxnSpPr>
        <p:spPr>
          <a:xfrm flipV="1">
            <a:off x="7192122" y="1003776"/>
            <a:ext cx="1" cy="2914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A24DBE-364A-4A2F-AB7A-F0FEFE594EB0}"/>
              </a:ext>
            </a:extLst>
          </p:cNvPr>
          <p:cNvCxnSpPr>
            <a:cxnSpLocks/>
          </p:cNvCxnSpPr>
          <p:nvPr/>
        </p:nvCxnSpPr>
        <p:spPr>
          <a:xfrm flipV="1">
            <a:off x="3252327" y="3923304"/>
            <a:ext cx="387906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8C6329-B281-4F28-A0AC-98C7A302A05E}"/>
              </a:ext>
            </a:extLst>
          </p:cNvPr>
          <p:cNvCxnSpPr>
            <a:cxnSpLocks/>
          </p:cNvCxnSpPr>
          <p:nvPr/>
        </p:nvCxnSpPr>
        <p:spPr>
          <a:xfrm flipV="1">
            <a:off x="5771965" y="3923303"/>
            <a:ext cx="387906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082723-8594-4AA0-ACF1-D5EBCF320821}"/>
              </a:ext>
            </a:extLst>
          </p:cNvPr>
          <p:cNvSpPr txBox="1"/>
          <p:nvPr/>
        </p:nvSpPr>
        <p:spPr>
          <a:xfrm>
            <a:off x="1661847" y="3429000"/>
            <a:ext cx="10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Trained CNN</a:t>
            </a:r>
          </a:p>
          <a:p>
            <a:pPr algn="ctr"/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5BEA83-4B07-4B93-A20D-A3DA8EE60D56}"/>
              </a:ext>
            </a:extLst>
          </p:cNvPr>
          <p:cNvSpPr txBox="1"/>
          <p:nvPr/>
        </p:nvSpPr>
        <p:spPr>
          <a:xfrm>
            <a:off x="4179191" y="3429000"/>
            <a:ext cx="10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Trained CNN</a:t>
            </a:r>
          </a:p>
          <a:p>
            <a:pPr algn="ctr"/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D6A21E-ABB9-4567-8F41-FDB2C486C4DE}"/>
              </a:ext>
            </a:extLst>
          </p:cNvPr>
          <p:cNvSpPr txBox="1"/>
          <p:nvPr/>
        </p:nvSpPr>
        <p:spPr>
          <a:xfrm>
            <a:off x="6691548" y="3429000"/>
            <a:ext cx="1001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Trained CNN</a:t>
            </a:r>
          </a:p>
          <a:p>
            <a:pPr algn="ctr"/>
            <a:r>
              <a:rPr lang="en-US" altLang="ko-KR" dirty="0"/>
              <a:t>Base</a:t>
            </a:r>
          </a:p>
          <a:p>
            <a:pPr algn="ctr"/>
            <a:r>
              <a:rPr lang="en-US" altLang="ko-KR" dirty="0"/>
              <a:t>(frozen)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141514-BE55-4E9D-9DF2-A2C0C6A11CD3}"/>
              </a:ext>
            </a:extLst>
          </p:cNvPr>
          <p:cNvSpPr txBox="1"/>
          <p:nvPr/>
        </p:nvSpPr>
        <p:spPr>
          <a:xfrm>
            <a:off x="1576863" y="1510402"/>
            <a:ext cx="125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Trained</a:t>
            </a:r>
          </a:p>
          <a:p>
            <a:pPr algn="ctr"/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96177-C314-4523-94A6-522E6E88CC26}"/>
              </a:ext>
            </a:extLst>
          </p:cNvPr>
          <p:cNvSpPr txBox="1"/>
          <p:nvPr/>
        </p:nvSpPr>
        <p:spPr>
          <a:xfrm>
            <a:off x="4001713" y="1499453"/>
            <a:ext cx="125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Trained</a:t>
            </a:r>
          </a:p>
          <a:p>
            <a:pPr algn="ctr"/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F3BAFF-5BF4-4C6D-86B6-5F69EF7151AE}"/>
              </a:ext>
            </a:extLst>
          </p:cNvPr>
          <p:cNvSpPr txBox="1"/>
          <p:nvPr/>
        </p:nvSpPr>
        <p:spPr>
          <a:xfrm>
            <a:off x="6470229" y="1453286"/>
            <a:ext cx="144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New Classifier</a:t>
            </a:r>
          </a:p>
          <a:p>
            <a:pPr algn="ctr"/>
            <a:r>
              <a:rPr lang="en-US" altLang="ko-KR" sz="1400" dirty="0"/>
              <a:t>(random initialization)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872722-BA88-4C47-86E5-FFE8C0A0E499}"/>
              </a:ext>
            </a:extLst>
          </p:cNvPr>
          <p:cNvCxnSpPr>
            <a:cxnSpLocks/>
          </p:cNvCxnSpPr>
          <p:nvPr/>
        </p:nvCxnSpPr>
        <p:spPr>
          <a:xfrm>
            <a:off x="3640233" y="1295265"/>
            <a:ext cx="2131732" cy="10082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6785278-D611-443F-B21D-87D9ED277E25}"/>
              </a:ext>
            </a:extLst>
          </p:cNvPr>
          <p:cNvCxnSpPr>
            <a:cxnSpLocks/>
          </p:cNvCxnSpPr>
          <p:nvPr/>
        </p:nvCxnSpPr>
        <p:spPr>
          <a:xfrm flipV="1">
            <a:off x="3529518" y="1304925"/>
            <a:ext cx="2242447" cy="1048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A07AC2-ACD8-4B5D-900A-B55F8979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72" y="623027"/>
            <a:ext cx="3075477" cy="237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995C98-08F1-4363-A502-6E55AAF9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0" y="3300210"/>
            <a:ext cx="3580302" cy="2762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FDC3E3-5438-481F-ABB3-F9B4A193A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81" y="390105"/>
            <a:ext cx="3679220" cy="28388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12454F-D500-43F5-8B93-BE3AD5F0D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06" y="3300210"/>
            <a:ext cx="3812569" cy="2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9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5F623B-E19F-4440-8D50-C3F5AC762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t="5675" r="13537"/>
          <a:stretch/>
        </p:blipFill>
        <p:spPr>
          <a:xfrm>
            <a:off x="1567542" y="966649"/>
            <a:ext cx="4728757" cy="47354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CACB0E-ABA7-4C95-A7E6-CF9978259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 t="5675" r="13651"/>
          <a:stretch/>
        </p:blipFill>
        <p:spPr>
          <a:xfrm>
            <a:off x="6335487" y="966649"/>
            <a:ext cx="4728755" cy="47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8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NET02</dc:creator>
  <cp:lastModifiedBy>NET02</cp:lastModifiedBy>
  <cp:revision>4</cp:revision>
  <dcterms:created xsi:type="dcterms:W3CDTF">2024-07-08T05:00:58Z</dcterms:created>
  <dcterms:modified xsi:type="dcterms:W3CDTF">2024-07-08T09:03:53Z</dcterms:modified>
</cp:coreProperties>
</file>