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0" r:id="rId2"/>
    <p:sldId id="258" r:id="rId3"/>
    <p:sldId id="260" r:id="rId4"/>
    <p:sldId id="291" r:id="rId5"/>
    <p:sldId id="292" r:id="rId6"/>
    <p:sldId id="293" r:id="rId7"/>
    <p:sldId id="295" r:id="rId8"/>
    <p:sldId id="294" r:id="rId9"/>
    <p:sldId id="296" r:id="rId10"/>
    <p:sldId id="297" r:id="rId11"/>
    <p:sldId id="271" r:id="rId12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15"/>
      <p:bold r:id="rId16"/>
    </p:embeddedFont>
    <p:embeddedFont>
      <p:font typeface="나눔고딕 ExtraBold" panose="020B0600000101010101" charset="-127"/>
      <p:bold r:id="rId17"/>
    </p:embeddedFont>
    <p:embeddedFont>
      <p:font typeface="나눔명조 ExtraBold" panose="020B0600000101010101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동호" initials="김동" lastIdx="1" clrIdx="0">
    <p:extLst>
      <p:ext uri="{19B8F6BF-5375-455C-9EA6-DF929625EA0E}">
        <p15:presenceInfo xmlns:p15="http://schemas.microsoft.com/office/powerpoint/2012/main" userId="b44db09b4d1f9c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2D2D2D"/>
    <a:srgbClr val="373737"/>
    <a:srgbClr val="323232"/>
    <a:srgbClr val="282828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888" y="108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5T07:43:23.637" idx="1">
    <p:pos x="3250" y="835"/>
    <p:text>기계 학습분야에서, 특성들 사이의 독립을 가정하는 베이즈 정리를 적용한 확률 분류기의 일종.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1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7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2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7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3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41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2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4191223"/>
            <a:ext cx="8564760" cy="1470025"/>
          </a:xfrm>
        </p:spPr>
        <p:txBody>
          <a:bodyPr anchor="t"/>
          <a:lstStyle/>
          <a:p>
            <a:pPr algn="l"/>
            <a:r>
              <a:rPr lang="ko-KR" altLang="en-US" b="0" spc="-50" dirty="0"/>
              <a:t>딥러닝 최종 프로젝트</a:t>
            </a:r>
            <a:br>
              <a:rPr lang="en-US" altLang="ko-KR" b="0" spc="-50" dirty="0"/>
            </a:br>
            <a:r>
              <a:rPr lang="ko-KR" altLang="en-US" b="0" spc="-50" dirty="0" err="1"/>
              <a:t>타이타닉호</a:t>
            </a:r>
            <a:r>
              <a:rPr lang="ko-KR" altLang="en-US" b="0" spc="-50" dirty="0"/>
              <a:t> 생존 예측 프로그램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74FCD6-7DDD-49E1-8B75-387787057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5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83428"/>
            <a:ext cx="9144000" cy="289763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결론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24356" y="541196"/>
            <a:ext cx="1446389" cy="12477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048051" y="552534"/>
            <a:ext cx="6671593" cy="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9691" y="856612"/>
            <a:ext cx="1876045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5-1. </a:t>
            </a:r>
            <a:r>
              <a:rPr lang="en-US" altLang="ko-KR" sz="1800" spc="-50" dirty="0" err="1"/>
              <a:t>Tensorboard</a:t>
            </a:r>
            <a:br>
              <a:rPr lang="en-US" altLang="ko-KR" sz="1800" spc="-50" dirty="0"/>
            </a:br>
            <a:endParaRPr lang="ko-KR" altLang="en-US" sz="1800" b="1" spc="-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D4BEE2-C2B1-4D08-A87F-26EB4797C4C2}"/>
              </a:ext>
            </a:extLst>
          </p:cNvPr>
          <p:cNvSpPr/>
          <p:nvPr/>
        </p:nvSpPr>
        <p:spPr>
          <a:xfrm>
            <a:off x="2339752" y="880309"/>
            <a:ext cx="550473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Tensorboard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이용하여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Cost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Accuracy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확인해보니 학습의 수가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만에 가까워질 수록 이상적인 결과를 나타내는 것을 확인하였다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그래서 실제로 </a:t>
            </a:r>
            <a:r>
              <a:rPr lang="en-US" altLang="ko-KR" sz="11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batch_size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=64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epochs=10000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 학습을 시켜보니</a:t>
            </a:r>
            <a:endParaRPr lang="en-US" altLang="ko-KR" sz="11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E95561-181A-4291-8DE6-DE125F1F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559434"/>
            <a:ext cx="4691336" cy="42006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DBDA78-F0A1-4DB7-BE92-643DCDD88236}"/>
              </a:ext>
            </a:extLst>
          </p:cNvPr>
          <p:cNvSpPr/>
          <p:nvPr/>
        </p:nvSpPr>
        <p:spPr>
          <a:xfrm>
            <a:off x="2339751" y="5790274"/>
            <a:ext cx="550473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실제론 기존 학습 결과와 큰 차이가 없는 결과가 나왔다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11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프로젝트를 진행하며 다소 아쉬웠던 점은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 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값을 초기화해보고 싶었는데 기존에 있는 라이브러리를 사용하여 해보지 못하였는데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다음에 다시 하게 된다면 직접 모델을 </a:t>
            </a:r>
            <a:r>
              <a:rPr lang="ko-KR" altLang="en-US" sz="11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구현해봄으로써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포함한 여러 값들을 변경해보고 싶다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1849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/>
              <a:t>감사합니다</a:t>
            </a:r>
            <a:r>
              <a:rPr lang="en-US" altLang="ko-KR" sz="3600"/>
              <a:t>.</a:t>
            </a:r>
            <a:endParaRPr lang="ko-KR" altLang="en-US" sz="36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2308126" y="1270010"/>
            <a:ext cx="2376264" cy="527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시스템 목표</a:t>
            </a:r>
            <a:b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Data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모델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4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12318" y="2101721"/>
            <a:ext cx="2592288" cy="637225"/>
            <a:chOff x="2312318" y="2101721"/>
            <a:chExt cx="2592288" cy="637225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첫 번째 예측</a:t>
              </a:r>
              <a:endParaRPr lang="en-US" altLang="ko-KR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296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loss &amp; accuracy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08126" y="3284984"/>
            <a:ext cx="2595339" cy="643441"/>
            <a:chOff x="2308126" y="3973929"/>
            <a:chExt cx="2595339" cy="643441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두 번째 예측</a:t>
              </a:r>
              <a:endParaRPr lang="en-US" altLang="ko-KR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296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loss &amp; accuracy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464671" y="939671"/>
            <a:ext cx="2592288" cy="1560555"/>
            <a:chOff x="5464671" y="939671"/>
            <a:chExt cx="2592288" cy="1560555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 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다양한 시도</a:t>
              </a:r>
              <a:endParaRPr lang="en-US" altLang="ko-KR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1219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en-US" altLang="ko-KR" sz="100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batch_size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, epoch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수 증가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Changing Training/Test Data set </a:t>
              </a:r>
              <a:b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        Ratio</a:t>
              </a:r>
              <a:b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</a:b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4-3   Layer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개수 증가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61620" y="2506425"/>
            <a:ext cx="2595339" cy="643441"/>
            <a:chOff x="5441429" y="2380228"/>
            <a:chExt cx="2595339" cy="643441"/>
          </a:xfrm>
        </p:grpSpPr>
        <p:sp>
          <p:nvSpPr>
            <p:cNvPr id="43" name="TextBox 42"/>
            <p:cNvSpPr txBox="1"/>
            <p:nvPr/>
          </p:nvSpPr>
          <p:spPr>
            <a:xfrm>
              <a:off x="5444480" y="238022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5  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결론</a:t>
              </a:r>
              <a:endParaRPr lang="en-US" altLang="ko-KR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41429" y="2727434"/>
              <a:ext cx="2376264" cy="296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5-1   </a:t>
              </a:r>
              <a:r>
                <a:rPr lang="en-US" altLang="ko-KR" sz="100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Tensorboard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9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타이타닉호</a:t>
            </a:r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생존 예측 프로그램</a:t>
            </a:r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/>
              <a:t>목차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120169" y="1183492"/>
            <a:ext cx="550473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타이타닉 호 탑승자에 대한 나이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성별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가족관계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실제 생존여부에 대한 데이터를 이용하여</a:t>
            </a:r>
            <a:b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scikit-learn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에서 제공하는 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Naïve Bayes Classifier 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모델을 사용하여 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accuracy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loss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구하고</a:t>
            </a:r>
            <a:b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다양한 시도를 통해 보다 높은 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accuracy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 낮은 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loss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구한다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3303" y="87290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시스템 목표</a:t>
            </a:r>
            <a:endParaRPr lang="en-US" altLang="ko-KR" sz="12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3303" y="1954553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Data 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및 모델</a:t>
            </a:r>
            <a:endParaRPr lang="en-US" altLang="ko-KR" sz="1200" b="1" kern="0" spc="-3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20169" y="2221772"/>
            <a:ext cx="5855890" cy="2245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Data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오픈 데이터 셋인 타이타닉 호의 탑승자에 대한 나이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성별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생존여부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함께 탑승한 자녀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및 부모의 수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사회경제적 지위 등의 정보를 가지고 있다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기존 데이터는 문자열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‘?’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과 같은 처리하기 힘든 데이터를 포함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-&gt; 0,1 / nan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과 같은 데이터로 변환</a:t>
            </a:r>
            <a:b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 뷰어를 통해 확인</a:t>
            </a:r>
            <a:endParaRPr lang="en-US" altLang="ko-KR" sz="105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모델</a:t>
            </a:r>
            <a:endParaRPr lang="en-US" altLang="ko-KR" sz="105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가지고 있는 데이터셋의 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80%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학습 데이터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20%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검증 데이터로 나눈다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 크기의 편차로 인한 데이터 정규화를 실행한다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scikit-learn 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라이브러리인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Naïve Bayes Classifier</a:t>
            </a:r>
            <a:r>
              <a:rPr lang="ko-KR" altLang="en-US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알고리즘을 사용하여 간단한 모델을 구축한다</a:t>
            </a:r>
            <a:r>
              <a:rPr lang="en-US" altLang="ko-KR" sz="105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개요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24356" y="541196"/>
            <a:ext cx="1446389" cy="12477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048051" y="552534"/>
            <a:ext cx="6671593" cy="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9691" y="856612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/>
              <a:t>개요</a:t>
            </a:r>
            <a:r>
              <a:rPr lang="en-US" altLang="ko-KR" sz="1800" spc="-50" dirty="0"/>
              <a:t>:</a:t>
            </a:r>
            <a:br>
              <a:rPr lang="en-US" altLang="ko-KR" sz="1800" spc="-50" dirty="0"/>
            </a:br>
            <a:r>
              <a:rPr lang="ko-KR" altLang="en-US" sz="1800" spc="-50" dirty="0"/>
              <a:t>시스템 목표</a:t>
            </a:r>
            <a:r>
              <a:rPr lang="en-US" altLang="ko-KR" sz="1800" spc="-50" dirty="0"/>
              <a:t>,</a:t>
            </a:r>
            <a:br>
              <a:rPr lang="en-US" altLang="ko-KR" sz="1800" spc="-50" dirty="0"/>
            </a:br>
            <a:r>
              <a:rPr lang="en-US" altLang="ko-KR" sz="1800" spc="-50" dirty="0"/>
              <a:t>Data </a:t>
            </a:r>
            <a:r>
              <a:rPr lang="ko-KR" altLang="en-US" sz="1800" spc="-50" dirty="0"/>
              <a:t>및 모델</a:t>
            </a:r>
            <a:endParaRPr lang="ko-KR" altLang="en-US" sz="1800" b="1" spc="-5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A0B7D5-CC5B-484F-9053-1BD5C4507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1815"/>
            <a:ext cx="9144000" cy="612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873899-DA0A-4281-83DA-C708C8B2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18" y="2425532"/>
            <a:ext cx="8557844" cy="20001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20F92C-5B97-46B6-854E-3739C7D8C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03" y="848973"/>
            <a:ext cx="8212926" cy="49143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첫 번째 예측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24356" y="541196"/>
            <a:ext cx="1446389" cy="12477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048051" y="552534"/>
            <a:ext cx="6671593" cy="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9691" y="856612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/>
              <a:t>첫 번째 예측</a:t>
            </a:r>
            <a:r>
              <a:rPr lang="en-US" altLang="ko-KR" sz="1800" spc="-50" dirty="0"/>
              <a:t>:</a:t>
            </a:r>
            <a:br>
              <a:rPr lang="en-US" altLang="ko-KR" sz="1800" spc="-50" dirty="0"/>
            </a:br>
            <a:r>
              <a:rPr lang="en-US" altLang="ko-KR" sz="1800" spc="-50" dirty="0"/>
              <a:t>74% </a:t>
            </a:r>
            <a:r>
              <a:rPr lang="ko-KR" altLang="en-US" sz="1800" spc="-50" dirty="0"/>
              <a:t>정확성</a:t>
            </a:r>
            <a:endParaRPr lang="ko-KR" altLang="en-US" sz="1800" b="1" spc="-5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81659-78BE-4F27-8AD8-42C1D55A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9144000" cy="41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526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두 번째 예측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24356" y="541196"/>
            <a:ext cx="1446389" cy="12477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048051" y="552534"/>
            <a:ext cx="6671593" cy="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9691" y="856612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pc="-50" dirty="0"/>
              <a:t>두 번째 예측</a:t>
            </a:r>
            <a:r>
              <a:rPr lang="en-US" altLang="ko-KR" sz="1800" spc="-50" dirty="0"/>
              <a:t>:</a:t>
            </a:r>
            <a:br>
              <a:rPr lang="en-US" altLang="ko-KR" sz="1800" spc="-50" dirty="0"/>
            </a:br>
            <a:endParaRPr lang="ko-KR" altLang="en-US" sz="1800" b="1" spc="-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F6D6ED-0E28-4FB2-865D-672DBAB0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2" y="1649816"/>
            <a:ext cx="3100013" cy="15203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93FCE4-40B7-4182-BF9B-F702508BD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88" y="3112075"/>
            <a:ext cx="5764477" cy="9164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6EDC7F-3A33-4B1A-9BA9-D3B84E3EE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52" y="3937553"/>
            <a:ext cx="4636053" cy="25983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721B66-2DB0-436A-9E28-D92831A8C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866" y="1615699"/>
            <a:ext cx="6468267" cy="500070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8C60EB-EF96-4FB1-AD78-B3A11A454D14}"/>
              </a:ext>
            </a:extLst>
          </p:cNvPr>
          <p:cNvSpPr/>
          <p:nvPr/>
        </p:nvSpPr>
        <p:spPr>
          <a:xfrm>
            <a:off x="2048051" y="814729"/>
            <a:ext cx="55047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신경망의 층 증가</a:t>
            </a:r>
            <a:b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b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Loss: 0.44</a:t>
            </a:r>
            <a:b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Accuracy: 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약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79%</a:t>
            </a:r>
          </a:p>
        </p:txBody>
      </p:sp>
    </p:spTree>
    <p:extLst>
      <p:ext uri="{BB962C8B-B14F-4D97-AF65-F5344CB8AC3E}">
        <p14:creationId xmlns:p14="http://schemas.microsoft.com/office/powerpoint/2010/main" val="2806295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다양한 시도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24356" y="541196"/>
            <a:ext cx="1446389" cy="12477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048051" y="552534"/>
            <a:ext cx="6671593" cy="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6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9691" y="856612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4-1. </a:t>
            </a:r>
            <a:r>
              <a:rPr lang="en-US" altLang="ko-KR" sz="1800" spc="-50" dirty="0" err="1"/>
              <a:t>batch_size</a:t>
            </a:r>
            <a:r>
              <a:rPr lang="en-US" altLang="ko-KR" sz="1800" spc="-50" dirty="0"/>
              <a:t>, epochs </a:t>
            </a:r>
            <a:r>
              <a:rPr lang="ko-KR" altLang="en-US" sz="1800" spc="-50" dirty="0"/>
              <a:t>수 증가</a:t>
            </a:r>
            <a:endParaRPr lang="ko-KR" altLang="en-US" sz="1800" b="1" spc="-50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3A8AC6C-7847-4ECA-ABCB-69DB3D611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51468"/>
              </p:ext>
            </p:extLst>
          </p:nvPr>
        </p:nvGraphicFramePr>
        <p:xfrm>
          <a:off x="2195736" y="960796"/>
          <a:ext cx="6096000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718091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45476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8353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Epochs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3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5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6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3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0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3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6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4039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B9996C6-D66B-4C29-9E96-C033D371C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98"/>
          <a:stretch/>
        </p:blipFill>
        <p:spPr>
          <a:xfrm>
            <a:off x="309998" y="4298356"/>
            <a:ext cx="8139915" cy="119055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09B242-2CE4-44B1-91E1-A22AF9DA1201}"/>
              </a:ext>
            </a:extLst>
          </p:cNvPr>
          <p:cNvSpPr/>
          <p:nvPr/>
        </p:nvSpPr>
        <p:spPr>
          <a:xfrm>
            <a:off x="2195736" y="5589240"/>
            <a:ext cx="55047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Batch_size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epochs 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 증가</a:t>
            </a:r>
            <a:b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b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Loss: 0.43  </a:t>
            </a:r>
            <a:r>
              <a:rPr lang="en-US" altLang="ko-KR" sz="1100" spc="-3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-0.01</a:t>
            </a:r>
            <a:br>
              <a:rPr lang="en-US" altLang="ko-KR" sz="1100" spc="-3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Accuracy: 80~82%  </a:t>
            </a:r>
            <a:r>
              <a:rPr lang="en-US" altLang="ko-KR" sz="1100" spc="-3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+1~3%</a:t>
            </a:r>
          </a:p>
          <a:p>
            <a:endParaRPr lang="en-US" altLang="ko-KR" sz="1100" spc="-30" dirty="0">
              <a:solidFill>
                <a:schemeClr val="accent1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100" spc="-3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문제점</a:t>
            </a:r>
            <a:r>
              <a:rPr lang="en-US" altLang="ko-KR" sz="1100" spc="-3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같은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batch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epoch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임에도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Accuracy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 약간씩 달라지는 것을 확인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74247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다양한 시도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24356" y="541196"/>
            <a:ext cx="1446389" cy="12477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048051" y="552534"/>
            <a:ext cx="6671593" cy="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9691" y="856612"/>
            <a:ext cx="2013992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1800" spc="-50" dirty="0"/>
              <a:t>4-2. </a:t>
            </a:r>
            <a:br>
              <a:rPr lang="en-US" altLang="ko-KR" sz="1800" spc="-50" dirty="0"/>
            </a:br>
            <a:r>
              <a:rPr lang="en-US" altLang="ko-KR" sz="1800" spc="-50" dirty="0"/>
              <a:t>Changing</a:t>
            </a:r>
            <a:br>
              <a:rPr lang="en-US" altLang="ko-KR" sz="1800" spc="-50" dirty="0"/>
            </a:br>
            <a:r>
              <a:rPr lang="en-US" altLang="ko-KR" sz="1800" spc="-50" dirty="0"/>
              <a:t>Training/Testing</a:t>
            </a:r>
            <a:br>
              <a:rPr lang="en-US" altLang="ko-KR" sz="1800" spc="-50" dirty="0"/>
            </a:br>
            <a:r>
              <a:rPr lang="en-US" altLang="ko-KR" sz="1800" spc="-50" dirty="0"/>
              <a:t>Data</a:t>
            </a:r>
            <a:r>
              <a:rPr lang="ko-KR" altLang="en-US" sz="1800" spc="-50" dirty="0"/>
              <a:t> </a:t>
            </a:r>
            <a:r>
              <a:rPr lang="en-US" altLang="ko-KR" sz="1800" spc="-50" dirty="0"/>
              <a:t>set</a:t>
            </a:r>
            <a:br>
              <a:rPr lang="en-US" altLang="ko-KR" sz="1800" spc="-50" dirty="0"/>
            </a:br>
            <a:r>
              <a:rPr lang="en-US" altLang="ko-KR" sz="1800" spc="-50" dirty="0"/>
              <a:t>Ratio:</a:t>
            </a:r>
            <a:br>
              <a:rPr lang="en-US" altLang="ko-KR" sz="1800" spc="-50" dirty="0"/>
            </a:br>
            <a:endParaRPr lang="ko-KR" altLang="en-US" sz="1800" b="1" spc="-5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5314A0-AE1C-44BD-8D1D-C54BD4445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9866"/>
              </p:ext>
            </p:extLst>
          </p:nvPr>
        </p:nvGraphicFramePr>
        <p:xfrm>
          <a:off x="2267744" y="980728"/>
          <a:ext cx="6096000" cy="2595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424345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3122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6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0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8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9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5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5327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74E794-25FC-4059-B4B2-34E68BF90252}"/>
              </a:ext>
            </a:extLst>
          </p:cNvPr>
          <p:cNvSpPr/>
          <p:nvPr/>
        </p:nvSpPr>
        <p:spPr>
          <a:xfrm>
            <a:off x="2267744" y="5028193"/>
            <a:ext cx="550473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Data set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Training/Testing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비율 변화</a:t>
            </a:r>
            <a:b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11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Test_size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10%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에서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60%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까지 증가시켜보았다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결과는 절반까지는 제대로 학습이 가능하지만 절반이 넘는 양을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test data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 사용하게 되면 학습이 잘 되지 않는 것을 확인했다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br>
              <a:rPr lang="en-US" altLang="ko-KR" sz="1100" spc="-3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최대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Accuracy: 80%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A246FA-D9D4-4EDB-B413-7ED637E92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631142"/>
            <a:ext cx="6096000" cy="12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2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다양한 시도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24356" y="541196"/>
            <a:ext cx="1446389" cy="12477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048051" y="552534"/>
            <a:ext cx="6671593" cy="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9691" y="856612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4-3.</a:t>
            </a:r>
            <a:br>
              <a:rPr lang="en-US" altLang="ko-KR" sz="1800" spc="-50" dirty="0"/>
            </a:br>
            <a:r>
              <a:rPr lang="en-US" altLang="ko-KR" sz="1800" spc="-50" dirty="0"/>
              <a:t>Layer</a:t>
            </a:r>
            <a:r>
              <a:rPr lang="ko-KR" altLang="en-US" sz="1800" spc="-50" dirty="0"/>
              <a:t> 개수 증가</a:t>
            </a:r>
            <a:br>
              <a:rPr lang="en-US" altLang="ko-KR" sz="1800" spc="-50" dirty="0"/>
            </a:br>
            <a:endParaRPr lang="ko-KR" altLang="en-US" sz="1800" b="1" spc="-5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5314A0-AE1C-44BD-8D1D-C54BD4445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79197"/>
              </p:ext>
            </p:extLst>
          </p:nvPr>
        </p:nvGraphicFramePr>
        <p:xfrm>
          <a:off x="2267744" y="950515"/>
          <a:ext cx="6096000" cy="2595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424345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3122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6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09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8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9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5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5327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74E794-25FC-4059-B4B2-34E68BF90252}"/>
              </a:ext>
            </a:extLst>
          </p:cNvPr>
          <p:cNvSpPr/>
          <p:nvPr/>
        </p:nvSpPr>
        <p:spPr>
          <a:xfrm>
            <a:off x="2267744" y="4846954"/>
            <a:ext cx="5504731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Layer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의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 증가</a:t>
            </a:r>
            <a:b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11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단까지는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loss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accuracy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 향상됨을 확인할 수 있었다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하지만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단을 넘어서는 오히려 급격히 저하되었다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이에 대해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단 이상일때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Weight 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값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초기화를 잘해보고 싶은 생각이 들었지만 제공된 라이브러리를 사용하여 배웠던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Xavier/He initialization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을 직접 사용해보진 못했다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b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Loss: 0.42 </a:t>
            </a:r>
            <a:r>
              <a:rPr lang="en-US" altLang="ko-KR" sz="1100" spc="-3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-0.01</a:t>
            </a:r>
            <a:br>
              <a:rPr lang="en-US" altLang="ko-KR" sz="1100" spc="-30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Accuracy: 83%  </a:t>
            </a:r>
            <a:r>
              <a:rPr lang="en-US" altLang="ko-KR" sz="1100" spc="-3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+1%</a:t>
            </a:r>
          </a:p>
          <a:p>
            <a:endParaRPr lang="en-US" altLang="ko-KR" sz="1100" spc="-30" dirty="0">
              <a:solidFill>
                <a:schemeClr val="accent1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문제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같은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batch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epoch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임에도 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Accuracy</a:t>
            </a:r>
            <a:r>
              <a:rPr lang="ko-KR" altLang="en-US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 약간씩 달라지는 것을 확인</a:t>
            </a:r>
            <a:r>
              <a:rPr lang="en-US" altLang="ko-KR" sz="11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C45608-9827-45E8-BAA7-173577BA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640320"/>
            <a:ext cx="5426734" cy="11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50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10088" y="241598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결론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424356" y="541196"/>
            <a:ext cx="1446389" cy="12477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048051" y="552534"/>
            <a:ext cx="6671593" cy="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9691" y="856612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spc="-50" dirty="0"/>
              <a:t>5-1. </a:t>
            </a:r>
            <a:r>
              <a:rPr lang="en-US" altLang="ko-KR" sz="1800" spc="-50" dirty="0" err="1"/>
              <a:t>Tensorboard</a:t>
            </a:r>
            <a:br>
              <a:rPr lang="en-US" altLang="ko-KR" sz="1800" spc="-50" dirty="0"/>
            </a:br>
            <a:endParaRPr lang="ko-KR" altLang="en-US" sz="1800" b="1" spc="-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0B9D03-D7FF-4874-8A3C-0C71604E7F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5"/>
          <a:stretch/>
        </p:blipFill>
        <p:spPr>
          <a:xfrm>
            <a:off x="403228" y="1268760"/>
            <a:ext cx="8316416" cy="2520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2C317E-3713-4B42-A047-804DC91C0C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4"/>
          <a:stretch/>
        </p:blipFill>
        <p:spPr>
          <a:xfrm>
            <a:off x="391576" y="3838741"/>
            <a:ext cx="8316416" cy="27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784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5549</TotalTime>
  <Words>645</Words>
  <Application>Microsoft Office PowerPoint</Application>
  <PresentationFormat>화면 슬라이드 쇼(4:3)</PresentationFormat>
  <Paragraphs>133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나눔명조 ExtraBold</vt:lpstr>
      <vt:lpstr>나눔고딕 ExtraBold</vt:lpstr>
      <vt:lpstr>맑은 고딕</vt:lpstr>
      <vt:lpstr>Arial</vt:lpstr>
      <vt:lpstr>나눔고딕</vt:lpstr>
      <vt:lpstr>Office 테마</vt:lpstr>
      <vt:lpstr>딥러닝 최종 프로젝트 타이타닉호 생존 예측 프로그램</vt:lpstr>
      <vt:lpstr>목차</vt:lpstr>
      <vt:lpstr>개요: 시스템 목표, Data 및 모델</vt:lpstr>
      <vt:lpstr>첫 번째 예측: 74% 정확성</vt:lpstr>
      <vt:lpstr>두 번째 예측: </vt:lpstr>
      <vt:lpstr>4-1. batch_size, epochs 수 증가</vt:lpstr>
      <vt:lpstr>4-2.  Changing Training/Testing Data set Ratio: </vt:lpstr>
      <vt:lpstr>4-3. Layer 개수 증가 </vt:lpstr>
      <vt:lpstr>5-1. Tensorboard </vt:lpstr>
      <vt:lpstr>5-1. Tensorboard 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 동호</cp:lastModifiedBy>
  <cp:revision>36</cp:revision>
  <dcterms:created xsi:type="dcterms:W3CDTF">2011-08-23T09:45:48Z</dcterms:created>
  <dcterms:modified xsi:type="dcterms:W3CDTF">2021-02-25T01:16:35Z</dcterms:modified>
</cp:coreProperties>
</file>