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6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F4FAE-CBC2-42B7-B479-D3B1D5E1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E1CEB5-A49D-4CFE-8F31-C8B025B24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AB3DD-57DA-4C32-8CC7-54F8C4C0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0D188-31B8-4CE5-B7CB-908FAEC6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C9452-0A0F-44A4-8B0F-64131431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7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B3F5-823F-46D5-BA81-1BCDBB55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F45B-0FDC-4BB5-B5D5-BFD7FEB2D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4DADB-793B-43ED-9C5A-AC894609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F3B75-467E-40D6-9DD1-E442BE4B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44173-3C77-4435-A4B1-3A0B2FE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6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ACFC3-E670-443C-A354-DC47044FC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C347F-B91A-4404-B151-F84B7E5E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00E51-C1A6-43EF-9832-DB609589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204C-F140-49AA-A8EA-627853C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FC126-F3F9-42CC-BF8A-1223BB34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D5189-8E3D-4360-AE7F-4F49D287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93E7E-D66F-4A31-A8F4-1D8AB9F6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B91E9-C15B-455E-A6E6-FF5734C5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43270-D430-44A0-8BA6-75FFE9C6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6C189-432F-4D8B-89E8-04D34B43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0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960C2-C9E4-4016-A906-F672E53B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4902D-B3DF-49B2-A1F0-41BCB952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B30AF-2018-458E-9AD2-BBFCEA7A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94868-59FC-46A2-9D1E-D4F970E3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D704-D7E2-40B1-BC45-4B77CE4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D8CDA-6F3F-4926-8B7A-760D27B0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51A4C-61A2-4343-8499-918BF166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34145-263D-45F2-872A-5CC082EF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6D9C5-97E5-48A1-8758-4A0E53D9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958B9-E0C9-4B9B-9A6E-CA06CDF2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67251-8F91-4482-A435-F2F599F7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125A3-5AE1-4D24-917C-1300103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D66CB-2795-4F72-98BC-6112190F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DB2E6-CC0B-4E04-943C-F68FA8A1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E336B-C414-4EFC-B698-8D039C04C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2BD3F-AFA3-4FD1-A231-0B644B60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18C2B-7491-42A7-A03C-E03800C7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A6ACF3-4803-4E9B-9381-8554463C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11802-95B7-4F63-BD80-58E1A8B0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6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4173-4661-42A5-BE04-658E8565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2582DC-DE1C-4269-AE50-92F9D9E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8E20F-BAF1-4F55-A987-A8BD9004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EA85D-6F8C-4CE4-8847-B5A77D7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4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A01D0-8922-4C5B-A794-ED87C339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403EB-A8EE-4B26-9B4D-B53886EA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99C67-5963-4EAD-A008-C00EC819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0D28-66E6-43DB-84EF-D58A67CC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E5F6A-E9C1-4210-9E2A-8130EF58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82A60-AF16-435F-9460-B3C03DD8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CD1C7-EB2E-455E-8BC7-92E12B8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BB153-9950-4F2A-8929-D015C52E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E1580-13AD-4AEB-B4DC-F1C67B4A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8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205B-47C7-4378-B6D0-F14334A5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00691F-E33A-40A8-928E-2062C1D3D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CBC8B-1980-4A39-A3FF-1BEBF87E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39FD7-7D2C-4F6B-9ED6-640387D6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841F6-0EE1-4605-A67D-AD49EB6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B9C20-13E1-4C1E-8BCA-E4E4C33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46C36-46E7-4FE0-9BE9-745A9CC3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D471A-0123-4FC5-811F-12530B7E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8C032-F118-4B98-B8CC-6E0DCBC4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D4D2-C0DE-47A9-8818-3F070ED3F7C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C6A1C-A695-4CEF-8CB7-DE236F17D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7F1CC-B053-4E8A-AD5B-6BDF6339F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38FF-BECA-4028-91B6-89299FF93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FA715E-2A2D-4CDC-805B-1E1840FA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29" y="0"/>
            <a:ext cx="7998531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2349A3C-C4D6-41A5-9253-C3898EC0F6EC}"/>
              </a:ext>
            </a:extLst>
          </p:cNvPr>
          <p:cNvSpPr/>
          <p:nvPr/>
        </p:nvSpPr>
        <p:spPr>
          <a:xfrm>
            <a:off x="2095500" y="5918200"/>
            <a:ext cx="1174750" cy="11747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F9AE7-87DA-48F8-AC50-03303F722A9E}"/>
              </a:ext>
            </a:extLst>
          </p:cNvPr>
          <p:cNvSpPr txBox="1"/>
          <p:nvPr/>
        </p:nvSpPr>
        <p:spPr>
          <a:xfrm>
            <a:off x="3384550" y="6203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B6ED-F8F6-4B3A-9F1F-2B487AD1BD74}"/>
              </a:ext>
            </a:extLst>
          </p:cNvPr>
          <p:cNvSpPr txBox="1"/>
          <p:nvPr/>
        </p:nvSpPr>
        <p:spPr>
          <a:xfrm>
            <a:off x="95250" y="12065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아나콘다 설치</a:t>
            </a:r>
          </a:p>
        </p:txBody>
      </p:sp>
    </p:spTree>
    <p:extLst>
      <p:ext uri="{BB962C8B-B14F-4D97-AF65-F5344CB8AC3E}">
        <p14:creationId xmlns:p14="http://schemas.microsoft.com/office/powerpoint/2010/main" val="325284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896735-FDF5-464E-BCEE-90640995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7" y="0"/>
            <a:ext cx="915296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69CB41-9EEF-4613-AF96-9C51B034826D}"/>
              </a:ext>
            </a:extLst>
          </p:cNvPr>
          <p:cNvSpPr/>
          <p:nvPr/>
        </p:nvSpPr>
        <p:spPr>
          <a:xfrm>
            <a:off x="2317750" y="1314450"/>
            <a:ext cx="2019300" cy="39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0234-035C-4B64-AF09-ED9AF192593B}"/>
              </a:ext>
            </a:extLst>
          </p:cNvPr>
          <p:cNvSpPr txBox="1"/>
          <p:nvPr/>
        </p:nvSpPr>
        <p:spPr>
          <a:xfrm>
            <a:off x="4477100" y="1345168"/>
            <a:ext cx="169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 folder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눌러서 실습용 폴더 만들고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폴더 선택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65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A24DE3-9ECF-46B9-8E77-BFE3F9A1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89" y="0"/>
            <a:ext cx="915296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BDB-FDAB-4DA0-A446-22F075406F9A}"/>
              </a:ext>
            </a:extLst>
          </p:cNvPr>
          <p:cNvSpPr/>
          <p:nvPr/>
        </p:nvSpPr>
        <p:spPr>
          <a:xfrm>
            <a:off x="1179989" y="6673850"/>
            <a:ext cx="2566511" cy="184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C93F-AAD1-42BE-BD0C-2846EE3FA90D}"/>
              </a:ext>
            </a:extLst>
          </p:cNvPr>
          <p:cNvSpPr txBox="1"/>
          <p:nvPr/>
        </p:nvSpPr>
        <p:spPr>
          <a:xfrm>
            <a:off x="1596469" y="1886625"/>
            <a:ext cx="355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 폴더내에서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우클릭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new file</a:t>
            </a: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test.py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9CB41-9EEF-4613-AF96-9C51B034826D}"/>
              </a:ext>
            </a:extLst>
          </p:cNvPr>
          <p:cNvSpPr/>
          <p:nvPr/>
        </p:nvSpPr>
        <p:spPr>
          <a:xfrm>
            <a:off x="1596469" y="777358"/>
            <a:ext cx="1502681" cy="1006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0234-035C-4B64-AF09-ED9AF192593B}"/>
              </a:ext>
            </a:extLst>
          </p:cNvPr>
          <p:cNvSpPr txBox="1"/>
          <p:nvPr/>
        </p:nvSpPr>
        <p:spPr>
          <a:xfrm>
            <a:off x="3099150" y="6304518"/>
            <a:ext cx="43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파이썬이 실행될 가상환경 이름 확인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ABF926-0F11-4383-BF1B-9DEE2B7FBDA4}"/>
              </a:ext>
            </a:extLst>
          </p:cNvPr>
          <p:cNvSpPr/>
          <p:nvPr/>
        </p:nvSpPr>
        <p:spPr>
          <a:xfrm>
            <a:off x="3156301" y="5200867"/>
            <a:ext cx="952150" cy="272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20B93-2164-4E1F-9562-F7162748540A}"/>
              </a:ext>
            </a:extLst>
          </p:cNvPr>
          <p:cNvSpPr txBox="1"/>
          <p:nvPr/>
        </p:nvSpPr>
        <p:spPr>
          <a:xfrm>
            <a:off x="1859046" y="4817247"/>
            <a:ext cx="140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실습에선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2.1.0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버전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예정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0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D8686E-9132-44B3-85BA-64094157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33475"/>
            <a:ext cx="10287000" cy="4591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6A71E1-9E80-409E-9D3F-841C6BE59A85}"/>
              </a:ext>
            </a:extLst>
          </p:cNvPr>
          <p:cNvSpPr/>
          <p:nvPr/>
        </p:nvSpPr>
        <p:spPr>
          <a:xfrm>
            <a:off x="1187450" y="3829050"/>
            <a:ext cx="283845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EFA2C-D286-4822-AACE-3223F2C9C674}"/>
              </a:ext>
            </a:extLst>
          </p:cNvPr>
          <p:cNvSpPr txBox="1"/>
          <p:nvPr/>
        </p:nvSpPr>
        <p:spPr>
          <a:xfrm>
            <a:off x="3060700" y="340995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65136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CFD05-83A8-4FA6-A8C1-E29C6D93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50" y="1761053"/>
            <a:ext cx="4724400" cy="3667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7BDC7-9BB6-4323-88BF-AA02852B2F98}"/>
              </a:ext>
            </a:extLst>
          </p:cNvPr>
          <p:cNvSpPr txBox="1"/>
          <p:nvPr/>
        </p:nvSpPr>
        <p:spPr>
          <a:xfrm>
            <a:off x="3098800" y="124515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21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9F155-F296-4E9B-B8BA-73350874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78" y="610290"/>
            <a:ext cx="7998944" cy="563742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D2000F2-0326-4E81-B305-CA8F5F4348A1}"/>
              </a:ext>
            </a:extLst>
          </p:cNvPr>
          <p:cNvSpPr/>
          <p:nvPr/>
        </p:nvSpPr>
        <p:spPr>
          <a:xfrm>
            <a:off x="2114550" y="1447800"/>
            <a:ext cx="1174750" cy="11747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7BDC7-9BB6-4323-88BF-AA02852B2F98}"/>
              </a:ext>
            </a:extLst>
          </p:cNvPr>
          <p:cNvSpPr txBox="1"/>
          <p:nvPr/>
        </p:nvSpPr>
        <p:spPr>
          <a:xfrm>
            <a:off x="847725" y="192919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7AF08B4-4894-476A-A7BA-73E5E7B006C4}"/>
              </a:ext>
            </a:extLst>
          </p:cNvPr>
          <p:cNvSpPr/>
          <p:nvPr/>
        </p:nvSpPr>
        <p:spPr>
          <a:xfrm>
            <a:off x="3346450" y="5454650"/>
            <a:ext cx="889000" cy="889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253B0-A9BA-43AD-98FC-BA2F212CDC91}"/>
              </a:ext>
            </a:extLst>
          </p:cNvPr>
          <p:cNvSpPr txBox="1"/>
          <p:nvPr/>
        </p:nvSpPr>
        <p:spPr>
          <a:xfrm>
            <a:off x="4235450" y="519944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E4CE-9E57-4F91-AFEA-0558C9E8FF7B}"/>
              </a:ext>
            </a:extLst>
          </p:cNvPr>
          <p:cNvSpPr txBox="1"/>
          <p:nvPr/>
        </p:nvSpPr>
        <p:spPr>
          <a:xfrm>
            <a:off x="814447" y="1005928"/>
            <a:ext cx="35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 생성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46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F7BDC7-9BB6-4323-88BF-AA02852B2F98}"/>
              </a:ext>
            </a:extLst>
          </p:cNvPr>
          <p:cNvSpPr txBox="1"/>
          <p:nvPr/>
        </p:nvSpPr>
        <p:spPr>
          <a:xfrm>
            <a:off x="3098800" y="1245156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37780-6D57-45FA-92D1-388AD45F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39" y="0"/>
            <a:ext cx="970092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85184F-FC7D-40DC-87CE-D9D8534F55BC}"/>
              </a:ext>
            </a:extLst>
          </p:cNvPr>
          <p:cNvSpPr/>
          <p:nvPr/>
        </p:nvSpPr>
        <p:spPr>
          <a:xfrm>
            <a:off x="3549050" y="2691450"/>
            <a:ext cx="4039750" cy="2161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5B3B5-8EB6-4416-8DC9-216FAE2F42D0}"/>
              </a:ext>
            </a:extLst>
          </p:cNvPr>
          <p:cNvSpPr txBox="1"/>
          <p:nvPr/>
        </p:nvSpPr>
        <p:spPr>
          <a:xfrm>
            <a:off x="7734650" y="3059668"/>
            <a:ext cx="355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 이름과 사용할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버전 선택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Tensorflow2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기능을 사용할 수 있는 버전은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~3.6</a:t>
            </a:r>
          </a:p>
        </p:txBody>
      </p:sp>
    </p:spTree>
    <p:extLst>
      <p:ext uri="{BB962C8B-B14F-4D97-AF65-F5344CB8AC3E}">
        <p14:creationId xmlns:p14="http://schemas.microsoft.com/office/powerpoint/2010/main" val="400823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E73965-6794-4F44-8EC3-42466131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87" y="0"/>
            <a:ext cx="9683426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3608AE6-B915-405A-8A92-C929EDA610D4}"/>
              </a:ext>
            </a:extLst>
          </p:cNvPr>
          <p:cNvSpPr/>
          <p:nvPr/>
        </p:nvSpPr>
        <p:spPr>
          <a:xfrm>
            <a:off x="4648200" y="3683000"/>
            <a:ext cx="571500" cy="571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FC1A3-2CC2-4A58-AFED-3EC36D5F7B54}"/>
              </a:ext>
            </a:extLst>
          </p:cNvPr>
          <p:cNvSpPr txBox="1"/>
          <p:nvPr/>
        </p:nvSpPr>
        <p:spPr>
          <a:xfrm>
            <a:off x="3086450" y="4254500"/>
            <a:ext cx="355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 Terminal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29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6BDA50-F27A-4B62-A160-51ABBE8A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25" y="1004887"/>
            <a:ext cx="9277350" cy="484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9CB2C-844F-41C9-8414-37B4B7869F2B}"/>
              </a:ext>
            </a:extLst>
          </p:cNvPr>
          <p:cNvSpPr txBox="1"/>
          <p:nvPr/>
        </p:nvSpPr>
        <p:spPr>
          <a:xfrm>
            <a:off x="2389850" y="1746250"/>
            <a:ext cx="355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본인이 만든 환경 이름 확인</a:t>
            </a:r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Base</a:t>
            </a:r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설치하지 말 것</a:t>
            </a:r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conda install tensorflow -y</a:t>
            </a:r>
          </a:p>
        </p:txBody>
      </p:sp>
    </p:spTree>
    <p:extLst>
      <p:ext uri="{BB962C8B-B14F-4D97-AF65-F5344CB8AC3E}">
        <p14:creationId xmlns:p14="http://schemas.microsoft.com/office/powerpoint/2010/main" val="242166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DF863C-797A-4069-9892-19C26AA5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62" y="889675"/>
            <a:ext cx="9286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40242-66E8-4A99-80EB-5FF79FF8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65" y="0"/>
            <a:ext cx="9750669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BDB-FDAB-4DA0-A446-22F075406F9A}"/>
              </a:ext>
            </a:extLst>
          </p:cNvPr>
          <p:cNvSpPr/>
          <p:nvPr/>
        </p:nvSpPr>
        <p:spPr>
          <a:xfrm>
            <a:off x="3873500" y="5708650"/>
            <a:ext cx="889000" cy="39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C93F-AAD1-42BE-BD0C-2846EE3FA90D}"/>
              </a:ext>
            </a:extLst>
          </p:cNvPr>
          <p:cNvSpPr txBox="1"/>
          <p:nvPr/>
        </p:nvSpPr>
        <p:spPr>
          <a:xfrm>
            <a:off x="5416900" y="3677325"/>
            <a:ext cx="355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실습은 </a:t>
            </a:r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Code </a:t>
            </a:r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사용해서 진행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Code </a:t>
            </a:r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없을 경우</a:t>
            </a:r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install </a:t>
            </a:r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클릭하여 설치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기존에 설치한 경우 </a:t>
            </a:r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Code </a:t>
            </a:r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삭제하고 </a:t>
            </a:r>
            <a:r>
              <a:rPr lang="en-US" altLang="ko-KR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Anaconda</a:t>
            </a:r>
            <a:r>
              <a:rPr lang="ko-KR" altLang="en-US">
                <a:highlight>
                  <a:srgbClr val="C0C0C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연동되는 버전으로 다시 설치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9CB41-9EEF-4613-AF96-9C51B034826D}"/>
              </a:ext>
            </a:extLst>
          </p:cNvPr>
          <p:cNvSpPr/>
          <p:nvPr/>
        </p:nvSpPr>
        <p:spPr>
          <a:xfrm>
            <a:off x="4254500" y="1136650"/>
            <a:ext cx="1733550" cy="39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0234-035C-4B64-AF09-ED9AF192593B}"/>
              </a:ext>
            </a:extLst>
          </p:cNvPr>
          <p:cNvSpPr txBox="1"/>
          <p:nvPr/>
        </p:nvSpPr>
        <p:spPr>
          <a:xfrm>
            <a:off x="5067650" y="767318"/>
            <a:ext cx="35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실행될 가상환경 이름 확인</a:t>
            </a:r>
            <a:endParaRPr lang="en-US" altLang="ko-KR">
              <a:highlight>
                <a:srgbClr val="C0C0C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73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111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정승민</dc:creator>
  <cp:lastModifiedBy>정승민</cp:lastModifiedBy>
  <cp:revision>6</cp:revision>
  <dcterms:created xsi:type="dcterms:W3CDTF">2021-01-13T12:07:47Z</dcterms:created>
  <dcterms:modified xsi:type="dcterms:W3CDTF">2021-01-13T13:08:51Z</dcterms:modified>
</cp:coreProperties>
</file>