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9"/>
  </p:notesMasterIdLst>
  <p:sldIdLst>
    <p:sldId id="256" r:id="rId3"/>
    <p:sldId id="261" r:id="rId4"/>
    <p:sldId id="266" r:id="rId5"/>
    <p:sldId id="267" r:id="rId6"/>
    <p:sldId id="268" r:id="rId7"/>
    <p:sldId id="269" r:id="rId8"/>
  </p:sldIdLst>
  <p:sldSz cx="9144000" cy="5143500" type="screen16x9"/>
  <p:notesSz cx="6858000" cy="9144000"/>
  <p:embeddedFontLst>
    <p:embeddedFont>
      <p:font typeface="배달의민족 도현" panose="020B0600000101010101" pitchFamily="50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ill Sans" panose="020B0600000101010101" charset="0"/>
      <p:regular r:id="rId15"/>
      <p:bold r:id="rId16"/>
    </p:embeddedFont>
    <p:embeddedFont>
      <p:font typeface="Helvetica Neue" panose="020B0600000101010101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25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21638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d121638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60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37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82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78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github.com/hunkim/DeepLearningZeroToAll/" TargetMode="External"/><Relationship Id="rId4" Type="http://schemas.openxmlformats.org/officeDocument/2006/relationships/hyperlink" Target="mailto:hunkim+ml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b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ko-KR" altLang="en-US" sz="2700" b="0" i="0" u="none" strike="noStrike" cap="none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Gill Sans"/>
              </a:rPr>
              <a:t>로스 함수</a:t>
            </a:r>
            <a:r>
              <a:rPr lang="en-US" altLang="ko-KR" sz="27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+ </a:t>
            </a:r>
            <a:r>
              <a:rPr lang="ko-KR" altLang="en-US" sz="27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</a:t>
            </a: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  <p:grpSp>
        <p:nvGrpSpPr>
          <p:cNvPr id="124" name="Google Shape;124;p31"/>
          <p:cNvGrpSpPr/>
          <p:nvPr/>
        </p:nvGrpSpPr>
        <p:grpSpPr>
          <a:xfrm>
            <a:off x="83127" y="69186"/>
            <a:ext cx="2543803" cy="1589522"/>
            <a:chOff x="-928337" y="234600"/>
            <a:chExt cx="6783474" cy="4238725"/>
          </a:xfrm>
        </p:grpSpPr>
        <p:pic>
          <p:nvPicPr>
            <p:cNvPr id="125" name="Google Shape;12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2.0!</a:t>
              </a:r>
              <a:endParaRPr sz="1800"/>
            </a:p>
          </p:txBody>
        </p:sp>
      </p:grpSp>
      <p:sp>
        <p:nvSpPr>
          <p:cNvPr id="127" name="Google Shape;127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633" y="410690"/>
            <a:ext cx="2366194" cy="5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9;p37">
            <a:extLst>
              <a:ext uri="{FF2B5EF4-FFF2-40B4-BE49-F238E27FC236}">
                <a16:creationId xmlns:a16="http://schemas.microsoft.com/office/drawing/2014/main" id="{02E9F140-73A8-42F6-8EE5-2BD4B593A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198" y="460974"/>
            <a:ext cx="4915141" cy="4673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             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5B9BE2-4E5D-4842-8CD2-B7D9440177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47" b="61518"/>
          <a:stretch/>
        </p:blipFill>
        <p:spPr>
          <a:xfrm>
            <a:off x="536359" y="1301483"/>
            <a:ext cx="7795491" cy="1838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10FA6D-4D37-450C-8BF9-AC81237C5CE6}"/>
              </a:ext>
            </a:extLst>
          </p:cNvPr>
          <p:cNvSpPr txBox="1"/>
          <p:nvPr/>
        </p:nvSpPr>
        <p:spPr>
          <a:xfrm>
            <a:off x="536359" y="3513573"/>
            <a:ext cx="7795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아나콘다 가상환경에서 터미널을 열어서 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conda install matplotlib –y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실행하여 설치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Matplot library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데이터를 시각화 하는데에 도움을 주는 라이브러리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BE9CEAE-4D46-4202-96D1-78B2E1CC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86" y="1199308"/>
            <a:ext cx="4019550" cy="3457575"/>
          </a:xfrm>
          <a:prstGeom prst="rect">
            <a:avLst/>
          </a:prstGeom>
        </p:spPr>
      </p:pic>
      <p:sp>
        <p:nvSpPr>
          <p:cNvPr id="10" name="Google Shape;183;p37">
            <a:extLst>
              <a:ext uri="{FF2B5EF4-FFF2-40B4-BE49-F238E27FC236}">
                <a16:creationId xmlns:a16="http://schemas.microsoft.com/office/drawing/2014/main" id="{5906D3D9-27D9-40B4-A106-A6329A1729CF}"/>
              </a:ext>
            </a:extLst>
          </p:cNvPr>
          <p:cNvSpPr txBox="1"/>
          <p:nvPr/>
        </p:nvSpPr>
        <p:spPr>
          <a:xfrm>
            <a:off x="372202" y="1077252"/>
            <a:ext cx="4199798" cy="370168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372202" y="364559"/>
            <a:ext cx="6607741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Linear regression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38A14-7F62-4A94-9955-5EB3142FC6B2}"/>
              </a:ext>
            </a:extLst>
          </p:cNvPr>
          <p:cNvSpPr txBox="1"/>
          <p:nvPr/>
        </p:nvSpPr>
        <p:spPr>
          <a:xfrm>
            <a:off x="5200259" y="1279748"/>
            <a:ext cx="35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라이브러리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07FCFC-23F4-4DD3-828E-371873F6365D}"/>
              </a:ext>
            </a:extLst>
          </p:cNvPr>
          <p:cNvCxnSpPr>
            <a:cxnSpLocks/>
          </p:cNvCxnSpPr>
          <p:nvPr/>
        </p:nvCxnSpPr>
        <p:spPr>
          <a:xfrm>
            <a:off x="4166879" y="1433637"/>
            <a:ext cx="85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A09530-ADB0-4A65-8F1E-FBEA20DBC51D}"/>
              </a:ext>
            </a:extLst>
          </p:cNvPr>
          <p:cNvCxnSpPr>
            <a:cxnSpLocks/>
          </p:cNvCxnSpPr>
          <p:nvPr/>
        </p:nvCxnSpPr>
        <p:spPr>
          <a:xfrm>
            <a:off x="4166879" y="2079813"/>
            <a:ext cx="85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DCEA93-A7AC-4066-B3B0-9290BB1DE522}"/>
              </a:ext>
            </a:extLst>
          </p:cNvPr>
          <p:cNvSpPr txBox="1"/>
          <p:nvPr/>
        </p:nvSpPr>
        <p:spPr>
          <a:xfrm>
            <a:off x="5200259" y="1871060"/>
            <a:ext cx="35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입력과 목표 출력 설정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609E66-588D-4741-9D67-7155C299B3D3}"/>
              </a:ext>
            </a:extLst>
          </p:cNvPr>
          <p:cNvCxnSpPr>
            <a:cxnSpLocks/>
          </p:cNvCxnSpPr>
          <p:nvPr/>
        </p:nvCxnSpPr>
        <p:spPr>
          <a:xfrm>
            <a:off x="4200406" y="2716845"/>
            <a:ext cx="85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7F9D3C-F3A7-4019-962D-2234311ACE7C}"/>
              </a:ext>
            </a:extLst>
          </p:cNvPr>
          <p:cNvSpPr txBox="1"/>
          <p:nvPr/>
        </p:nvSpPr>
        <p:spPr>
          <a:xfrm>
            <a:off x="5240830" y="2562956"/>
            <a:ext cx="35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생성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레이어 추가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3B66EC-93B4-4878-B59C-24F6B8E7EFD4}"/>
              </a:ext>
            </a:extLst>
          </p:cNvPr>
          <p:cNvCxnSpPr>
            <a:cxnSpLocks/>
          </p:cNvCxnSpPr>
          <p:nvPr/>
        </p:nvCxnSpPr>
        <p:spPr>
          <a:xfrm>
            <a:off x="4200406" y="3230433"/>
            <a:ext cx="85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EAAF1D-76E7-41E0-9E22-2914757B9EFB}"/>
              </a:ext>
            </a:extLst>
          </p:cNvPr>
          <p:cNvSpPr txBox="1"/>
          <p:nvPr/>
        </p:nvSpPr>
        <p:spPr>
          <a:xfrm>
            <a:off x="5240831" y="3076544"/>
            <a:ext cx="292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Optimizer, loss function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컴파일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A9AAD0-45AD-4DF6-AB72-DE379D7A69DD}"/>
              </a:ext>
            </a:extLst>
          </p:cNvPr>
          <p:cNvCxnSpPr>
            <a:cxnSpLocks/>
          </p:cNvCxnSpPr>
          <p:nvPr/>
        </p:nvCxnSpPr>
        <p:spPr>
          <a:xfrm>
            <a:off x="4200406" y="3981765"/>
            <a:ext cx="85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D17FF6-B1C5-481C-95E9-0AFD17106503}"/>
              </a:ext>
            </a:extLst>
          </p:cNvPr>
          <p:cNvSpPr txBox="1"/>
          <p:nvPr/>
        </p:nvSpPr>
        <p:spPr>
          <a:xfrm>
            <a:off x="5200259" y="3720155"/>
            <a:ext cx="292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반복하는 모델 학습 시작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이번에는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history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결과 저장</a:t>
            </a:r>
          </a:p>
        </p:txBody>
      </p:sp>
    </p:spTree>
    <p:extLst>
      <p:ext uri="{BB962C8B-B14F-4D97-AF65-F5344CB8AC3E}">
        <p14:creationId xmlns:p14="http://schemas.microsoft.com/office/powerpoint/2010/main" val="114859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BE9CEAE-4D46-4202-96D1-78B2E1CC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86" y="1199308"/>
            <a:ext cx="4019550" cy="3457575"/>
          </a:xfrm>
          <a:prstGeom prst="rect">
            <a:avLst/>
          </a:prstGeom>
        </p:spPr>
      </p:pic>
      <p:sp>
        <p:nvSpPr>
          <p:cNvPr id="10" name="Google Shape;183;p37">
            <a:extLst>
              <a:ext uri="{FF2B5EF4-FFF2-40B4-BE49-F238E27FC236}">
                <a16:creationId xmlns:a16="http://schemas.microsoft.com/office/drawing/2014/main" id="{5906D3D9-27D9-40B4-A106-A6329A1729CF}"/>
              </a:ext>
            </a:extLst>
          </p:cNvPr>
          <p:cNvSpPr txBox="1"/>
          <p:nvPr/>
        </p:nvSpPr>
        <p:spPr>
          <a:xfrm>
            <a:off x="372202" y="1077252"/>
            <a:ext cx="4199798" cy="370168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372202" y="364559"/>
            <a:ext cx="7669946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Linear regression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결과 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61DAB3-3000-43D5-AA69-0C350E0ED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806" y="1077252"/>
            <a:ext cx="3412913" cy="141130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3BF5C00-7FBD-4922-8512-3EC428B211E8}"/>
              </a:ext>
            </a:extLst>
          </p:cNvPr>
          <p:cNvCxnSpPr>
            <a:cxnSpLocks/>
          </p:cNvCxnSpPr>
          <p:nvPr/>
        </p:nvCxnSpPr>
        <p:spPr>
          <a:xfrm>
            <a:off x="4928806" y="2644902"/>
            <a:ext cx="36482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C3285B-ADB6-4B0B-8AC3-BAA53660D694}"/>
              </a:ext>
            </a:extLst>
          </p:cNvPr>
          <p:cNvSpPr txBox="1"/>
          <p:nvPr/>
        </p:nvSpPr>
        <p:spPr>
          <a:xfrm>
            <a:off x="4797922" y="2801249"/>
            <a:ext cx="39738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[5, 6]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대하여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[11, 13]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매우 근접한 출력을 내어 성능이 우수하다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그런데 꼭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번이나 학습해야 이러한 결과가 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나올까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0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3;p37">
            <a:extLst>
              <a:ext uri="{FF2B5EF4-FFF2-40B4-BE49-F238E27FC236}">
                <a16:creationId xmlns:a16="http://schemas.microsoft.com/office/drawing/2014/main" id="{5906D3D9-27D9-40B4-A106-A6329A1729CF}"/>
              </a:ext>
            </a:extLst>
          </p:cNvPr>
          <p:cNvSpPr txBox="1"/>
          <p:nvPr/>
        </p:nvSpPr>
        <p:spPr>
          <a:xfrm>
            <a:off x="454688" y="1077253"/>
            <a:ext cx="4739104" cy="1757387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372202" y="364559"/>
            <a:ext cx="7669946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Loss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변화 시각화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3285B-ADB6-4B0B-8AC3-BAA53660D694}"/>
              </a:ext>
            </a:extLst>
          </p:cNvPr>
          <p:cNvSpPr txBox="1"/>
          <p:nvPr/>
        </p:nvSpPr>
        <p:spPr>
          <a:xfrm>
            <a:off x="372202" y="3029848"/>
            <a:ext cx="48215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plt.show()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최종적으로 그래프 표시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그래프를 통해서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loss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학습 초기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(epoch =0)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16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시작하여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epoch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약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정도 되었을때 이미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가까워짐을 알 수 있음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즉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100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번이나 학습할 필요 없음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정도가 적절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A4DC14-9062-452A-A821-309DD8FF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" y="1141858"/>
            <a:ext cx="4533900" cy="1628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ED7ABD-28A9-4D44-BD79-112B8E6A6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214" y="2201140"/>
            <a:ext cx="3905786" cy="294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3;p37">
            <a:extLst>
              <a:ext uri="{FF2B5EF4-FFF2-40B4-BE49-F238E27FC236}">
                <a16:creationId xmlns:a16="http://schemas.microsoft.com/office/drawing/2014/main" id="{5906D3D9-27D9-40B4-A106-A6329A1729CF}"/>
              </a:ext>
            </a:extLst>
          </p:cNvPr>
          <p:cNvSpPr txBox="1"/>
          <p:nvPr/>
        </p:nvSpPr>
        <p:spPr>
          <a:xfrm>
            <a:off x="655856" y="1118402"/>
            <a:ext cx="3330928" cy="3718774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372202" y="364559"/>
            <a:ext cx="7669946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Code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7CB4DB-62AE-4C44-87A8-58D76BEC4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96" y="1252728"/>
            <a:ext cx="2862154" cy="3484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6066AC-2A5C-4F2D-AB6C-BBCB7EA1D27B}"/>
              </a:ext>
            </a:extLst>
          </p:cNvPr>
          <p:cNvSpPr txBox="1"/>
          <p:nvPr/>
        </p:nvSpPr>
        <p:spPr>
          <a:xfrm>
            <a:off x="4467034" y="3108424"/>
            <a:ext cx="39541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학습을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회로 줄여도 수정 전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 후 결과가 비슷함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Loss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변화를 시각화하여 학습 시간을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1/10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줄이면서 비슷한 결과를 얻을 수 있게 수정함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큰 규모의 프로그램에서는 매우 중요</a:t>
            </a:r>
          </a:p>
        </p:txBody>
      </p:sp>
      <p:sp>
        <p:nvSpPr>
          <p:cNvPr id="11" name="Google Shape;183;p37">
            <a:extLst>
              <a:ext uri="{FF2B5EF4-FFF2-40B4-BE49-F238E27FC236}">
                <a16:creationId xmlns:a16="http://schemas.microsoft.com/office/drawing/2014/main" id="{1CD1FD6E-07D7-4869-A4C2-B41090BF3E48}"/>
              </a:ext>
            </a:extLst>
          </p:cNvPr>
          <p:cNvSpPr txBox="1"/>
          <p:nvPr/>
        </p:nvSpPr>
        <p:spPr>
          <a:xfrm>
            <a:off x="2891296" y="3123877"/>
            <a:ext cx="633716" cy="37827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6F346C-942E-4EC9-8F9E-D3631299FC5D}"/>
              </a:ext>
            </a:extLst>
          </p:cNvPr>
          <p:cNvCxnSpPr>
            <a:cxnSpLocks/>
          </p:cNvCxnSpPr>
          <p:nvPr/>
        </p:nvCxnSpPr>
        <p:spPr>
          <a:xfrm flipV="1">
            <a:off x="3662162" y="3286436"/>
            <a:ext cx="658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0486D6-4184-4444-84F7-3131E7AF1224}"/>
              </a:ext>
            </a:extLst>
          </p:cNvPr>
          <p:cNvCxnSpPr>
            <a:cxnSpLocks/>
          </p:cNvCxnSpPr>
          <p:nvPr/>
        </p:nvCxnSpPr>
        <p:spPr>
          <a:xfrm>
            <a:off x="4517326" y="2814066"/>
            <a:ext cx="42106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0A241A2-0626-46FE-8326-6757F6E61B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25"/>
          <a:stretch/>
        </p:blipFill>
        <p:spPr>
          <a:xfrm>
            <a:off x="4572000" y="1252728"/>
            <a:ext cx="1760220" cy="14113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166760-420C-42EE-A020-385CB958DBF6}"/>
              </a:ext>
            </a:extLst>
          </p:cNvPr>
          <p:cNvSpPr txBox="1"/>
          <p:nvPr/>
        </p:nvSpPr>
        <p:spPr>
          <a:xfrm>
            <a:off x="4865697" y="944565"/>
            <a:ext cx="117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 전 결과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E82715-6A7C-46A4-90A0-35F5EAE36574}"/>
              </a:ext>
            </a:extLst>
          </p:cNvPr>
          <p:cNvCxnSpPr>
            <a:cxnSpLocks/>
          </p:cNvCxnSpPr>
          <p:nvPr/>
        </p:nvCxnSpPr>
        <p:spPr>
          <a:xfrm>
            <a:off x="6533188" y="998714"/>
            <a:ext cx="0" cy="18153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A2E0D36-C360-4AC6-A5BE-36547A52A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068" y="1375728"/>
            <a:ext cx="1937001" cy="12787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50A514-16DD-4C52-A1FA-03FA474819C1}"/>
              </a:ext>
            </a:extLst>
          </p:cNvPr>
          <p:cNvSpPr txBox="1"/>
          <p:nvPr/>
        </p:nvSpPr>
        <p:spPr>
          <a:xfrm>
            <a:off x="7116655" y="964513"/>
            <a:ext cx="117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 후 결과</a:t>
            </a:r>
          </a:p>
        </p:txBody>
      </p:sp>
    </p:spTree>
    <p:extLst>
      <p:ext uri="{BB962C8B-B14F-4D97-AF65-F5344CB8AC3E}">
        <p14:creationId xmlns:p14="http://schemas.microsoft.com/office/powerpoint/2010/main" val="3889500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230</Words>
  <Application>Microsoft Office PowerPoint</Application>
  <PresentationFormat>화면 슬라이드 쇼(16:9)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배달의민족 도현</vt:lpstr>
      <vt:lpstr>Helvetica Neue</vt:lpstr>
      <vt:lpstr>Calibri</vt:lpstr>
      <vt:lpstr>Noto Sans Symbols</vt:lpstr>
      <vt:lpstr>Gill Sans</vt:lpstr>
      <vt:lpstr>Arial</vt:lpstr>
      <vt:lpstr>Simple Light</vt:lpstr>
      <vt:lpstr>White</vt:lpstr>
      <vt:lpstr>Lab 3 Minimizing Cost (로스 함수 + 시각화)</vt:lpstr>
      <vt:lpstr>1.               설치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Minimizing Cost (로스 함수 최소화)</dc:title>
  <cp:lastModifiedBy>정승민</cp:lastModifiedBy>
  <cp:revision>6</cp:revision>
  <dcterms:modified xsi:type="dcterms:W3CDTF">2021-01-13T13:48:39Z</dcterms:modified>
</cp:coreProperties>
</file>