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16"/>
  </p:notesMasterIdLst>
  <p:sldIdLst>
    <p:sldId id="256" r:id="rId7"/>
    <p:sldId id="257" r:id="rId8"/>
    <p:sldId id="288" r:id="rId9"/>
    <p:sldId id="292" r:id="rId10"/>
    <p:sldId id="293" r:id="rId11"/>
    <p:sldId id="294" r:id="rId12"/>
    <p:sldId id="296" r:id="rId13"/>
    <p:sldId id="297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D7114-C84F-4D1C-9C5E-8EB95A613F28}" v="579" dt="2021-01-24T16:15:07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6"/>
    <p:restoredTop sz="81176" autoAdjust="0"/>
  </p:normalViewPr>
  <p:slideViewPr>
    <p:cSldViewPr snapToGrid="0" snapToObjects="1">
      <p:cViewPr varScale="1">
        <p:scale>
          <a:sx n="92" d="100"/>
          <a:sy n="92" d="100"/>
        </p:scale>
        <p:origin x="10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석" userId="f8b76496fb284a9e" providerId="LiveId" clId="{FB8D7114-C84F-4D1C-9C5E-8EB95A613F28}"/>
    <pc:docChg chg="undo custSel mod addSld delSld modSld">
      <pc:chgData name="우석" userId="f8b76496fb284a9e" providerId="LiveId" clId="{FB8D7114-C84F-4D1C-9C5E-8EB95A613F28}" dt="2021-01-24T16:15:07.502" v="7941" actId="20577"/>
      <pc:docMkLst>
        <pc:docMk/>
      </pc:docMkLst>
      <pc:sldChg chg="del">
        <pc:chgData name="우석" userId="f8b76496fb284a9e" providerId="LiveId" clId="{FB8D7114-C84F-4D1C-9C5E-8EB95A613F28}" dt="2021-01-18T13:44:21.668" v="0" actId="47"/>
        <pc:sldMkLst>
          <pc:docMk/>
          <pc:sldMk cId="3712267506" sldId="258"/>
        </pc:sldMkLst>
      </pc:sldChg>
      <pc:sldChg chg="del">
        <pc:chgData name="우석" userId="f8b76496fb284a9e" providerId="LiveId" clId="{FB8D7114-C84F-4D1C-9C5E-8EB95A613F28}" dt="2021-01-18T13:44:21.668" v="0" actId="47"/>
        <pc:sldMkLst>
          <pc:docMk/>
          <pc:sldMk cId="2410996628" sldId="269"/>
        </pc:sldMkLst>
      </pc:sldChg>
      <pc:sldChg chg="del">
        <pc:chgData name="우석" userId="f8b76496fb284a9e" providerId="LiveId" clId="{FB8D7114-C84F-4D1C-9C5E-8EB95A613F28}" dt="2021-01-18T13:44:21.668" v="0" actId="47"/>
        <pc:sldMkLst>
          <pc:docMk/>
          <pc:sldMk cId="4183310037" sldId="273"/>
        </pc:sldMkLst>
      </pc:sldChg>
      <pc:sldChg chg="del">
        <pc:chgData name="우석" userId="f8b76496fb284a9e" providerId="LiveId" clId="{FB8D7114-C84F-4D1C-9C5E-8EB95A613F28}" dt="2021-01-18T13:44:21.668" v="0" actId="47"/>
        <pc:sldMkLst>
          <pc:docMk/>
          <pc:sldMk cId="3717082406" sldId="274"/>
        </pc:sldMkLst>
      </pc:sldChg>
      <pc:sldChg chg="del">
        <pc:chgData name="우석" userId="f8b76496fb284a9e" providerId="LiveId" clId="{FB8D7114-C84F-4D1C-9C5E-8EB95A613F28}" dt="2021-01-18T13:44:21.668" v="0" actId="47"/>
        <pc:sldMkLst>
          <pc:docMk/>
          <pc:sldMk cId="449955672" sldId="277"/>
        </pc:sldMkLst>
      </pc:sldChg>
      <pc:sldChg chg="del">
        <pc:chgData name="우석" userId="f8b76496fb284a9e" providerId="LiveId" clId="{FB8D7114-C84F-4D1C-9C5E-8EB95A613F28}" dt="2021-01-18T13:44:21.668" v="0" actId="47"/>
        <pc:sldMkLst>
          <pc:docMk/>
          <pc:sldMk cId="2244155078" sldId="278"/>
        </pc:sldMkLst>
      </pc:sldChg>
      <pc:sldChg chg="del">
        <pc:chgData name="우석" userId="f8b76496fb284a9e" providerId="LiveId" clId="{FB8D7114-C84F-4D1C-9C5E-8EB95A613F28}" dt="2021-01-18T13:44:21.668" v="0" actId="47"/>
        <pc:sldMkLst>
          <pc:docMk/>
          <pc:sldMk cId="4117119480" sldId="280"/>
        </pc:sldMkLst>
      </pc:sldChg>
      <pc:sldChg chg="del">
        <pc:chgData name="우석" userId="f8b76496fb284a9e" providerId="LiveId" clId="{FB8D7114-C84F-4D1C-9C5E-8EB95A613F28}" dt="2021-01-18T13:44:21.668" v="0" actId="47"/>
        <pc:sldMkLst>
          <pc:docMk/>
          <pc:sldMk cId="1626366938" sldId="281"/>
        </pc:sldMkLst>
      </pc:sldChg>
      <pc:sldChg chg="del">
        <pc:chgData name="우석" userId="f8b76496fb284a9e" providerId="LiveId" clId="{FB8D7114-C84F-4D1C-9C5E-8EB95A613F28}" dt="2021-01-18T13:44:21.668" v="0" actId="47"/>
        <pc:sldMkLst>
          <pc:docMk/>
          <pc:sldMk cId="188712876" sldId="283"/>
        </pc:sldMkLst>
      </pc:sldChg>
      <pc:sldChg chg="del">
        <pc:chgData name="우석" userId="f8b76496fb284a9e" providerId="LiveId" clId="{FB8D7114-C84F-4D1C-9C5E-8EB95A613F28}" dt="2021-01-18T13:44:21.668" v="0" actId="47"/>
        <pc:sldMkLst>
          <pc:docMk/>
          <pc:sldMk cId="1622257803" sldId="285"/>
        </pc:sldMkLst>
      </pc:sldChg>
      <pc:sldChg chg="del">
        <pc:chgData name="우석" userId="f8b76496fb284a9e" providerId="LiveId" clId="{FB8D7114-C84F-4D1C-9C5E-8EB95A613F28}" dt="2021-01-18T13:44:21.668" v="0" actId="47"/>
        <pc:sldMkLst>
          <pc:docMk/>
          <pc:sldMk cId="2492173888" sldId="286"/>
        </pc:sldMkLst>
      </pc:sldChg>
      <pc:sldChg chg="del">
        <pc:chgData name="우석" userId="f8b76496fb284a9e" providerId="LiveId" clId="{FB8D7114-C84F-4D1C-9C5E-8EB95A613F28}" dt="2021-01-18T13:44:21.668" v="0" actId="47"/>
        <pc:sldMkLst>
          <pc:docMk/>
          <pc:sldMk cId="2199870572" sldId="287"/>
        </pc:sldMkLst>
      </pc:sldChg>
      <pc:sldChg chg="modNotesTx">
        <pc:chgData name="우석" userId="f8b76496fb284a9e" providerId="LiveId" clId="{FB8D7114-C84F-4D1C-9C5E-8EB95A613F28}" dt="2021-01-19T05:50:27.374" v="176" actId="20577"/>
        <pc:sldMkLst>
          <pc:docMk/>
          <pc:sldMk cId="765071029" sldId="288"/>
        </pc:sldMkLst>
      </pc:sldChg>
      <pc:sldChg chg="addSp delSp modSp del mod modNotesTx">
        <pc:chgData name="우석" userId="f8b76496fb284a9e" providerId="LiveId" clId="{FB8D7114-C84F-4D1C-9C5E-8EB95A613F28}" dt="2021-01-19T06:56:05.609" v="552" actId="47"/>
        <pc:sldMkLst>
          <pc:docMk/>
          <pc:sldMk cId="2409164877" sldId="289"/>
        </pc:sldMkLst>
        <pc:spChg chg="mod">
          <ac:chgData name="우석" userId="f8b76496fb284a9e" providerId="LiveId" clId="{FB8D7114-C84F-4D1C-9C5E-8EB95A613F28}" dt="2021-01-19T06:52:33.125" v="504" actId="20577"/>
          <ac:spMkLst>
            <pc:docMk/>
            <pc:sldMk cId="2409164877" sldId="289"/>
            <ac:spMk id="4" creationId="{1EDEE205-9C76-1B42-8F3B-7447CC28BAF5}"/>
          </ac:spMkLst>
        </pc:spChg>
        <pc:picChg chg="add del mod">
          <ac:chgData name="우석" userId="f8b76496fb284a9e" providerId="LiveId" clId="{FB8D7114-C84F-4D1C-9C5E-8EB95A613F28}" dt="2021-01-19T06:52:41.447" v="506"/>
          <ac:picMkLst>
            <pc:docMk/>
            <pc:sldMk cId="2409164877" sldId="289"/>
            <ac:picMk id="5" creationId="{C620E72D-7D89-4CC7-ABFA-A54B045D65A1}"/>
          </ac:picMkLst>
        </pc:picChg>
      </pc:sldChg>
      <pc:sldChg chg="del">
        <pc:chgData name="우석" userId="f8b76496fb284a9e" providerId="LiveId" clId="{FB8D7114-C84F-4D1C-9C5E-8EB95A613F28}" dt="2021-01-19T07:47:57.588" v="4737" actId="47"/>
        <pc:sldMkLst>
          <pc:docMk/>
          <pc:sldMk cId="3693303291" sldId="290"/>
        </pc:sldMkLst>
      </pc:sldChg>
      <pc:sldChg chg="del">
        <pc:chgData name="우석" userId="f8b76496fb284a9e" providerId="LiveId" clId="{FB8D7114-C84F-4D1C-9C5E-8EB95A613F28}" dt="2021-01-19T07:47:58.412" v="4738" actId="47"/>
        <pc:sldMkLst>
          <pc:docMk/>
          <pc:sldMk cId="907381756" sldId="291"/>
        </pc:sldMkLst>
      </pc:sldChg>
      <pc:sldChg chg="addSp delSp modSp add mod modClrScheme chgLayout modNotesTx">
        <pc:chgData name="우석" userId="f8b76496fb284a9e" providerId="LiveId" clId="{FB8D7114-C84F-4D1C-9C5E-8EB95A613F28}" dt="2021-01-19T07:39:50.353" v="2903" actId="20577"/>
        <pc:sldMkLst>
          <pc:docMk/>
          <pc:sldMk cId="3593364229" sldId="292"/>
        </pc:sldMkLst>
        <pc:spChg chg="mod ord">
          <ac:chgData name="우석" userId="f8b76496fb284a9e" providerId="LiveId" clId="{FB8D7114-C84F-4D1C-9C5E-8EB95A613F28}" dt="2021-01-19T06:52:48.296" v="511" actId="26606"/>
          <ac:spMkLst>
            <pc:docMk/>
            <pc:sldMk cId="3593364229" sldId="292"/>
            <ac:spMk id="2" creationId="{FCC67B9D-E06F-FF42-BEA7-59747DA421F6}"/>
          </ac:spMkLst>
        </pc:spChg>
        <pc:spChg chg="mod">
          <ac:chgData name="우석" userId="f8b76496fb284a9e" providerId="LiveId" clId="{FB8D7114-C84F-4D1C-9C5E-8EB95A613F28}" dt="2021-01-19T06:52:48.296" v="511" actId="26606"/>
          <ac:spMkLst>
            <pc:docMk/>
            <pc:sldMk cId="3593364229" sldId="292"/>
            <ac:spMk id="3" creationId="{CA1FB3DF-CF18-874D-B245-5F04BCA7FA89}"/>
          </ac:spMkLst>
        </pc:spChg>
        <pc:spChg chg="del">
          <ac:chgData name="우석" userId="f8b76496fb284a9e" providerId="LiveId" clId="{FB8D7114-C84F-4D1C-9C5E-8EB95A613F28}" dt="2021-01-19T06:51:34.092" v="438" actId="478"/>
          <ac:spMkLst>
            <pc:docMk/>
            <pc:sldMk cId="3593364229" sldId="292"/>
            <ac:spMk id="4" creationId="{1EDEE205-9C76-1B42-8F3B-7447CC28BAF5}"/>
          </ac:spMkLst>
        </pc:spChg>
        <pc:spChg chg="add del mod">
          <ac:chgData name="우석" userId="f8b76496fb284a9e" providerId="LiveId" clId="{FB8D7114-C84F-4D1C-9C5E-8EB95A613F28}" dt="2021-01-19T06:51:36.777" v="440" actId="478"/>
          <ac:spMkLst>
            <pc:docMk/>
            <pc:sldMk cId="3593364229" sldId="292"/>
            <ac:spMk id="6" creationId="{88F34D55-AA4D-4DFB-A660-8AC053BC2CA1}"/>
          </ac:spMkLst>
        </pc:spChg>
        <pc:spChg chg="add del mod">
          <ac:chgData name="우석" userId="f8b76496fb284a9e" providerId="LiveId" clId="{FB8D7114-C84F-4D1C-9C5E-8EB95A613F28}" dt="2021-01-19T06:52:46.813" v="508" actId="26606"/>
          <ac:spMkLst>
            <pc:docMk/>
            <pc:sldMk cId="3593364229" sldId="292"/>
            <ac:spMk id="13" creationId="{8C66B8FC-BE55-4B9F-A5DD-94084EFDA407}"/>
          </ac:spMkLst>
        </pc:spChg>
        <pc:spChg chg="add del mod">
          <ac:chgData name="우석" userId="f8b76496fb284a9e" providerId="LiveId" clId="{FB8D7114-C84F-4D1C-9C5E-8EB95A613F28}" dt="2021-01-19T06:52:48.290" v="510" actId="26606"/>
          <ac:spMkLst>
            <pc:docMk/>
            <pc:sldMk cId="3593364229" sldId="292"/>
            <ac:spMk id="15" creationId="{6A20DE44-7DEE-4D1E-93A4-CEB108271810}"/>
          </ac:spMkLst>
        </pc:spChg>
        <pc:spChg chg="add mod">
          <ac:chgData name="우석" userId="f8b76496fb284a9e" providerId="LiveId" clId="{FB8D7114-C84F-4D1C-9C5E-8EB95A613F28}" dt="2021-01-19T07:19:19.830" v="734" actId="20577"/>
          <ac:spMkLst>
            <pc:docMk/>
            <pc:sldMk cId="3593364229" sldId="292"/>
            <ac:spMk id="17" creationId="{8C66B8FC-BE55-4B9F-A5DD-94084EFDA407}"/>
          </ac:spMkLst>
        </pc:spChg>
        <pc:picChg chg="add mod">
          <ac:chgData name="우석" userId="f8b76496fb284a9e" providerId="LiveId" clId="{FB8D7114-C84F-4D1C-9C5E-8EB95A613F28}" dt="2021-01-19T07:09:51.536" v="553" actId="14100"/>
          <ac:picMkLst>
            <pc:docMk/>
            <pc:sldMk cId="3593364229" sldId="292"/>
            <ac:picMk id="8" creationId="{C555683D-4818-4E67-A343-D045DA20F97E}"/>
          </ac:picMkLst>
        </pc:picChg>
      </pc:sldChg>
      <pc:sldChg chg="add del">
        <pc:chgData name="우석" userId="f8b76496fb284a9e" providerId="LiveId" clId="{FB8D7114-C84F-4D1C-9C5E-8EB95A613F28}" dt="2021-01-19T07:39:37.565" v="2898"/>
        <pc:sldMkLst>
          <pc:docMk/>
          <pc:sldMk cId="2018381768" sldId="293"/>
        </pc:sldMkLst>
      </pc:sldChg>
      <pc:sldChg chg="addSp modSp add mod modNotesTx">
        <pc:chgData name="우석" userId="f8b76496fb284a9e" providerId="LiveId" clId="{FB8D7114-C84F-4D1C-9C5E-8EB95A613F28}" dt="2021-01-19T07:58:02.957" v="4766" actId="108"/>
        <pc:sldMkLst>
          <pc:docMk/>
          <pc:sldMk cId="3277587804" sldId="293"/>
        </pc:sldMkLst>
        <pc:picChg chg="add mod">
          <ac:chgData name="우석" userId="f8b76496fb284a9e" providerId="LiveId" clId="{FB8D7114-C84F-4D1C-9C5E-8EB95A613F28}" dt="2021-01-19T07:58:02.957" v="4766" actId="108"/>
          <ac:picMkLst>
            <pc:docMk/>
            <pc:sldMk cId="3277587804" sldId="293"/>
            <ac:picMk id="5" creationId="{42B2BBAA-B459-491F-9674-5B58E7EF4E0D}"/>
          </ac:picMkLst>
        </pc:picChg>
      </pc:sldChg>
      <pc:sldChg chg="add del">
        <pc:chgData name="우석" userId="f8b76496fb284a9e" providerId="LiveId" clId="{FB8D7114-C84F-4D1C-9C5E-8EB95A613F28}" dt="2021-01-19T07:39:36.406" v="2897"/>
        <pc:sldMkLst>
          <pc:docMk/>
          <pc:sldMk cId="117543711" sldId="294"/>
        </pc:sldMkLst>
      </pc:sldChg>
      <pc:sldChg chg="add modNotesTx">
        <pc:chgData name="우석" userId="f8b76496fb284a9e" providerId="LiveId" clId="{FB8D7114-C84F-4D1C-9C5E-8EB95A613F28}" dt="2021-01-19T07:47:49.351" v="4736" actId="20577"/>
        <pc:sldMkLst>
          <pc:docMk/>
          <pc:sldMk cId="2556988730" sldId="294"/>
        </pc:sldMkLst>
      </pc:sldChg>
      <pc:sldChg chg="delSp modSp add del mod">
        <pc:chgData name="우석" userId="f8b76496fb284a9e" providerId="LiveId" clId="{FB8D7114-C84F-4D1C-9C5E-8EB95A613F28}" dt="2021-01-19T07:49:51.456" v="4761" actId="47"/>
        <pc:sldMkLst>
          <pc:docMk/>
          <pc:sldMk cId="103200517" sldId="295"/>
        </pc:sldMkLst>
        <pc:spChg chg="mod">
          <ac:chgData name="우석" userId="f8b76496fb284a9e" providerId="LiveId" clId="{FB8D7114-C84F-4D1C-9C5E-8EB95A613F28}" dt="2021-01-19T07:49:34.438" v="4757" actId="20577"/>
          <ac:spMkLst>
            <pc:docMk/>
            <pc:sldMk cId="103200517" sldId="295"/>
            <ac:spMk id="3" creationId="{CA1FB3DF-CF18-874D-B245-5F04BCA7FA89}"/>
          </ac:spMkLst>
        </pc:spChg>
        <pc:picChg chg="del">
          <ac:chgData name="우석" userId="f8b76496fb284a9e" providerId="LiveId" clId="{FB8D7114-C84F-4D1C-9C5E-8EB95A613F28}" dt="2021-01-19T07:49:37.836" v="4758" actId="478"/>
          <ac:picMkLst>
            <pc:docMk/>
            <pc:sldMk cId="103200517" sldId="295"/>
            <ac:picMk id="8" creationId="{C555683D-4818-4E67-A343-D045DA20F97E}"/>
          </ac:picMkLst>
        </pc:picChg>
      </pc:sldChg>
      <pc:sldChg chg="addSp delSp modSp add mod modNotesTx">
        <pc:chgData name="우석" userId="f8b76496fb284a9e" providerId="LiveId" clId="{FB8D7114-C84F-4D1C-9C5E-8EB95A613F28}" dt="2021-01-19T08:13:44.930" v="5877" actId="5793"/>
        <pc:sldMkLst>
          <pc:docMk/>
          <pc:sldMk cId="427474901" sldId="296"/>
        </pc:sldMkLst>
        <pc:spChg chg="mod">
          <ac:chgData name="우석" userId="f8b76496fb284a9e" providerId="LiveId" clId="{FB8D7114-C84F-4D1C-9C5E-8EB95A613F28}" dt="2021-01-19T07:49:50.137" v="4760"/>
          <ac:spMkLst>
            <pc:docMk/>
            <pc:sldMk cId="427474901" sldId="296"/>
            <ac:spMk id="3" creationId="{CA1FB3DF-CF18-874D-B245-5F04BCA7FA89}"/>
          </ac:spMkLst>
        </pc:spChg>
        <pc:spChg chg="mod">
          <ac:chgData name="우석" userId="f8b76496fb284a9e" providerId="LiveId" clId="{FB8D7114-C84F-4D1C-9C5E-8EB95A613F28}" dt="2021-01-19T08:08:08.159" v="4974" actId="20577"/>
          <ac:spMkLst>
            <pc:docMk/>
            <pc:sldMk cId="427474901" sldId="296"/>
            <ac:spMk id="4" creationId="{1EDEE205-9C76-1B42-8F3B-7447CC28BAF5}"/>
          </ac:spMkLst>
        </pc:spChg>
        <pc:picChg chg="del">
          <ac:chgData name="우석" userId="f8b76496fb284a9e" providerId="LiveId" clId="{FB8D7114-C84F-4D1C-9C5E-8EB95A613F28}" dt="2021-01-19T07:49:52.997" v="4762" actId="478"/>
          <ac:picMkLst>
            <pc:docMk/>
            <pc:sldMk cId="427474901" sldId="296"/>
            <ac:picMk id="6" creationId="{9C9BDE9D-21BB-4D20-8E22-C49ABEA70CB7}"/>
          </ac:picMkLst>
        </pc:picChg>
        <pc:picChg chg="add mod">
          <ac:chgData name="우석" userId="f8b76496fb284a9e" providerId="LiveId" clId="{FB8D7114-C84F-4D1C-9C5E-8EB95A613F28}" dt="2021-01-19T08:13:23.543" v="5849" actId="1076"/>
          <ac:picMkLst>
            <pc:docMk/>
            <pc:sldMk cId="427474901" sldId="296"/>
            <ac:picMk id="7" creationId="{0E2992D6-91BC-4846-ADB0-F035B046099F}"/>
          </ac:picMkLst>
        </pc:picChg>
        <pc:picChg chg="add del mod">
          <ac:chgData name="우석" userId="f8b76496fb284a9e" providerId="LiveId" clId="{FB8D7114-C84F-4D1C-9C5E-8EB95A613F28}" dt="2021-01-19T07:59:14.641" v="4805" actId="478"/>
          <ac:picMkLst>
            <pc:docMk/>
            <pc:sldMk cId="427474901" sldId="296"/>
            <ac:picMk id="9" creationId="{D3B75916-DEDB-4C35-BAFD-F40D88BFF861}"/>
          </ac:picMkLst>
        </pc:picChg>
        <pc:picChg chg="add mod">
          <ac:chgData name="우석" userId="f8b76496fb284a9e" providerId="LiveId" clId="{FB8D7114-C84F-4D1C-9C5E-8EB95A613F28}" dt="2021-01-19T08:13:25.033" v="5850"/>
          <ac:picMkLst>
            <pc:docMk/>
            <pc:sldMk cId="427474901" sldId="296"/>
            <ac:picMk id="10" creationId="{922B9DC3-CD55-4513-B2B9-E76124942306}"/>
          </ac:picMkLst>
        </pc:picChg>
      </pc:sldChg>
      <pc:sldChg chg="delSp modSp add del mod modNotesTx">
        <pc:chgData name="우석" userId="f8b76496fb284a9e" providerId="LiveId" clId="{FB8D7114-C84F-4D1C-9C5E-8EB95A613F28}" dt="2021-01-19T08:13:27.942" v="5851" actId="47"/>
        <pc:sldMkLst>
          <pc:docMk/>
          <pc:sldMk cId="800228984" sldId="297"/>
        </pc:sldMkLst>
        <pc:spChg chg="mod">
          <ac:chgData name="우석" userId="f8b76496fb284a9e" providerId="LiveId" clId="{FB8D7114-C84F-4D1C-9C5E-8EB95A613F28}" dt="2021-01-19T07:59:09.901" v="4804" actId="20577"/>
          <ac:spMkLst>
            <pc:docMk/>
            <pc:sldMk cId="800228984" sldId="297"/>
            <ac:spMk id="4" creationId="{1EDEE205-9C76-1B42-8F3B-7447CC28BAF5}"/>
          </ac:spMkLst>
        </pc:spChg>
        <pc:picChg chg="del">
          <ac:chgData name="우석" userId="f8b76496fb284a9e" providerId="LiveId" clId="{FB8D7114-C84F-4D1C-9C5E-8EB95A613F28}" dt="2021-01-19T07:58:48.454" v="4773" actId="478"/>
          <ac:picMkLst>
            <pc:docMk/>
            <pc:sldMk cId="800228984" sldId="297"/>
            <ac:picMk id="7" creationId="{0E2992D6-91BC-4846-ADB0-F035B046099F}"/>
          </ac:picMkLst>
        </pc:picChg>
        <pc:picChg chg="del mod">
          <ac:chgData name="우석" userId="f8b76496fb284a9e" providerId="LiveId" clId="{FB8D7114-C84F-4D1C-9C5E-8EB95A613F28}" dt="2021-01-19T08:13:14.671" v="5845" actId="21"/>
          <ac:picMkLst>
            <pc:docMk/>
            <pc:sldMk cId="800228984" sldId="297"/>
            <ac:picMk id="9" creationId="{D3B75916-DEDB-4C35-BAFD-F40D88BFF861}"/>
          </ac:picMkLst>
        </pc:picChg>
      </pc:sldChg>
      <pc:sldChg chg="delSp modSp add mod modNotesTx">
        <pc:chgData name="우석" userId="f8b76496fb284a9e" providerId="LiveId" clId="{FB8D7114-C84F-4D1C-9C5E-8EB95A613F28}" dt="2021-01-24T16:13:19.101" v="7751" actId="20577"/>
        <pc:sldMkLst>
          <pc:docMk/>
          <pc:sldMk cId="4029825274" sldId="297"/>
        </pc:sldMkLst>
        <pc:spChg chg="mod">
          <ac:chgData name="우석" userId="f8b76496fb284a9e" providerId="LiveId" clId="{FB8D7114-C84F-4D1C-9C5E-8EB95A613F28}" dt="2021-01-19T08:14:18.646" v="5935" actId="20577"/>
          <ac:spMkLst>
            <pc:docMk/>
            <pc:sldMk cId="4029825274" sldId="297"/>
            <ac:spMk id="3" creationId="{CA1FB3DF-CF18-874D-B245-5F04BCA7FA89}"/>
          </ac:spMkLst>
        </pc:spChg>
        <pc:spChg chg="mod">
          <ac:chgData name="우석" userId="f8b76496fb284a9e" providerId="LiveId" clId="{FB8D7114-C84F-4D1C-9C5E-8EB95A613F28}" dt="2021-01-24T12:34:39.971" v="7440" actId="15"/>
          <ac:spMkLst>
            <pc:docMk/>
            <pc:sldMk cId="4029825274" sldId="297"/>
            <ac:spMk id="4" creationId="{1EDEE205-9C76-1B42-8F3B-7447CC28BAF5}"/>
          </ac:spMkLst>
        </pc:spChg>
        <pc:picChg chg="del">
          <ac:chgData name="우석" userId="f8b76496fb284a9e" providerId="LiveId" clId="{FB8D7114-C84F-4D1C-9C5E-8EB95A613F28}" dt="2021-01-19T08:13:58.493" v="5879" actId="478"/>
          <ac:picMkLst>
            <pc:docMk/>
            <pc:sldMk cId="4029825274" sldId="297"/>
            <ac:picMk id="7" creationId="{0E2992D6-91BC-4846-ADB0-F035B046099F}"/>
          </ac:picMkLst>
        </pc:picChg>
        <pc:picChg chg="del">
          <ac:chgData name="우석" userId="f8b76496fb284a9e" providerId="LiveId" clId="{FB8D7114-C84F-4D1C-9C5E-8EB95A613F28}" dt="2021-01-19T08:13:58.798" v="5880" actId="478"/>
          <ac:picMkLst>
            <pc:docMk/>
            <pc:sldMk cId="4029825274" sldId="297"/>
            <ac:picMk id="10" creationId="{922B9DC3-CD55-4513-B2B9-E76124942306}"/>
          </ac:picMkLst>
        </pc:picChg>
      </pc:sldChg>
      <pc:sldChg chg="addSp delSp modSp add mod modNotesTx">
        <pc:chgData name="우석" userId="f8b76496fb284a9e" providerId="LiveId" clId="{FB8D7114-C84F-4D1C-9C5E-8EB95A613F28}" dt="2021-01-24T16:15:07.502" v="7941" actId="20577"/>
        <pc:sldMkLst>
          <pc:docMk/>
          <pc:sldMk cId="984713152" sldId="298"/>
        </pc:sldMkLst>
        <pc:spChg chg="del">
          <ac:chgData name="우석" userId="f8b76496fb284a9e" providerId="LiveId" clId="{FB8D7114-C84F-4D1C-9C5E-8EB95A613F28}" dt="2021-01-24T16:13:29.283" v="7753" actId="478"/>
          <ac:spMkLst>
            <pc:docMk/>
            <pc:sldMk cId="984713152" sldId="298"/>
            <ac:spMk id="3" creationId="{CA1FB3DF-CF18-874D-B245-5F04BCA7FA89}"/>
          </ac:spMkLst>
        </pc:spChg>
        <pc:spChg chg="del mod">
          <ac:chgData name="우석" userId="f8b76496fb284a9e" providerId="LiveId" clId="{FB8D7114-C84F-4D1C-9C5E-8EB95A613F28}" dt="2021-01-24T16:13:27.054" v="7752" actId="478"/>
          <ac:spMkLst>
            <pc:docMk/>
            <pc:sldMk cId="984713152" sldId="298"/>
            <ac:spMk id="4" creationId="{1EDEE205-9C76-1B42-8F3B-7447CC28BAF5}"/>
          </ac:spMkLst>
        </pc:spChg>
        <pc:spChg chg="add mod">
          <ac:chgData name="우석" userId="f8b76496fb284a9e" providerId="LiveId" clId="{FB8D7114-C84F-4D1C-9C5E-8EB95A613F28}" dt="2021-01-24T16:14:17.650" v="7800" actId="404"/>
          <ac:spMkLst>
            <pc:docMk/>
            <pc:sldMk cId="984713152" sldId="298"/>
            <ac:spMk id="6" creationId="{A8D10F13-AB0E-4752-A2B3-2D8F40E83C5E}"/>
          </ac:spMkLst>
        </pc:spChg>
        <pc:spChg chg="add del mod">
          <ac:chgData name="우석" userId="f8b76496fb284a9e" providerId="LiveId" clId="{FB8D7114-C84F-4D1C-9C5E-8EB95A613F28}" dt="2021-01-24T16:13:31.706" v="7754" actId="478"/>
          <ac:spMkLst>
            <pc:docMk/>
            <pc:sldMk cId="984713152" sldId="298"/>
            <ac:spMk id="8" creationId="{DB5EF9AD-52A1-470E-8708-75607782FC4D}"/>
          </ac:spMkLst>
        </pc:spChg>
      </pc:sldChg>
      <pc:sldChg chg="add del">
        <pc:chgData name="우석" userId="f8b76496fb284a9e" providerId="LiveId" clId="{FB8D7114-C84F-4D1C-9C5E-8EB95A613F28}" dt="2021-01-24T12:29:44.874" v="6911"/>
        <pc:sldMkLst>
          <pc:docMk/>
          <pc:sldMk cId="3264816137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D857-2717-1740-B390-0915B3A11796}" type="datetimeFigureOut">
              <a:rPr kumimoji="1" lang="ko-KR" altLang="en-US" smtClean="0"/>
              <a:t>2021-01-25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B0365-F736-8F41-960E-D20359769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7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저는 </a:t>
            </a:r>
            <a:r>
              <a:rPr lang="ko-KR" altLang="en-US" dirty="0" err="1"/>
              <a:t>박우석이고</a:t>
            </a:r>
            <a:r>
              <a:rPr lang="en-US" altLang="ko-KR" dirty="0"/>
              <a:t>, map reduce </a:t>
            </a:r>
            <a:r>
              <a:rPr lang="ko-KR" altLang="en-US" dirty="0"/>
              <a:t>관련 발표를 </a:t>
            </a:r>
            <a:r>
              <a:rPr lang="ko-KR" altLang="en-US" dirty="0" err="1"/>
              <a:t>맡게되어</a:t>
            </a:r>
            <a:r>
              <a:rPr lang="ko-KR" altLang="en-US" dirty="0"/>
              <a:t> </a:t>
            </a:r>
            <a:r>
              <a:rPr lang="en-US" altLang="ko-KR" dirty="0"/>
              <a:t>map reduce simplified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Large</a:t>
            </a:r>
            <a:r>
              <a:rPr lang="ko-KR" altLang="en-US" dirty="0"/>
              <a:t> </a:t>
            </a:r>
            <a:r>
              <a:rPr lang="en-US" altLang="ko-KR" dirty="0"/>
              <a:t>clusters </a:t>
            </a:r>
            <a:r>
              <a:rPr lang="ko-KR" altLang="en-US" dirty="0"/>
              <a:t>논문 발표를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13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지난주 이어서 진행한다고 말씀드렸던 </a:t>
            </a:r>
            <a:r>
              <a:rPr lang="en-US" altLang="ko-KR" dirty="0"/>
              <a:t>5</a:t>
            </a:r>
            <a:r>
              <a:rPr lang="ko-KR" altLang="en-US" dirty="0"/>
              <a:t>번</a:t>
            </a:r>
            <a:r>
              <a:rPr lang="en-US" altLang="ko-KR" dirty="0"/>
              <a:t>, Performance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performance </a:t>
            </a:r>
            <a:r>
              <a:rPr lang="ko-KR" altLang="en-US" dirty="0"/>
              <a:t>파트에서는 </a:t>
            </a:r>
            <a:r>
              <a:rPr lang="en-US" altLang="ko-KR" dirty="0"/>
              <a:t>map reduce </a:t>
            </a:r>
            <a:r>
              <a:rPr lang="ko-KR" altLang="en-US" dirty="0"/>
              <a:t>의 실행 성능에 대해 측정한 결과에 대해 </a:t>
            </a:r>
            <a:r>
              <a:rPr lang="ko-KR" altLang="en-US" dirty="0" err="1"/>
              <a:t>써있었습니다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cluster configuration, </a:t>
            </a:r>
            <a:r>
              <a:rPr lang="ko-KR" altLang="en-US" dirty="0"/>
              <a:t>실험 환경입니다</a:t>
            </a:r>
            <a:endParaRPr lang="en-US" altLang="ko-KR" dirty="0"/>
          </a:p>
          <a:p>
            <a:r>
              <a:rPr lang="ko-KR" altLang="en-US" dirty="0"/>
              <a:t>이들은 두개의 </a:t>
            </a:r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ko-KR" altLang="en-US" dirty="0" err="1"/>
              <a:t>컴퓨테이션을</a:t>
            </a:r>
            <a:r>
              <a:rPr lang="ko-KR" altLang="en-US" dirty="0"/>
              <a:t> 비교하는 방식으로 실험을 진행했다고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</a:t>
            </a:r>
            <a:r>
              <a:rPr lang="ko-KR" altLang="en-US" dirty="0" err="1"/>
              <a:t>맵리듀스</a:t>
            </a:r>
            <a:r>
              <a:rPr lang="ko-KR" altLang="en-US" dirty="0"/>
              <a:t> 환경은 </a:t>
            </a:r>
            <a:r>
              <a:rPr lang="en-US" altLang="ko-KR" dirty="0"/>
              <a:t>1800</a:t>
            </a:r>
            <a:r>
              <a:rPr lang="ko-KR" altLang="en-US" dirty="0"/>
              <a:t>대의 기기를 동반해 실험을 진행했고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각각의 컴퓨터는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쓰레딩</a:t>
            </a:r>
            <a:r>
              <a:rPr lang="ko-KR" altLang="en-US" dirty="0"/>
              <a:t> 지원 </a:t>
            </a:r>
            <a:r>
              <a:rPr lang="en-US" altLang="ko-KR" dirty="0"/>
              <a:t>2GHz </a:t>
            </a:r>
            <a:r>
              <a:rPr lang="ko-KR" altLang="en-US" dirty="0"/>
              <a:t>인텔 </a:t>
            </a:r>
            <a:r>
              <a:rPr lang="ko-KR" altLang="en-US" dirty="0" err="1"/>
              <a:t>제온</a:t>
            </a:r>
            <a:r>
              <a:rPr lang="ko-KR" altLang="en-US" dirty="0"/>
              <a:t> 프로세서</a:t>
            </a:r>
            <a:r>
              <a:rPr lang="en-US" altLang="ko-KR" dirty="0"/>
              <a:t>, 4GB</a:t>
            </a:r>
            <a:r>
              <a:rPr lang="ko-KR" altLang="en-US" dirty="0"/>
              <a:t>의 메모리</a:t>
            </a:r>
            <a:r>
              <a:rPr lang="en-US" altLang="ko-KR" dirty="0"/>
              <a:t>, 2</a:t>
            </a:r>
            <a:r>
              <a:rPr lang="ko-KR" altLang="en-US" dirty="0"/>
              <a:t>개의</a:t>
            </a:r>
            <a:r>
              <a:rPr lang="en-US" altLang="ko-KR" dirty="0"/>
              <a:t> 160GB</a:t>
            </a:r>
            <a:r>
              <a:rPr lang="ko-KR" altLang="en-US" dirty="0"/>
              <a:t>의 하드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  <a:r>
              <a:rPr lang="en-US" altLang="ko-KR" dirty="0"/>
              <a:t>, 1 </a:t>
            </a:r>
            <a:r>
              <a:rPr lang="ko-KR" altLang="en-US" dirty="0"/>
              <a:t>기가비트 이더넷이며 각 기기는 호스팅 주소가 같아 </a:t>
            </a:r>
            <a:r>
              <a:rPr lang="en-US" altLang="ko-KR" dirty="0" err="1"/>
              <a:t>rtt</a:t>
            </a:r>
            <a:r>
              <a:rPr lang="ko-KR" altLang="en-US" dirty="0"/>
              <a:t>가 </a:t>
            </a:r>
            <a:r>
              <a:rPr lang="en-US" altLang="ko-KR" dirty="0"/>
              <a:t>1millisecond </a:t>
            </a:r>
            <a:r>
              <a:rPr lang="ko-KR" altLang="en-US" dirty="0"/>
              <a:t>미만이었다고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주말 오후에 진행해 </a:t>
            </a:r>
            <a:r>
              <a:rPr lang="en-US" altLang="ko-KR" dirty="0" err="1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disk, network </a:t>
            </a:r>
            <a:r>
              <a:rPr lang="ko-KR" altLang="en-US" dirty="0"/>
              <a:t>가 최적의 상태에서 진행했다고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781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진행한 실험은 </a:t>
            </a:r>
            <a:r>
              <a:rPr lang="en-US" altLang="ko-KR" dirty="0"/>
              <a:t>grep </a:t>
            </a:r>
            <a:r>
              <a:rPr lang="ko-KR" altLang="en-US" dirty="0"/>
              <a:t>프로그램을 응용한 실험이었고</a:t>
            </a:r>
            <a:r>
              <a:rPr lang="en-US" altLang="ko-KR" dirty="0"/>
              <a:t>, 3</a:t>
            </a:r>
            <a:r>
              <a:rPr lang="ko-KR" altLang="en-US" dirty="0"/>
              <a:t>글자 씩 패턴이 나타나는 텍스트를 검색하는 </a:t>
            </a:r>
            <a:r>
              <a:rPr lang="en-US" altLang="ko-KR" dirty="0"/>
              <a:t>grep</a:t>
            </a:r>
            <a:r>
              <a:rPr lang="ko-KR" altLang="en-US" dirty="0"/>
              <a:t>은 </a:t>
            </a:r>
            <a:r>
              <a:rPr lang="en-US" altLang="ko-KR" dirty="0"/>
              <a:t>100 </a:t>
            </a:r>
            <a:r>
              <a:rPr lang="ko-KR" altLang="en-US" dirty="0"/>
              <a:t>바이트 단위의 레코드 </a:t>
            </a:r>
            <a:r>
              <a:rPr lang="en-US" altLang="ko-KR" dirty="0"/>
              <a:t>10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승 개 만큼을 스캔했습니다</a:t>
            </a:r>
            <a:r>
              <a:rPr lang="en-US" altLang="ko-KR" dirty="0"/>
              <a:t>. </a:t>
            </a:r>
            <a:r>
              <a:rPr lang="ko-KR" altLang="en-US" dirty="0"/>
              <a:t>이는 거의 </a:t>
            </a:r>
            <a:r>
              <a:rPr lang="en-US" altLang="ko-KR" dirty="0"/>
              <a:t>1</a:t>
            </a:r>
            <a:r>
              <a:rPr lang="ko-KR" altLang="en-US" dirty="0" err="1"/>
              <a:t>테라바이트</a:t>
            </a:r>
            <a:r>
              <a:rPr lang="ko-KR" altLang="en-US" dirty="0"/>
              <a:t> 분량의 데이터입니다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데이터는 </a:t>
            </a:r>
            <a:r>
              <a:rPr lang="en-US" altLang="ko-KR" dirty="0"/>
              <a:t>64MB </a:t>
            </a:r>
            <a:r>
              <a:rPr lang="ko-KR" altLang="en-US" dirty="0"/>
              <a:t>단위로 쪼개졌고</a:t>
            </a:r>
            <a:r>
              <a:rPr lang="en-US" altLang="ko-KR" dirty="0"/>
              <a:t>, </a:t>
            </a:r>
            <a:r>
              <a:rPr lang="ko-KR" altLang="en-US" dirty="0"/>
              <a:t>즉 맵 과정에서 </a:t>
            </a:r>
            <a:r>
              <a:rPr lang="en-US" altLang="ko-KR" dirty="0"/>
              <a:t>M</a:t>
            </a:r>
            <a:r>
              <a:rPr lang="ko-KR" altLang="en-US" dirty="0"/>
              <a:t>이 </a:t>
            </a:r>
            <a:r>
              <a:rPr lang="en-US" altLang="ko-KR" dirty="0"/>
              <a:t>15,000</a:t>
            </a:r>
            <a:r>
              <a:rPr lang="ko-KR" altLang="en-US" dirty="0"/>
              <a:t>개 생성됐고</a:t>
            </a:r>
            <a:r>
              <a:rPr lang="en-US" altLang="ko-KR" dirty="0"/>
              <a:t>, </a:t>
            </a:r>
            <a:r>
              <a:rPr lang="ko-KR" altLang="en-US" dirty="0"/>
              <a:t>전체 출력은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reduce </a:t>
            </a:r>
            <a:r>
              <a:rPr lang="ko-KR" altLang="en-US" dirty="0"/>
              <a:t>의 </a:t>
            </a:r>
            <a:r>
              <a:rPr lang="en-US" altLang="ko-KR" dirty="0"/>
              <a:t>R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개의 파일로 저장되었습니다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그래프에서 볼 수 있듯</a:t>
            </a:r>
            <a:r>
              <a:rPr lang="en-US" altLang="ko-KR" dirty="0"/>
              <a:t>, Y</a:t>
            </a:r>
            <a:r>
              <a:rPr lang="ko-KR" altLang="en-US" dirty="0"/>
              <a:t>축은 입력 데이터가 </a:t>
            </a:r>
            <a:r>
              <a:rPr lang="ko-KR" altLang="en-US" dirty="0" err="1"/>
              <a:t>스캔되는</a:t>
            </a:r>
            <a:r>
              <a:rPr lang="ko-KR" altLang="en-US" dirty="0"/>
              <a:t> 속도를 나타내고 있습니다</a:t>
            </a:r>
            <a:r>
              <a:rPr lang="en-US" altLang="ko-KR" dirty="0"/>
              <a:t>. </a:t>
            </a:r>
            <a:r>
              <a:rPr lang="ko-KR" altLang="en-US" dirty="0"/>
              <a:t>가장 데이터 처리율이 빨랐던 때는 초당 </a:t>
            </a:r>
            <a:r>
              <a:rPr lang="en-US" altLang="ko-KR" dirty="0"/>
              <a:t>30GB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1764</a:t>
            </a:r>
            <a:r>
              <a:rPr lang="ko-KR" altLang="en-US" dirty="0"/>
              <a:t>의 기기가 작동하던 </a:t>
            </a:r>
            <a:r>
              <a:rPr lang="ko-KR" altLang="en-US" dirty="0" err="1"/>
              <a:t>떄였습니다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이후 </a:t>
            </a:r>
            <a:r>
              <a:rPr lang="en-US" altLang="ko-KR" dirty="0"/>
              <a:t>map</a:t>
            </a:r>
            <a:r>
              <a:rPr lang="ko-KR" altLang="en-US" dirty="0"/>
              <a:t>이 종료되며 성능이 점점 저하되다가 </a:t>
            </a:r>
            <a:r>
              <a:rPr lang="en-US" altLang="ko-KR" dirty="0"/>
              <a:t>reduce </a:t>
            </a:r>
            <a:r>
              <a:rPr lang="ko-KR" altLang="en-US" dirty="0"/>
              <a:t>과정이 끝나는 때는 </a:t>
            </a:r>
            <a:r>
              <a:rPr lang="en-US" altLang="ko-KR" dirty="0"/>
              <a:t>80</a:t>
            </a:r>
            <a:r>
              <a:rPr lang="ko-KR" altLang="en-US" dirty="0"/>
              <a:t>초 가량이었습니다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전체의 </a:t>
            </a:r>
            <a:r>
              <a:rPr lang="en-US" altLang="ko-KR" dirty="0"/>
              <a:t>computation </a:t>
            </a:r>
            <a:r>
              <a:rPr lang="ko-KR" altLang="en-US" dirty="0"/>
              <a:t>과정은 </a:t>
            </a:r>
            <a:r>
              <a:rPr lang="en-US" altLang="ko-KR" dirty="0"/>
              <a:t>150</a:t>
            </a:r>
            <a:r>
              <a:rPr lang="ko-KR" altLang="en-US" dirty="0"/>
              <a:t>초가 걸렸는데 이는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worker</a:t>
            </a:r>
            <a:r>
              <a:rPr lang="ko-KR" altLang="en-US" dirty="0"/>
              <a:t>를 나누는 </a:t>
            </a:r>
            <a:r>
              <a:rPr lang="en-US" altLang="ko-KR" dirty="0"/>
              <a:t>fork</a:t>
            </a:r>
            <a:r>
              <a:rPr lang="ko-KR" altLang="en-US" dirty="0"/>
              <a:t>과정과 </a:t>
            </a:r>
            <a:r>
              <a:rPr lang="en-US" altLang="ko-KR" dirty="0"/>
              <a:t>GFS</a:t>
            </a:r>
            <a:r>
              <a:rPr lang="ko-KR" altLang="en-US" dirty="0"/>
              <a:t>에서 입력 파일을 가져오는 총 </a:t>
            </a:r>
            <a:r>
              <a:rPr lang="en-US" altLang="ko-KR" dirty="0"/>
              <a:t>1</a:t>
            </a:r>
            <a:r>
              <a:rPr lang="ko-KR" altLang="en-US" dirty="0"/>
              <a:t>분 가량의 시간이</a:t>
            </a:r>
            <a:r>
              <a:rPr lang="en-US" altLang="ko-KR" dirty="0"/>
              <a:t> </a:t>
            </a:r>
            <a:r>
              <a:rPr lang="ko-KR" altLang="en-US" dirty="0"/>
              <a:t>포함된 시간이 추가되어 이런 결과가 나왔다고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9337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실험은 </a:t>
            </a:r>
            <a:r>
              <a:rPr lang="en-US" altLang="ko-KR" dirty="0"/>
              <a:t>sort program</a:t>
            </a:r>
            <a:r>
              <a:rPr lang="ko-KR" altLang="en-US" dirty="0"/>
              <a:t>으로 </a:t>
            </a:r>
            <a:r>
              <a:rPr lang="en-US" altLang="ko-KR" dirty="0"/>
              <a:t>grep</a:t>
            </a:r>
            <a:r>
              <a:rPr lang="ko-KR" altLang="en-US" dirty="0"/>
              <a:t>과 마찬가지로 </a:t>
            </a:r>
            <a:r>
              <a:rPr lang="en-US" altLang="ko-KR" dirty="0"/>
              <a:t>1</a:t>
            </a:r>
            <a:r>
              <a:rPr lang="ko-KR" altLang="en-US" dirty="0" err="1"/>
              <a:t>테라바이트</a:t>
            </a:r>
            <a:r>
              <a:rPr lang="ko-KR" altLang="en-US" dirty="0"/>
              <a:t> 분량의 데이터를 </a:t>
            </a:r>
            <a:r>
              <a:rPr lang="en-US" altLang="ko-KR" dirty="0"/>
              <a:t>sort </a:t>
            </a:r>
            <a:r>
              <a:rPr lang="ko-KR" altLang="en-US" dirty="0"/>
              <a:t>했다고 합니다</a:t>
            </a:r>
            <a:r>
              <a:rPr lang="en-US" altLang="ko-KR" dirty="0"/>
              <a:t>. </a:t>
            </a:r>
            <a:r>
              <a:rPr lang="ko-KR" altLang="en-US" dirty="0"/>
              <a:t>이 데이터는 </a:t>
            </a:r>
            <a:r>
              <a:rPr lang="en-US" altLang="ko-KR" dirty="0"/>
              <a:t>64MB</a:t>
            </a:r>
            <a:r>
              <a:rPr lang="ko-KR" altLang="en-US" dirty="0"/>
              <a:t>단위로 </a:t>
            </a:r>
            <a:r>
              <a:rPr lang="en-US" altLang="ko-KR" dirty="0"/>
              <a:t>15000</a:t>
            </a:r>
            <a:r>
              <a:rPr lang="ko-KR" altLang="en-US" dirty="0"/>
              <a:t>개의 맵 결과 </a:t>
            </a:r>
            <a:r>
              <a:rPr lang="en-US" altLang="ko-KR" dirty="0"/>
              <a:t>M</a:t>
            </a:r>
            <a:r>
              <a:rPr lang="ko-KR" altLang="en-US" dirty="0"/>
              <a:t>과 </a:t>
            </a:r>
            <a:r>
              <a:rPr lang="en-US" altLang="ko-KR" dirty="0"/>
              <a:t>4000</a:t>
            </a:r>
            <a:r>
              <a:rPr lang="ko-KR" altLang="en-US" dirty="0"/>
              <a:t>개의 </a:t>
            </a:r>
            <a:r>
              <a:rPr lang="ko-KR" altLang="en-US" dirty="0" err="1"/>
              <a:t>리듀스</a:t>
            </a:r>
            <a:r>
              <a:rPr lang="ko-KR" altLang="en-US" dirty="0"/>
              <a:t> 결과 </a:t>
            </a:r>
            <a:r>
              <a:rPr lang="en-US" altLang="ko-KR" dirty="0"/>
              <a:t>M</a:t>
            </a:r>
            <a:r>
              <a:rPr lang="ko-KR" altLang="en-US" dirty="0"/>
              <a:t>을 만들었습니다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Sort</a:t>
            </a:r>
            <a:r>
              <a:rPr lang="ko-KR" altLang="en-US" dirty="0"/>
              <a:t> 프로그램과 동시에 여러 환경을 바꿔가며 실행을 했는데 이는 </a:t>
            </a:r>
            <a:r>
              <a:rPr lang="en-US" altLang="ko-KR" dirty="0"/>
              <a:t>normal, no backup tasks, 200 tasks killed </a:t>
            </a:r>
            <a:r>
              <a:rPr lang="ko-KR" altLang="en-US" dirty="0"/>
              <a:t>상태 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옆의 </a:t>
            </a:r>
            <a:r>
              <a:rPr lang="en-US" altLang="ko-KR" dirty="0"/>
              <a:t>9</a:t>
            </a:r>
            <a:r>
              <a:rPr lang="ko-KR" altLang="en-US" dirty="0"/>
              <a:t>개 그래프는 각각 </a:t>
            </a:r>
            <a:r>
              <a:rPr lang="en-US" altLang="ko-KR" dirty="0" err="1"/>
              <a:t>a,b,c</a:t>
            </a:r>
            <a:r>
              <a:rPr lang="ko-KR" altLang="en-US" dirty="0"/>
              <a:t>에 따라 실험 환경을 보여주며</a:t>
            </a:r>
            <a:r>
              <a:rPr lang="en-US" altLang="ko-KR" dirty="0"/>
              <a:t>, </a:t>
            </a:r>
            <a:r>
              <a:rPr lang="ko-KR" altLang="en-US" dirty="0"/>
              <a:t>위에서부터 입력 속도</a:t>
            </a:r>
            <a:r>
              <a:rPr lang="en-US" altLang="ko-KR" dirty="0"/>
              <a:t>, shuffle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출력 속도를 나타냅니다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일반적인 </a:t>
            </a:r>
            <a:r>
              <a:rPr lang="en-US" altLang="ko-KR" dirty="0"/>
              <a:t>sort </a:t>
            </a:r>
            <a:r>
              <a:rPr lang="ko-KR" altLang="en-US" dirty="0"/>
              <a:t>프로그램에서는 </a:t>
            </a:r>
            <a:r>
              <a:rPr lang="en-US" altLang="ko-KR" dirty="0"/>
              <a:t>200</a:t>
            </a:r>
            <a:r>
              <a:rPr lang="ko-KR" altLang="en-US" dirty="0"/>
              <a:t>초가 지나기 전 최고 </a:t>
            </a:r>
            <a:r>
              <a:rPr lang="en-US" altLang="ko-KR" dirty="0"/>
              <a:t>13GB/s</a:t>
            </a:r>
            <a:r>
              <a:rPr lang="ko-KR" altLang="en-US" dirty="0"/>
              <a:t>의 속도로 모든 입력 신호가 끝나는 과정을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</a:t>
            </a:r>
            <a:r>
              <a:rPr lang="en-US" altLang="ko-KR" dirty="0"/>
              <a:t>shuffle </a:t>
            </a:r>
            <a:r>
              <a:rPr lang="ko-KR" altLang="en-US" dirty="0"/>
              <a:t>과정에서는 첫번째 </a:t>
            </a:r>
            <a:r>
              <a:rPr lang="en-US" altLang="ko-KR" dirty="0"/>
              <a:t>input</a:t>
            </a:r>
            <a:r>
              <a:rPr lang="ko-KR" altLang="en-US" dirty="0"/>
              <a:t>이 끝남과 동시에 </a:t>
            </a:r>
            <a:r>
              <a:rPr lang="en-US" altLang="ko-KR" dirty="0"/>
              <a:t>reduce</a:t>
            </a:r>
            <a:r>
              <a:rPr lang="ko-KR" altLang="en-US" dirty="0"/>
              <a:t>로 보내지는 과정을 보여주며 그래프 상 두개의 언덕 모양이 존재하는 이유는 총 </a:t>
            </a:r>
            <a:r>
              <a:rPr lang="en-US" altLang="ko-KR" dirty="0"/>
              <a:t>1700</a:t>
            </a:r>
            <a:r>
              <a:rPr lang="ko-KR" altLang="en-US" dirty="0"/>
              <a:t>대의 기기가 투입되었으므로 그에 맞는 분량을 처리한 후 다시 </a:t>
            </a:r>
            <a:r>
              <a:rPr lang="en-US" altLang="ko-KR" dirty="0"/>
              <a:t>shuffle </a:t>
            </a:r>
            <a:r>
              <a:rPr lang="ko-KR" altLang="en-US" dirty="0"/>
              <a:t>작업을 실행하기 때문이라고 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shuffle </a:t>
            </a:r>
            <a:r>
              <a:rPr lang="ko-KR" altLang="en-US" dirty="0"/>
              <a:t>과정은 </a:t>
            </a:r>
            <a:r>
              <a:rPr lang="en-US" altLang="ko-KR" dirty="0"/>
              <a:t>600</a:t>
            </a:r>
            <a:r>
              <a:rPr lang="ko-KR" altLang="en-US" dirty="0"/>
              <a:t>초 안에 끝나게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output </a:t>
            </a:r>
            <a:r>
              <a:rPr lang="ko-KR" altLang="en-US" dirty="0"/>
              <a:t>과정에서는 </a:t>
            </a:r>
            <a:r>
              <a:rPr lang="en-US" altLang="ko-KR" dirty="0"/>
              <a:t>2~4GB/s</a:t>
            </a:r>
            <a:r>
              <a:rPr lang="ko-KR" altLang="en-US" dirty="0"/>
              <a:t>의 속도로 출력이 이뤄지며 </a:t>
            </a:r>
            <a:r>
              <a:rPr lang="en-US" altLang="ko-KR" dirty="0"/>
              <a:t>input</a:t>
            </a:r>
            <a:r>
              <a:rPr lang="ko-KR" altLang="en-US" dirty="0"/>
              <a:t>이 시작 </a:t>
            </a:r>
            <a:r>
              <a:rPr lang="ko-KR" altLang="en-US" dirty="0" err="1"/>
              <a:t>되자마자</a:t>
            </a:r>
            <a:r>
              <a:rPr lang="ko-KR" altLang="en-US" dirty="0"/>
              <a:t> </a:t>
            </a:r>
            <a:r>
              <a:rPr lang="en-US" altLang="ko-KR" dirty="0"/>
              <a:t>shuffle</a:t>
            </a:r>
            <a:r>
              <a:rPr lang="ko-KR" altLang="en-US" dirty="0"/>
              <a:t>이 시작된 것과 달리 첫번째 </a:t>
            </a:r>
            <a:r>
              <a:rPr lang="en-US" altLang="ko-KR" dirty="0"/>
              <a:t>shuffle</a:t>
            </a:r>
            <a:r>
              <a:rPr lang="ko-KR" altLang="en-US" dirty="0"/>
              <a:t>이 끝났는데도 즉시 </a:t>
            </a:r>
            <a:r>
              <a:rPr lang="en-US" altLang="ko-KR" dirty="0"/>
              <a:t>output</a:t>
            </a:r>
            <a:r>
              <a:rPr lang="ko-KR" altLang="en-US" dirty="0"/>
              <a:t>이 이뤄지지 않는 이유는 기기들이 </a:t>
            </a:r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shuffle</a:t>
            </a:r>
            <a:r>
              <a:rPr lang="ko-KR" altLang="en-US" dirty="0"/>
              <a:t>을 처리하느라 바빠 </a:t>
            </a:r>
            <a:r>
              <a:rPr lang="en-US" altLang="ko-KR" dirty="0"/>
              <a:t>1700</a:t>
            </a:r>
            <a:r>
              <a:rPr lang="ko-KR" altLang="en-US" dirty="0"/>
              <a:t>대의 기기들이 </a:t>
            </a:r>
            <a:r>
              <a:rPr lang="en-US" altLang="ko-KR" dirty="0"/>
              <a:t>shuffle </a:t>
            </a:r>
            <a:r>
              <a:rPr lang="ko-KR" altLang="en-US" dirty="0"/>
              <a:t>과정을 마친 후 </a:t>
            </a:r>
            <a:r>
              <a:rPr lang="en-US" altLang="ko-KR" dirty="0"/>
              <a:t>output</a:t>
            </a:r>
            <a:r>
              <a:rPr lang="ko-KR" altLang="en-US" dirty="0"/>
              <a:t>에 착수하기 때문이라고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</a:t>
            </a:r>
            <a:r>
              <a:rPr lang="en-US" altLang="ko-KR" dirty="0"/>
              <a:t>891</a:t>
            </a:r>
            <a:r>
              <a:rPr lang="ko-KR" altLang="en-US" dirty="0"/>
              <a:t>초의 시간이 걸리며 작업이 종료된다고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44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백업 </a:t>
            </a:r>
            <a:r>
              <a:rPr lang="en-US" altLang="ko-KR" dirty="0"/>
              <a:t>task </a:t>
            </a:r>
            <a:r>
              <a:rPr lang="ko-KR" altLang="en-US" dirty="0"/>
              <a:t>없이 이뤄지는 </a:t>
            </a:r>
            <a:r>
              <a:rPr lang="en-US" altLang="ko-KR" dirty="0"/>
              <a:t>sort </a:t>
            </a:r>
            <a:r>
              <a:rPr lang="ko-KR" altLang="en-US" dirty="0"/>
              <a:t>작업입니다</a:t>
            </a:r>
            <a:r>
              <a:rPr lang="en-US" altLang="ko-KR" dirty="0"/>
              <a:t>. </a:t>
            </a:r>
            <a:r>
              <a:rPr lang="ko-KR" altLang="en-US" dirty="0"/>
              <a:t>지난 주 </a:t>
            </a:r>
            <a:r>
              <a:rPr lang="en-US" altLang="ko-KR" dirty="0"/>
              <a:t>3</a:t>
            </a:r>
            <a:r>
              <a:rPr lang="ko-KR" altLang="en-US" dirty="0"/>
              <a:t>장에서 말씀드렸던 </a:t>
            </a:r>
            <a:r>
              <a:rPr lang="en-US" altLang="ko-KR" dirty="0" err="1"/>
              <a:t>mapreduce</a:t>
            </a:r>
            <a:r>
              <a:rPr lang="ko-KR" altLang="en-US" dirty="0"/>
              <a:t>의 추가 기능 중 무한 </a:t>
            </a:r>
            <a:r>
              <a:rPr lang="en-US" altLang="ko-KR" dirty="0"/>
              <a:t>loop</a:t>
            </a:r>
            <a:r>
              <a:rPr lang="ko-KR" altLang="en-US" dirty="0"/>
              <a:t>과 비슷하게 종료되지 않고 작업을 계속하는 좀비 </a:t>
            </a:r>
            <a:r>
              <a:rPr lang="en-US" altLang="ko-KR" dirty="0"/>
              <a:t>process</a:t>
            </a:r>
            <a:r>
              <a:rPr lang="ko-KR" altLang="en-US" dirty="0"/>
              <a:t>인 </a:t>
            </a:r>
            <a:r>
              <a:rPr lang="en-US" altLang="ko-KR" dirty="0"/>
              <a:t>straggler</a:t>
            </a:r>
            <a:r>
              <a:rPr lang="ko-KR" altLang="en-US" dirty="0"/>
              <a:t>를 잡아주는</a:t>
            </a:r>
            <a:r>
              <a:rPr lang="en-US" altLang="ko-KR" dirty="0"/>
              <a:t> backup </a:t>
            </a:r>
            <a:r>
              <a:rPr lang="ko-KR" altLang="en-US" dirty="0"/>
              <a:t>기능을 사용하지 않는 </a:t>
            </a:r>
            <a:r>
              <a:rPr lang="en-US" altLang="ko-KR" dirty="0"/>
              <a:t>program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271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</a:t>
            </a:r>
            <a:r>
              <a:rPr lang="en-US" altLang="ko-KR" dirty="0"/>
              <a:t>normal execution</a:t>
            </a:r>
            <a:r>
              <a:rPr lang="ko-KR" altLang="en-US" dirty="0"/>
              <a:t>과 </a:t>
            </a:r>
            <a:r>
              <a:rPr lang="en-US" altLang="ko-KR" dirty="0"/>
              <a:t>input, shuffle, output</a:t>
            </a:r>
            <a:r>
              <a:rPr lang="ko-KR" altLang="en-US" dirty="0"/>
              <a:t>에서 동일한 양상을 보였는데 </a:t>
            </a:r>
            <a:r>
              <a:rPr lang="en-US" altLang="ko-KR" dirty="0"/>
              <a:t>process</a:t>
            </a:r>
            <a:r>
              <a:rPr lang="ko-KR" altLang="en-US" dirty="0"/>
              <a:t>를 종료하는 과정에서 </a:t>
            </a:r>
            <a:r>
              <a:rPr lang="en-US" altLang="ko-KR" dirty="0"/>
              <a:t>straggler</a:t>
            </a:r>
            <a:r>
              <a:rPr lang="ko-KR" altLang="en-US" dirty="0"/>
              <a:t>의 오류를 잡지 못해 끝나지 않고 </a:t>
            </a:r>
            <a:r>
              <a:rPr lang="en-US" altLang="ko-KR" dirty="0"/>
              <a:t>execution </a:t>
            </a:r>
            <a:r>
              <a:rPr lang="ko-KR" altLang="en-US" dirty="0"/>
              <a:t>종료가 </a:t>
            </a:r>
            <a:r>
              <a:rPr lang="en-US" altLang="ko-KR" dirty="0"/>
              <a:t>300</a:t>
            </a:r>
            <a:r>
              <a:rPr lang="ko-KR" altLang="en-US" dirty="0"/>
              <a:t>초 가량 </a:t>
            </a:r>
            <a:r>
              <a:rPr lang="en-US" altLang="ko-KR" dirty="0"/>
              <a:t>delay </a:t>
            </a:r>
            <a:r>
              <a:rPr lang="ko-KR" altLang="en-US" dirty="0"/>
              <a:t>되어 전체적으로 </a:t>
            </a:r>
            <a:r>
              <a:rPr lang="en-US" altLang="ko-KR" dirty="0"/>
              <a:t>44%</a:t>
            </a:r>
            <a:r>
              <a:rPr lang="ko-KR" altLang="en-US" dirty="0"/>
              <a:t>만큼의 프로세스 진행 시간을 늘리는 악영향을 주어 </a:t>
            </a:r>
            <a:r>
              <a:rPr lang="en-US" altLang="ko-KR" dirty="0"/>
              <a:t>backup task</a:t>
            </a:r>
            <a:r>
              <a:rPr lang="ko-KR" altLang="en-US" dirty="0"/>
              <a:t>가 얼마나 중요한지 알 수 있는 실험이었습니다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</a:t>
            </a:r>
            <a:r>
              <a:rPr lang="en-US" altLang="ko-KR" dirty="0"/>
              <a:t>200 tasks</a:t>
            </a:r>
            <a:r>
              <a:rPr lang="ko-KR" altLang="en-US" dirty="0"/>
              <a:t> </a:t>
            </a:r>
            <a:r>
              <a:rPr lang="en-US" altLang="ko-KR" dirty="0"/>
              <a:t>killed</a:t>
            </a:r>
            <a:r>
              <a:rPr lang="ko-KR" altLang="en-US" dirty="0"/>
              <a:t>는 말 그대로 </a:t>
            </a:r>
            <a:r>
              <a:rPr lang="en-US" altLang="ko-KR" dirty="0"/>
              <a:t>1746 worker </a:t>
            </a:r>
            <a:r>
              <a:rPr lang="ko-KR" altLang="en-US" dirty="0"/>
              <a:t>중 </a:t>
            </a:r>
            <a:r>
              <a:rPr lang="en-US" altLang="ko-KR" dirty="0"/>
              <a:t>200</a:t>
            </a:r>
            <a:r>
              <a:rPr lang="ko-KR" altLang="en-US" dirty="0"/>
              <a:t>개를 강제로 종료해 이것이 프로그램에 어떤 영향을 끼치는지 알아보는 실험이었습니다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Worker</a:t>
            </a:r>
            <a:r>
              <a:rPr lang="ko-KR" altLang="en-US" dirty="0"/>
              <a:t>가 강제로 종료되어 </a:t>
            </a:r>
            <a:r>
              <a:rPr lang="en-US" altLang="ko-KR" dirty="0"/>
              <a:t>master</a:t>
            </a:r>
            <a:r>
              <a:rPr lang="ko-KR" altLang="en-US" dirty="0"/>
              <a:t>가 죽은 </a:t>
            </a:r>
            <a:r>
              <a:rPr lang="en-US" altLang="ko-KR" dirty="0"/>
              <a:t>worker</a:t>
            </a:r>
            <a:r>
              <a:rPr lang="ko-KR" altLang="en-US" dirty="0"/>
              <a:t>에서 진행 중이던 프로그램을 다시 재 분배하는 과정에 의해 몇몇 지점에서 프로그램 진행 속도가 </a:t>
            </a:r>
            <a:r>
              <a:rPr lang="en-US" altLang="ko-KR" dirty="0"/>
              <a:t>0 </a:t>
            </a:r>
            <a:r>
              <a:rPr lang="ko-KR" altLang="en-US" dirty="0"/>
              <a:t>미만으로 떨어지는 현상이 보이는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worker</a:t>
            </a:r>
            <a:r>
              <a:rPr lang="ko-KR" altLang="en-US" dirty="0"/>
              <a:t>의 </a:t>
            </a:r>
            <a:r>
              <a:rPr lang="en-US" altLang="ko-KR" dirty="0"/>
              <a:t>task</a:t>
            </a:r>
            <a:r>
              <a:rPr lang="ko-KR" altLang="en-US" dirty="0"/>
              <a:t>가 죽은 것이지 실제 컴퓨터가 작업을 중단하고 종료된 것이 아니기에 전체적인 </a:t>
            </a:r>
            <a:r>
              <a:rPr lang="en-US" altLang="ko-KR" dirty="0"/>
              <a:t>execution </a:t>
            </a:r>
            <a:r>
              <a:rPr lang="ko-KR" altLang="en-US" dirty="0"/>
              <a:t>타임에서 아주 큰 차이를 가져오진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한가지 </a:t>
            </a:r>
            <a:r>
              <a:rPr lang="en-US" altLang="ko-KR" dirty="0"/>
              <a:t>normal execution</a:t>
            </a:r>
            <a:r>
              <a:rPr lang="ko-KR" altLang="en-US" dirty="0"/>
              <a:t>과 다른 점은 </a:t>
            </a:r>
            <a:r>
              <a:rPr lang="en-US" altLang="ko-KR" dirty="0"/>
              <a:t>output </a:t>
            </a:r>
            <a:r>
              <a:rPr lang="ko-KR" altLang="en-US" dirty="0"/>
              <a:t>프로세스에서 </a:t>
            </a:r>
            <a:r>
              <a:rPr lang="en-US" altLang="ko-KR" dirty="0"/>
              <a:t>shuffle</a:t>
            </a:r>
            <a:r>
              <a:rPr lang="ko-KR" altLang="en-US" dirty="0"/>
              <a:t>이 마이너스의 속도에서 순간적으로 업무량이 폭증하는 과정에 의해 앞의 두 실험과 달리 </a:t>
            </a:r>
            <a:r>
              <a:rPr lang="en-US" altLang="ko-KR" dirty="0"/>
              <a:t>output </a:t>
            </a:r>
            <a:r>
              <a:rPr lang="ko-KR" altLang="en-US" dirty="0"/>
              <a:t>과정을 처리하지 못하는 순간이 있음을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전체적인 작업 시간의 </a:t>
            </a:r>
            <a:r>
              <a:rPr lang="en-US" altLang="ko-KR" dirty="0"/>
              <a:t>5%</a:t>
            </a:r>
            <a:r>
              <a:rPr lang="ko-KR" altLang="en-US" dirty="0"/>
              <a:t>를 늘리는 효과를 가져왔고</a:t>
            </a:r>
            <a:r>
              <a:rPr lang="en-US" altLang="ko-KR" dirty="0"/>
              <a:t>, </a:t>
            </a:r>
            <a:r>
              <a:rPr lang="ko-KR" altLang="en-US" dirty="0"/>
              <a:t>비록 중간에 </a:t>
            </a:r>
            <a:r>
              <a:rPr lang="en-US" altLang="ko-KR" dirty="0"/>
              <a:t>10%</a:t>
            </a:r>
            <a:r>
              <a:rPr lang="ko-KR" altLang="en-US" dirty="0"/>
              <a:t>에 달하는 프로세스가 강제 종료되었지만 빠른 회복 능력으로 </a:t>
            </a:r>
            <a:r>
              <a:rPr lang="en-US" altLang="ko-KR" dirty="0"/>
              <a:t>master</a:t>
            </a:r>
            <a:r>
              <a:rPr lang="ko-KR" altLang="en-US" dirty="0"/>
              <a:t>가 업무를 재분배해 작업을 마무리 지을 수 있는 과정을 보는 실험이었습니다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179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6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실제 </a:t>
            </a:r>
            <a:r>
              <a:rPr lang="en-US" altLang="ko-KR" dirty="0"/>
              <a:t>google </a:t>
            </a:r>
            <a:r>
              <a:rPr lang="ko-KR" altLang="en-US" dirty="0"/>
              <a:t>에서 사용되는 </a:t>
            </a:r>
            <a:r>
              <a:rPr lang="en-US" altLang="ko-KR" dirty="0"/>
              <a:t>experiences </a:t>
            </a:r>
            <a:r>
              <a:rPr lang="ko-KR" altLang="en-US" dirty="0"/>
              <a:t>입니다</a:t>
            </a:r>
            <a:r>
              <a:rPr lang="en-US" altLang="ko-KR" dirty="0"/>
              <a:t>. Map reduce </a:t>
            </a:r>
            <a:r>
              <a:rPr lang="ko-KR" altLang="en-US" dirty="0"/>
              <a:t>는 </a:t>
            </a: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서비스를 시작한 이래로 사용량이 점차 증가해 아래 그래프와 같이 약 </a:t>
            </a:r>
            <a:r>
              <a:rPr lang="en-US" altLang="ko-KR" dirty="0"/>
              <a:t>1</a:t>
            </a:r>
            <a:r>
              <a:rPr lang="ko-KR" altLang="en-US" dirty="0"/>
              <a:t>년 반 후</a:t>
            </a:r>
            <a:r>
              <a:rPr lang="en-US" altLang="ko-KR" dirty="0"/>
              <a:t>, 2004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월에</a:t>
            </a:r>
            <a:r>
              <a:rPr lang="en-US" altLang="ko-KR" dirty="0"/>
              <a:t> </a:t>
            </a:r>
            <a:r>
              <a:rPr lang="ko-KR" altLang="en-US" dirty="0"/>
              <a:t>각 개별적 활용 사례로 </a:t>
            </a:r>
            <a:r>
              <a:rPr lang="en-US" altLang="ko-KR" dirty="0"/>
              <a:t>900</a:t>
            </a:r>
            <a:r>
              <a:rPr lang="ko-KR" altLang="en-US" dirty="0"/>
              <a:t>건의 사용 횟수가 보고되었다고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</a:t>
            </a:r>
            <a:r>
              <a:rPr lang="en-US" altLang="ko-KR" dirty="0"/>
              <a:t>map reduce </a:t>
            </a:r>
            <a:r>
              <a:rPr lang="ko-KR" altLang="en-US" dirty="0"/>
              <a:t>활용 사례를 분석하면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29,423</a:t>
            </a:r>
            <a:r>
              <a:rPr lang="ko-KR" altLang="en-US" dirty="0"/>
              <a:t>건의 반복 활용 사례가 있었고 평균 업무 처리 속도는 </a:t>
            </a:r>
            <a:r>
              <a:rPr lang="en-US" altLang="ko-KR" dirty="0"/>
              <a:t>634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 err="1"/>
              <a:t>machin</a:t>
            </a:r>
            <a:r>
              <a:rPr lang="ko-KR" altLang="en-US" dirty="0"/>
              <a:t>이 돌아간 시간은 </a:t>
            </a:r>
            <a:r>
              <a:rPr lang="en-US" altLang="ko-KR" dirty="0"/>
              <a:t>79,186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입력 데이터는 총 </a:t>
            </a:r>
            <a:r>
              <a:rPr lang="en-US" altLang="ko-KR" dirty="0"/>
              <a:t>3288TB, map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reduce</a:t>
            </a:r>
            <a:r>
              <a:rPr lang="ko-KR" altLang="en-US" dirty="0"/>
              <a:t> 쌍인 </a:t>
            </a:r>
            <a:r>
              <a:rPr lang="en-US" altLang="ko-KR" dirty="0"/>
              <a:t>intermediate data </a:t>
            </a:r>
            <a:r>
              <a:rPr lang="ko-KR" altLang="en-US" dirty="0"/>
              <a:t>는 </a:t>
            </a:r>
            <a:r>
              <a:rPr lang="en-US" altLang="ko-KR" dirty="0"/>
              <a:t>758 TB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출력 데이터는 </a:t>
            </a:r>
            <a:r>
              <a:rPr lang="en-US" altLang="ko-KR" dirty="0"/>
              <a:t>193TB, </a:t>
            </a:r>
            <a:r>
              <a:rPr lang="ko-KR" altLang="en-US" dirty="0"/>
              <a:t>각 </a:t>
            </a:r>
            <a:r>
              <a:rPr lang="ko-KR" altLang="en-US" dirty="0" err="1"/>
              <a:t>작업별</a:t>
            </a:r>
            <a:r>
              <a:rPr lang="ko-KR" altLang="en-US" dirty="0"/>
              <a:t> 평균 </a:t>
            </a:r>
            <a:r>
              <a:rPr lang="en-US" altLang="ko-KR" dirty="0"/>
              <a:t>worker, map, reduce </a:t>
            </a:r>
            <a:r>
              <a:rPr lang="ko-KR" altLang="en-US" dirty="0"/>
              <a:t>사용 횟수는 이 표의 내용과 같다고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588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번 관련 연구 및 이후 연구 계획에는 </a:t>
            </a:r>
            <a:r>
              <a:rPr lang="en-US" altLang="ko-KR" dirty="0"/>
              <a:t>map reduce</a:t>
            </a:r>
            <a:r>
              <a:rPr lang="ko-KR" altLang="en-US" dirty="0"/>
              <a:t>와 관련된 여러 논문과 기술들에 대해 설명되어 있어 관심이 있으신 분은 같이 </a:t>
            </a:r>
            <a:r>
              <a:rPr lang="ko-KR" altLang="en-US" dirty="0" err="1"/>
              <a:t>읽어보시면</a:t>
            </a:r>
            <a:r>
              <a:rPr lang="ko-KR" altLang="en-US" dirty="0"/>
              <a:t> 좋을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 </a:t>
            </a:r>
            <a:r>
              <a:rPr lang="en-US" altLang="ko-KR" dirty="0"/>
              <a:t>8</a:t>
            </a:r>
            <a:r>
              <a:rPr lang="ko-KR" altLang="en-US" dirty="0"/>
              <a:t>번 </a:t>
            </a:r>
            <a:r>
              <a:rPr lang="en-US" altLang="ko-KR" dirty="0"/>
              <a:t>conclusion</a:t>
            </a:r>
            <a:r>
              <a:rPr lang="ko-KR" altLang="en-US" dirty="0"/>
              <a:t>에서는 </a:t>
            </a:r>
            <a:r>
              <a:rPr lang="en-US" altLang="ko-KR" dirty="0"/>
              <a:t>map reduce</a:t>
            </a:r>
            <a:r>
              <a:rPr lang="ko-KR" altLang="en-US" dirty="0"/>
              <a:t>가 </a:t>
            </a:r>
            <a:r>
              <a:rPr lang="en-US" altLang="ko-KR" dirty="0"/>
              <a:t>google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다양한 의도로 사용되었으며 성공한데에는 여러 이유가 있었다고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이유는 사용이 굉장히 쉽다는 것입니다</a:t>
            </a:r>
            <a:r>
              <a:rPr lang="en-US" altLang="ko-KR" dirty="0"/>
              <a:t>. </a:t>
            </a:r>
            <a:r>
              <a:rPr lang="ko-KR" altLang="en-US" dirty="0"/>
              <a:t>병렬처리나 분산처리 시스템에 대한 이해가 없는 프로그래머도 쉽게 사용할 수 있고</a:t>
            </a:r>
            <a:r>
              <a:rPr lang="en-US" altLang="ko-KR" dirty="0"/>
              <a:t>, </a:t>
            </a:r>
            <a:r>
              <a:rPr lang="ko-KR" altLang="en-US" dirty="0" err="1"/>
              <a:t>병렬성</a:t>
            </a:r>
            <a:r>
              <a:rPr lang="en-US" altLang="ko-KR" dirty="0"/>
              <a:t>, fault tolerance, </a:t>
            </a:r>
            <a:r>
              <a:rPr lang="ko-KR" altLang="en-US" dirty="0"/>
              <a:t>지역성</a:t>
            </a:r>
            <a:r>
              <a:rPr lang="en-US" altLang="ko-KR" dirty="0"/>
              <a:t>, </a:t>
            </a:r>
            <a:r>
              <a:rPr lang="ko-KR" altLang="en-US" dirty="0"/>
              <a:t>로드 </a:t>
            </a:r>
            <a:r>
              <a:rPr lang="ko-KR" altLang="en-US" dirty="0" err="1"/>
              <a:t>밸런싱</a:t>
            </a:r>
            <a:r>
              <a:rPr lang="ko-KR" altLang="en-US" dirty="0"/>
              <a:t> 등 많은 문제를 내부적으로 처리하고 사용자에게 부담을 주지 않기 때문이 그 이유입니다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이유는 다양한 데이터 환경 문제 처리에 맵 리듀스가 사용될 수 있다는 것입니다</a:t>
            </a:r>
            <a:r>
              <a:rPr lang="en-US" altLang="ko-KR" dirty="0"/>
              <a:t>. </a:t>
            </a:r>
            <a:r>
              <a:rPr lang="ko-KR" altLang="en-US" dirty="0"/>
              <a:t>맵 리듀스는 구글에서의 웹 </a:t>
            </a:r>
            <a:r>
              <a:rPr lang="ko-KR" altLang="en-US" dirty="0" err="1"/>
              <a:t>서치</a:t>
            </a:r>
            <a:r>
              <a:rPr lang="ko-KR" altLang="en-US" dirty="0"/>
              <a:t> 서비스나 해당 데이터를 정렬</a:t>
            </a:r>
            <a:r>
              <a:rPr lang="en-US" altLang="ko-KR" dirty="0"/>
              <a:t>, </a:t>
            </a:r>
            <a:r>
              <a:rPr lang="ko-KR" altLang="en-US" dirty="0"/>
              <a:t>데이터 마이닝</a:t>
            </a:r>
            <a:r>
              <a:rPr lang="en-US" altLang="ko-KR" dirty="0"/>
              <a:t>, </a:t>
            </a:r>
            <a:r>
              <a:rPr lang="ko-KR" altLang="en-US" dirty="0"/>
              <a:t>기계학습 및 기타 여러 시스템의 데이터 생성에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셋째로</a:t>
            </a:r>
            <a:r>
              <a:rPr lang="en-US" altLang="ko-KR" dirty="0"/>
              <a:t>, </a:t>
            </a:r>
            <a:r>
              <a:rPr lang="ko-KR" altLang="en-US" dirty="0"/>
              <a:t>수천대의 기계로 구성된 대규모 기계 클러스터로 확장하는 </a:t>
            </a:r>
            <a:r>
              <a:rPr lang="en-US" altLang="ko-KR" dirty="0"/>
              <a:t>Map reduce</a:t>
            </a:r>
            <a:r>
              <a:rPr lang="ko-KR" altLang="en-US" dirty="0"/>
              <a:t>의 개발입니다</a:t>
            </a:r>
            <a:r>
              <a:rPr lang="en-US" altLang="ko-KR" dirty="0"/>
              <a:t>. </a:t>
            </a:r>
            <a:r>
              <a:rPr lang="ko-KR" altLang="en-US" dirty="0"/>
              <a:t>이러한 구현을 통해 기계 자원을 효율적으로 활용해 구글에서 발생하는 큰 계산 문제에 적합하다고 할 수 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528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</a:t>
            </a:r>
            <a:r>
              <a:rPr lang="en-US" altLang="ko-KR" dirty="0"/>
              <a:t>Map reduce : simplified data processing on large cluster </a:t>
            </a:r>
            <a:r>
              <a:rPr lang="ko-KR" altLang="en-US" dirty="0"/>
              <a:t>에 관한 논문 발표였습니다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B0365-F736-8F41-960E-D203597697E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29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21DCB78-167B-C743-9818-3AB22397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266" y="309644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66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59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762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7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9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97F77-C710-9640-B9F1-FD223B863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D3D56D-668C-0542-8D3B-37A0ED37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4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B2C18DF-019D-8C4B-8E4F-5D6F75E967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57931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AB601C-E537-4241-88DD-602097BA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19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6881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90355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8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AEB9B-B72A-AA45-A2CD-9A1E195AC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MapReduce: Simplified Data Processing on Large Clusters (2)</a:t>
            </a:r>
            <a:br>
              <a:rPr lang="en-US" altLang="ko-KR" sz="4000" dirty="0"/>
            </a:br>
            <a:r>
              <a:rPr lang="en-US" altLang="ko-KR" sz="1800" dirty="0"/>
              <a:t>OSDI ’04: 6th Symposium on Operating Systems Design and Implementation USENIX Association</a:t>
            </a:r>
            <a:br>
              <a:rPr lang="en-US" altLang="ko-KR" sz="1800" dirty="0"/>
            </a:br>
            <a:r>
              <a:rPr kumimoji="1" lang="en-US" altLang="ko-Kore-KR" sz="2400" b="0" dirty="0"/>
              <a:t>by </a:t>
            </a:r>
            <a:r>
              <a:rPr lang="en-US" altLang="ko-KR" sz="2400" b="0" dirty="0"/>
              <a:t>Jeffrey Dean and Sanjay Ghemawat</a:t>
            </a:r>
            <a:endParaRPr kumimoji="1" lang="ko-Kore-KR" altLang="en-US" sz="2400" b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C97D02-3BFE-FE42-ACEA-2DADCB6AD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5470"/>
            <a:ext cx="9144000" cy="598601"/>
          </a:xfrm>
        </p:spPr>
        <p:txBody>
          <a:bodyPr/>
          <a:lstStyle/>
          <a:p>
            <a:r>
              <a:rPr kumimoji="1" lang="en-US" altLang="ko-KR" dirty="0"/>
              <a:t>32161752 </a:t>
            </a:r>
            <a:r>
              <a:rPr kumimoji="1" lang="ko-KR" altLang="en-US" dirty="0"/>
              <a:t>박우석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289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5. Performance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EE205-9C76-1B42-8F3B-7447CC28BA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5107836"/>
          </a:xfrm>
        </p:spPr>
        <p:txBody>
          <a:bodyPr/>
          <a:lstStyle/>
          <a:p>
            <a:r>
              <a:rPr kumimoji="1" lang="en-US" altLang="ko-Kore-KR" dirty="0"/>
              <a:t>1. Cluster configuration</a:t>
            </a:r>
          </a:p>
          <a:p>
            <a:pPr lvl="1"/>
            <a:r>
              <a:rPr kumimoji="1" lang="en-US" altLang="ko-Kore-KR" dirty="0"/>
              <a:t>Comparing two map-reduce computation</a:t>
            </a:r>
          </a:p>
          <a:p>
            <a:pPr lvl="1"/>
            <a:r>
              <a:rPr kumimoji="1" lang="en-US" altLang="ko-Kore-KR" dirty="0"/>
              <a:t>Each computation with 1800 machines</a:t>
            </a:r>
          </a:p>
          <a:p>
            <a:pPr lvl="1"/>
            <a:r>
              <a:rPr kumimoji="1" lang="en-US" altLang="ko-Kore-KR" dirty="0"/>
              <a:t>Computer Specification</a:t>
            </a:r>
          </a:p>
          <a:p>
            <a:pPr lvl="2"/>
            <a:r>
              <a:rPr lang="en-US" altLang="ko-KR" dirty="0"/>
              <a:t>2 * 2GHz Intel Xeon processors with </a:t>
            </a:r>
            <a:r>
              <a:rPr lang="en-US" altLang="ko-KR" dirty="0" err="1"/>
              <a:t>HyperThreading</a:t>
            </a:r>
            <a:r>
              <a:rPr lang="en-US" altLang="ko-KR" dirty="0"/>
              <a:t> enabled</a:t>
            </a:r>
          </a:p>
          <a:p>
            <a:pPr lvl="2"/>
            <a:r>
              <a:rPr kumimoji="1" lang="en-US" altLang="ko-Kore-KR" dirty="0"/>
              <a:t>4GB memory</a:t>
            </a:r>
          </a:p>
          <a:p>
            <a:pPr lvl="2"/>
            <a:r>
              <a:rPr kumimoji="1" lang="en-US" altLang="ko-Kore-KR" dirty="0"/>
              <a:t>2 * 160GB IDE disk</a:t>
            </a:r>
          </a:p>
          <a:p>
            <a:pPr lvl="2"/>
            <a:r>
              <a:rPr kumimoji="1" lang="en-US" altLang="ko-Kore-KR" dirty="0"/>
              <a:t>1gigabit Ethernet link</a:t>
            </a:r>
          </a:p>
          <a:p>
            <a:pPr lvl="2"/>
            <a:r>
              <a:rPr kumimoji="1" lang="en-US" altLang="ko-Kore-KR" dirty="0"/>
              <a:t>Same hosting facility – round trip time : less than a </a:t>
            </a:r>
            <a:r>
              <a:rPr kumimoji="1" lang="en-US" altLang="ko-Kore-KR" dirty="0" err="1"/>
              <a:t>millisec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Weekend afternoon – CPUs, disks, networks are idle</a:t>
            </a:r>
          </a:p>
        </p:txBody>
      </p:sp>
    </p:spTree>
    <p:extLst>
      <p:ext uri="{BB962C8B-B14F-4D97-AF65-F5344CB8AC3E}">
        <p14:creationId xmlns:p14="http://schemas.microsoft.com/office/powerpoint/2010/main" val="112522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5. Performance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EE205-9C76-1B42-8F3B-7447CC28BA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5107836"/>
          </a:xfrm>
        </p:spPr>
        <p:txBody>
          <a:bodyPr/>
          <a:lstStyle/>
          <a:p>
            <a:r>
              <a:rPr kumimoji="1" lang="en-US" altLang="ko-Kore-KR" dirty="0"/>
              <a:t>2. grep</a:t>
            </a:r>
          </a:p>
          <a:p>
            <a:pPr lvl="1"/>
            <a:r>
              <a:rPr lang="en-US" altLang="ko-KR" dirty="0"/>
              <a:t>Environment</a:t>
            </a:r>
          </a:p>
          <a:p>
            <a:pPr lvl="2"/>
            <a:r>
              <a:rPr lang="en-US" altLang="ko-KR" dirty="0"/>
              <a:t>Three-character pattern</a:t>
            </a:r>
            <a:endParaRPr kumimoji="1" lang="en-US" altLang="ko-Kore-KR" dirty="0"/>
          </a:p>
          <a:p>
            <a:pPr lvl="2"/>
            <a:r>
              <a:rPr kumimoji="1" lang="en-US" altLang="ko-Kore-KR" dirty="0"/>
              <a:t>Scans through 10^10 100-byte</a:t>
            </a:r>
            <a:r>
              <a:rPr kumimoji="1" lang="ko-KR" altLang="en-US" dirty="0"/>
              <a:t> </a:t>
            </a:r>
            <a:r>
              <a:rPr kumimoji="1" lang="en-US" altLang="ko-KR" dirty="0"/>
              <a:t>records</a:t>
            </a:r>
          </a:p>
          <a:p>
            <a:pPr lvl="2"/>
            <a:r>
              <a:rPr kumimoji="1" lang="en-US" altLang="ko-KR" dirty="0"/>
              <a:t>Input split into 64MB (M = 15000)</a:t>
            </a:r>
          </a:p>
          <a:p>
            <a:pPr lvl="2"/>
            <a:r>
              <a:rPr kumimoji="1" lang="en-US" altLang="ko-KR" dirty="0"/>
              <a:t>Output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in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file</a:t>
            </a:r>
            <a:r>
              <a:rPr kumimoji="1" lang="ko-KR" altLang="en-US" dirty="0"/>
              <a:t> </a:t>
            </a:r>
            <a:r>
              <a:rPr kumimoji="1" lang="en-US" altLang="ko-KR" dirty="0"/>
              <a:t>(R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Result</a:t>
            </a:r>
          </a:p>
          <a:p>
            <a:pPr lvl="2"/>
            <a:r>
              <a:rPr kumimoji="1" lang="en-US" altLang="ko-KR" dirty="0"/>
              <a:t>Y-axis : rate of input data scanned</a:t>
            </a:r>
          </a:p>
          <a:p>
            <a:pPr lvl="2"/>
            <a:r>
              <a:rPr kumimoji="1" lang="en-US" altLang="ko-KR" dirty="0"/>
              <a:t>Highest : 30GB/s with 1764 workers</a:t>
            </a:r>
          </a:p>
          <a:p>
            <a:pPr lvl="2"/>
            <a:r>
              <a:rPr kumimoji="1" lang="en-US" altLang="ko-KR" dirty="0"/>
              <a:t>Gradually decreases when map function finishes</a:t>
            </a:r>
          </a:p>
          <a:p>
            <a:pPr lvl="2"/>
            <a:r>
              <a:rPr kumimoji="1" lang="en-US" altLang="ko-KR" dirty="0"/>
              <a:t>Total 150 secs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9BDE9D-21BB-4D20-8E22-C49ABEA7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18" y="1242146"/>
            <a:ext cx="4059232" cy="2747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507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ko-Kore-KR" dirty="0"/>
              <a:t>5. Performance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55683D-4818-4E67-A343-D045DA20F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46" y="1618955"/>
            <a:ext cx="6793650" cy="3855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C66B8FC-BE55-4B9F-A5DD-94084EFDA4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4393" y="1089763"/>
            <a:ext cx="4921453" cy="5186345"/>
          </a:xfrm>
        </p:spPr>
        <p:txBody>
          <a:bodyPr/>
          <a:lstStyle/>
          <a:p>
            <a:r>
              <a:rPr kumimoji="1" lang="en-US" altLang="ko-Kore-KR" sz="2400" dirty="0"/>
              <a:t>3. Sort</a:t>
            </a:r>
          </a:p>
          <a:p>
            <a:pPr lvl="1"/>
            <a:r>
              <a:rPr kumimoji="1" lang="en-US" altLang="ko-KR" sz="1600" dirty="0"/>
              <a:t>Sort program sorts 10^10 100-byte records (approximately 1terabyte data)</a:t>
            </a:r>
          </a:p>
          <a:p>
            <a:pPr lvl="1"/>
            <a:r>
              <a:rPr kumimoji="1" lang="en-US" altLang="ko-KR" sz="1600" dirty="0"/>
              <a:t>64MB data pieces, M = 15,000, R = 4,000</a:t>
            </a:r>
          </a:p>
          <a:p>
            <a:pPr lvl="1"/>
            <a:r>
              <a:rPr kumimoji="1" lang="en-US" altLang="ko-KR" sz="1600" dirty="0"/>
              <a:t>Normal execution, No backup tasks, 200 tasks killed</a:t>
            </a:r>
          </a:p>
          <a:p>
            <a:pPr lvl="1"/>
            <a:r>
              <a:rPr kumimoji="1" lang="en-US" altLang="ko-KR" sz="1600" dirty="0"/>
              <a:t>Input / shuffle / output</a:t>
            </a:r>
          </a:p>
          <a:p>
            <a:pPr lvl="1"/>
            <a:r>
              <a:rPr kumimoji="1" lang="en-US" altLang="ko-KR" sz="1600" dirty="0"/>
              <a:t>Ends in 891 second</a:t>
            </a:r>
          </a:p>
          <a:p>
            <a:r>
              <a:rPr kumimoji="1" lang="en-US" altLang="ko-KR" sz="2400" dirty="0"/>
              <a:t>4. Effect of Backup Tasks</a:t>
            </a:r>
          </a:p>
          <a:p>
            <a:pPr lvl="1"/>
            <a:r>
              <a:rPr kumimoji="1" lang="en-US" altLang="ko-KR" sz="2000" dirty="0"/>
              <a:t>Disabled backup tasks</a:t>
            </a:r>
          </a:p>
          <a:p>
            <a:pPr lvl="1"/>
            <a:r>
              <a:rPr kumimoji="1" lang="en-US" altLang="ko-KR" sz="2000" dirty="0"/>
              <a:t>Stragglers left for 300 secs</a:t>
            </a:r>
          </a:p>
          <a:p>
            <a:pPr lvl="1"/>
            <a:r>
              <a:rPr kumimoji="1" lang="en-US" altLang="ko-KR" sz="2000" dirty="0"/>
              <a:t>Ends in 1283 second</a:t>
            </a:r>
          </a:p>
          <a:p>
            <a:r>
              <a:rPr kumimoji="1" lang="en-US" altLang="ko-KR" sz="2400" dirty="0"/>
              <a:t>5. Machine Failures</a:t>
            </a:r>
          </a:p>
          <a:p>
            <a:pPr lvl="1"/>
            <a:r>
              <a:rPr kumimoji="1" lang="en-US" altLang="ko-KR" sz="2000" dirty="0"/>
              <a:t>Intentionally killed 200 workers</a:t>
            </a:r>
          </a:p>
          <a:p>
            <a:pPr lvl="1"/>
            <a:r>
              <a:rPr kumimoji="1" lang="en-US" altLang="ko-KR" sz="2000" dirty="0"/>
              <a:t>Ends in 933 second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6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ko-Kore-KR" dirty="0"/>
              <a:t>5. Performance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55683D-4818-4E67-A343-D045DA20F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46" y="1618955"/>
            <a:ext cx="6793650" cy="3855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C66B8FC-BE55-4B9F-A5DD-94084EFDA4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4393" y="1089763"/>
            <a:ext cx="4921453" cy="5186345"/>
          </a:xfrm>
        </p:spPr>
        <p:txBody>
          <a:bodyPr/>
          <a:lstStyle/>
          <a:p>
            <a:r>
              <a:rPr kumimoji="1" lang="en-US" altLang="ko-Kore-KR" sz="2400" dirty="0"/>
              <a:t>3. Sort</a:t>
            </a:r>
          </a:p>
          <a:p>
            <a:pPr lvl="1"/>
            <a:r>
              <a:rPr kumimoji="1" lang="en-US" altLang="ko-KR" sz="1600" dirty="0"/>
              <a:t>Sort program sorts 10^10 100-byte records (approximately 1terabyte data)</a:t>
            </a:r>
          </a:p>
          <a:p>
            <a:pPr lvl="1"/>
            <a:r>
              <a:rPr kumimoji="1" lang="en-US" altLang="ko-KR" sz="1600" dirty="0"/>
              <a:t>64MB data pieces, M = 15,000, R = 4,000</a:t>
            </a:r>
          </a:p>
          <a:p>
            <a:pPr lvl="1"/>
            <a:r>
              <a:rPr kumimoji="1" lang="en-US" altLang="ko-KR" sz="1600" dirty="0"/>
              <a:t>Normal execution, No backup tasks, 200 tasks killed</a:t>
            </a:r>
          </a:p>
          <a:p>
            <a:pPr lvl="1"/>
            <a:r>
              <a:rPr kumimoji="1" lang="en-US" altLang="ko-KR" sz="1600" dirty="0"/>
              <a:t>Input / shuffle / output</a:t>
            </a:r>
          </a:p>
          <a:p>
            <a:pPr lvl="1"/>
            <a:r>
              <a:rPr kumimoji="1" lang="en-US" altLang="ko-KR" sz="1600" dirty="0"/>
              <a:t>Ends in 891 second</a:t>
            </a:r>
          </a:p>
          <a:p>
            <a:r>
              <a:rPr kumimoji="1" lang="en-US" altLang="ko-KR" sz="2400" dirty="0"/>
              <a:t>4. Effect of Backup Tasks</a:t>
            </a:r>
          </a:p>
          <a:p>
            <a:pPr lvl="1"/>
            <a:r>
              <a:rPr kumimoji="1" lang="en-US" altLang="ko-KR" sz="2000" dirty="0"/>
              <a:t>Disabled backup tasks</a:t>
            </a:r>
          </a:p>
          <a:p>
            <a:pPr lvl="1"/>
            <a:r>
              <a:rPr kumimoji="1" lang="en-US" altLang="ko-KR" sz="2000" dirty="0"/>
              <a:t>Stragglers left for 300 secs</a:t>
            </a:r>
          </a:p>
          <a:p>
            <a:pPr lvl="1"/>
            <a:r>
              <a:rPr kumimoji="1" lang="en-US" altLang="ko-KR" sz="2000" dirty="0"/>
              <a:t>Ends in 1283 second</a:t>
            </a:r>
          </a:p>
          <a:p>
            <a:r>
              <a:rPr kumimoji="1" lang="en-US" altLang="ko-KR" sz="2400" dirty="0"/>
              <a:t>5. Machine Failures</a:t>
            </a:r>
          </a:p>
          <a:p>
            <a:pPr lvl="1"/>
            <a:r>
              <a:rPr kumimoji="1" lang="en-US" altLang="ko-KR" sz="2000" dirty="0"/>
              <a:t>Intentionally killed 200 workers</a:t>
            </a:r>
          </a:p>
          <a:p>
            <a:pPr lvl="1"/>
            <a:r>
              <a:rPr kumimoji="1" lang="en-US" altLang="ko-KR" sz="2000" dirty="0"/>
              <a:t>Ends in 933 second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B2BBAA-B459-491F-9674-5B58E7EF4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404" y="1282719"/>
            <a:ext cx="7617192" cy="42925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7758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</p:spPr>
        <p:txBody>
          <a:bodyPr anchor="ctr">
            <a:normAutofit/>
          </a:bodyPr>
          <a:lstStyle/>
          <a:p>
            <a:r>
              <a:rPr kumimoji="1" lang="en-US" altLang="ko-Kore-KR" dirty="0"/>
              <a:t>5. Performance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55683D-4818-4E67-A343-D045DA20F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46" y="1618955"/>
            <a:ext cx="6793650" cy="3855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C66B8FC-BE55-4B9F-A5DD-94084EFDA4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4393" y="1089763"/>
            <a:ext cx="4921453" cy="5186345"/>
          </a:xfrm>
        </p:spPr>
        <p:txBody>
          <a:bodyPr/>
          <a:lstStyle/>
          <a:p>
            <a:r>
              <a:rPr kumimoji="1" lang="en-US" altLang="ko-Kore-KR" sz="2400" dirty="0"/>
              <a:t>3. Sort</a:t>
            </a:r>
          </a:p>
          <a:p>
            <a:pPr lvl="1"/>
            <a:r>
              <a:rPr kumimoji="1" lang="en-US" altLang="ko-KR" sz="1600" dirty="0"/>
              <a:t>Sort program sorts 10^10 100-byte records (approximately 1terabyte data)</a:t>
            </a:r>
          </a:p>
          <a:p>
            <a:pPr lvl="1"/>
            <a:r>
              <a:rPr kumimoji="1" lang="en-US" altLang="ko-KR" sz="1600" dirty="0"/>
              <a:t>64MB data pieces, M = 15,000, R = 4,000</a:t>
            </a:r>
          </a:p>
          <a:p>
            <a:pPr lvl="1"/>
            <a:r>
              <a:rPr kumimoji="1" lang="en-US" altLang="ko-KR" sz="1600" dirty="0"/>
              <a:t>Normal execution, No backup tasks, 200 tasks killed</a:t>
            </a:r>
          </a:p>
          <a:p>
            <a:pPr lvl="1"/>
            <a:r>
              <a:rPr kumimoji="1" lang="en-US" altLang="ko-KR" sz="1600" dirty="0"/>
              <a:t>Input / shuffle / output</a:t>
            </a:r>
          </a:p>
          <a:p>
            <a:pPr lvl="1"/>
            <a:r>
              <a:rPr kumimoji="1" lang="en-US" altLang="ko-KR" sz="1600" dirty="0"/>
              <a:t>Ends in 891 second</a:t>
            </a:r>
          </a:p>
          <a:p>
            <a:r>
              <a:rPr kumimoji="1" lang="en-US" altLang="ko-KR" sz="2400" dirty="0"/>
              <a:t>4. Effect of Backup Tasks</a:t>
            </a:r>
          </a:p>
          <a:p>
            <a:pPr lvl="1"/>
            <a:r>
              <a:rPr kumimoji="1" lang="en-US" altLang="ko-KR" sz="2000" dirty="0"/>
              <a:t>Disabled backup tasks</a:t>
            </a:r>
          </a:p>
          <a:p>
            <a:pPr lvl="1"/>
            <a:r>
              <a:rPr kumimoji="1" lang="en-US" altLang="ko-KR" sz="2000" dirty="0"/>
              <a:t>Stragglers left for 300 secs</a:t>
            </a:r>
          </a:p>
          <a:p>
            <a:pPr lvl="1"/>
            <a:r>
              <a:rPr kumimoji="1" lang="en-US" altLang="ko-KR" sz="2000" dirty="0"/>
              <a:t>Ends in 1283 second</a:t>
            </a:r>
          </a:p>
          <a:p>
            <a:r>
              <a:rPr kumimoji="1" lang="en-US" altLang="ko-KR" sz="2400" dirty="0"/>
              <a:t>5. Machine Failures</a:t>
            </a:r>
          </a:p>
          <a:p>
            <a:pPr lvl="1"/>
            <a:r>
              <a:rPr kumimoji="1" lang="en-US" altLang="ko-KR" sz="2000" dirty="0"/>
              <a:t>Intentionally killed 200 workers</a:t>
            </a:r>
          </a:p>
          <a:p>
            <a:pPr lvl="1"/>
            <a:r>
              <a:rPr kumimoji="1" lang="en-US" altLang="ko-KR" sz="2000" dirty="0"/>
              <a:t>Ends in 933 second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C2372B1-790E-4769-91EC-B53FF1F07AF6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8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6. Experiences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EE205-9C76-1B42-8F3B-7447CC28BA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5107836"/>
          </a:xfrm>
        </p:spPr>
        <p:txBody>
          <a:bodyPr/>
          <a:lstStyle/>
          <a:p>
            <a:r>
              <a:rPr kumimoji="1" lang="en-US" altLang="ko-KR" dirty="0"/>
              <a:t>Started </a:t>
            </a:r>
            <a:r>
              <a:rPr kumimoji="1" lang="en-US" altLang="ko-KR" dirty="0" err="1"/>
              <a:t>Mapreduce</a:t>
            </a:r>
            <a:r>
              <a:rPr kumimoji="1" lang="en-US" altLang="ko-KR" dirty="0"/>
              <a:t> library in 2003/03</a:t>
            </a:r>
          </a:p>
          <a:p>
            <a:r>
              <a:rPr kumimoji="1" lang="en-US" altLang="ko-KR" dirty="0"/>
              <a:t>Gradually increasing number of uses</a:t>
            </a:r>
          </a:p>
          <a:p>
            <a:r>
              <a:rPr kumimoji="1" lang="en-US" altLang="ko-KR" dirty="0"/>
              <a:t>After 1 and ½ years later, 900 instances </a:t>
            </a:r>
          </a:p>
          <a:p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2992D6-91BC-4846-ADB0-F035B0460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754" y="2685473"/>
            <a:ext cx="3512127" cy="35121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2B9DC3-CD55-4513-B2B9-E76124942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774" y="1757732"/>
            <a:ext cx="4810125" cy="3771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47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1FB3DF-CF18-874D-B245-5F04BCA7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7. Related works &amp; 8. Conclusion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EE205-9C76-1B42-8F3B-7447CC28BA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5107836"/>
          </a:xfrm>
        </p:spPr>
        <p:txBody>
          <a:bodyPr/>
          <a:lstStyle/>
          <a:p>
            <a:r>
              <a:rPr kumimoji="1" lang="en-US" altLang="ko-KR" dirty="0"/>
              <a:t>1. Model is easy to use</a:t>
            </a:r>
          </a:p>
          <a:p>
            <a:pPr lvl="1"/>
            <a:r>
              <a:rPr kumimoji="1" lang="en-US" altLang="ko-KR" dirty="0"/>
              <a:t>Users with no idea about parallel &amp; distributed system can easily use it</a:t>
            </a:r>
          </a:p>
          <a:p>
            <a:pPr lvl="1"/>
            <a:r>
              <a:rPr kumimoji="1" lang="en-US" altLang="ko-KR" dirty="0"/>
              <a:t>Hides parallelization, fault tolerance, locality optimization, and load balancing</a:t>
            </a:r>
          </a:p>
          <a:p>
            <a:r>
              <a:rPr kumimoji="1" lang="en-US" altLang="ko-KR" dirty="0"/>
              <a:t>2. Variety of problems can be solved with Map Reduce</a:t>
            </a:r>
          </a:p>
          <a:p>
            <a:pPr lvl="1"/>
            <a:r>
              <a:rPr kumimoji="1" lang="en-US" altLang="ko-KR" dirty="0"/>
              <a:t>Google web search service, sorting, data mining, machine learning</a:t>
            </a:r>
          </a:p>
          <a:p>
            <a:r>
              <a:rPr kumimoji="1" lang="en-US" altLang="ko-KR" dirty="0"/>
              <a:t>3. Map Reduce comprising Large</a:t>
            </a:r>
            <a:r>
              <a:rPr kumimoji="1" lang="ko-KR" altLang="en-US" dirty="0"/>
              <a:t> </a:t>
            </a:r>
            <a:r>
              <a:rPr kumimoji="1" lang="en-US" altLang="ko-KR" dirty="0"/>
              <a:t>Cluster machines</a:t>
            </a:r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82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C67B9D-E06F-FF42-BEA7-59747DA4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D10F13-AB0E-4752-A2B3-2D8F40E83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7187" y="3037032"/>
            <a:ext cx="11477625" cy="78393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6000" b="1" dirty="0"/>
              <a:t>Thank You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984713152"/>
      </p:ext>
    </p:extLst>
  </p:cSld>
  <p:clrMapOvr>
    <a:masterClrMapping/>
  </p:clrMapOvr>
</p:sld>
</file>

<file path=ppt/theme/theme1.xml><?xml version="1.0" encoding="utf-8"?>
<a:theme xmlns:a="http://schemas.openxmlformats.org/drawingml/2006/main" name="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FED69DD2-2D24-7B4D-AD9E-B7FB075C274D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32AC5D87-D95E-6344-98C8-F9F4999AC62D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1992538A-85A7-FD43-AD59-234B25009088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3E7E0187-BBAB-704B-8599-43A09A60EB98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856AB705-AE01-EF44-AC3B-C567F18149F8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962BF802-CAF7-0343-ABED-8DF4AFECC94E}" vid="{6519E908-175C-EF47-A6C2-17A22C63F17B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1485</Words>
  <Application>Microsoft Office PowerPoint</Application>
  <PresentationFormat>와이드스크린</PresentationFormat>
  <Paragraphs>134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굴림</vt:lpstr>
      <vt:lpstr>나눔바른고딕</vt:lpstr>
      <vt:lpstr>맑은 고딕</vt:lpstr>
      <vt:lpstr>Arial</vt:lpstr>
      <vt:lpstr>Calibri</vt:lpstr>
      <vt:lpstr>Calibri Light</vt:lpstr>
      <vt:lpstr>Times New Roman</vt:lpstr>
      <vt:lpstr>MOSL</vt:lpstr>
      <vt:lpstr>FOUO</vt:lpstr>
      <vt:lpstr>Confidential</vt:lpstr>
      <vt:lpstr>1_MOSL</vt:lpstr>
      <vt:lpstr>1_FOUO</vt:lpstr>
      <vt:lpstr>1_Confidential</vt:lpstr>
      <vt:lpstr>MapReduce: Simplified Data Processing on Large Clusters (2) OSDI ’04: 6th Symposium on Operating Systems Design and Implementation USENIX Association by Jeffrey Dean and Sanjay Ghemawat</vt:lpstr>
      <vt:lpstr>5. Performance</vt:lpstr>
      <vt:lpstr>5. Performance</vt:lpstr>
      <vt:lpstr>5. Performance</vt:lpstr>
      <vt:lpstr>5. Performance</vt:lpstr>
      <vt:lpstr>5. Performance</vt:lpstr>
      <vt:lpstr>6. Experiences</vt:lpstr>
      <vt:lpstr>7. Related works &amp; 8. Conclusion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MapReduce: Simplified Data Processing on Large Clusters (2) OSDI ’04: 6th Symposium on Operating Systems Design and Implementation USENIX Association by Jeffrey Dean and Sanjay Ghemawat</dc:title>
  <dc:creator>우석</dc:creator>
  <cp:lastModifiedBy>우석</cp:lastModifiedBy>
  <cp:revision>1</cp:revision>
  <dcterms:created xsi:type="dcterms:W3CDTF">2021-01-19T06:52:48Z</dcterms:created>
  <dcterms:modified xsi:type="dcterms:W3CDTF">2021-01-24T16:15:09Z</dcterms:modified>
</cp:coreProperties>
</file>