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72" r:id="rId4"/>
    <p:sldId id="273" r:id="rId5"/>
    <p:sldId id="274" r:id="rId6"/>
    <p:sldId id="275" r:id="rId7"/>
    <p:sldId id="278" r:id="rId8"/>
    <p:sldId id="276" r:id="rId9"/>
    <p:sldId id="277" r:id="rId10"/>
    <p:sldId id="279" r:id="rId11"/>
    <p:sldId id="281" r:id="rId12"/>
    <p:sldId id="280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17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59ACF-6BBF-4D36-BF3C-C297469AFBBB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63C15-0809-4F73-9D31-55350027E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63C15-0809-4F73-9D31-55350027EB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65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63C15-0809-4F73-9D31-55350027EBC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2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63C15-0809-4F73-9D31-55350027EB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63C15-0809-4F73-9D31-55350027EB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63C15-0809-4F73-9D31-55350027EB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3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63C15-0809-4F73-9D31-55350027EB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23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63C15-0809-4F73-9D31-55350027EB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3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63C15-0809-4F73-9D31-55350027EB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6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63C15-0809-4F73-9D31-55350027EB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6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63C15-0809-4F73-9D31-55350027EB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6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E8-2280-4A4E-9283-5CA47AA3842C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1E8-E59F-42BF-ABAC-903D3D20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E8-2280-4A4E-9283-5CA47AA3842C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1E8-E59F-42BF-ABAC-903D3D20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4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E8-2280-4A4E-9283-5CA47AA3842C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1E8-E59F-42BF-ABAC-903D3D20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E8-2280-4A4E-9283-5CA47AA3842C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1E8-E59F-42BF-ABAC-903D3D20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9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E8-2280-4A4E-9283-5CA47AA3842C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1E8-E59F-42BF-ABAC-903D3D20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4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E8-2280-4A4E-9283-5CA47AA3842C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1E8-E59F-42BF-ABAC-903D3D20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E8-2280-4A4E-9283-5CA47AA3842C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1E8-E59F-42BF-ABAC-903D3D20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3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E8-2280-4A4E-9283-5CA47AA3842C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1E8-E59F-42BF-ABAC-903D3D20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E8-2280-4A4E-9283-5CA47AA3842C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1E8-E59F-42BF-ABAC-903D3D20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5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E8-2280-4A4E-9283-5CA47AA3842C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1E8-E59F-42BF-ABAC-903D3D20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5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E8-2280-4A4E-9283-5CA47AA3842C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11E8-E59F-42BF-ABAC-903D3D20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9BE8-2280-4A4E-9283-5CA47AA3842C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11E8-E59F-42BF-ABAC-903D3D20A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6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28625" cy="68580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8626" y="4286186"/>
            <a:ext cx="6176092" cy="130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00927" y="3429000"/>
            <a:ext cx="6301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B14030"/>
                </a:solidFill>
                <a:latin typeface="+mj-ea"/>
                <a:ea typeface="+mj-ea"/>
              </a:rPr>
              <a:t>그 후에 있었던 과정들</a:t>
            </a:r>
            <a:r>
              <a:rPr lang="en-US" altLang="ko-KR" sz="4400" b="1" dirty="0" smtClean="0">
                <a:solidFill>
                  <a:srgbClr val="B14030"/>
                </a:solidFill>
                <a:latin typeface="+mj-ea"/>
                <a:ea typeface="+mj-ea"/>
              </a:rPr>
              <a:t>...</a:t>
            </a:r>
            <a:endParaRPr lang="ko-KR" altLang="en-US" sz="4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97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422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B14030"/>
                </a:solidFill>
                <a:latin typeface="+mn-ea"/>
              </a:rPr>
              <a:t>Problems and solutions</a:t>
            </a:r>
            <a:endParaRPr lang="ko-KR" altLang="en-US" sz="2800" b="1" dirty="0">
              <a:solidFill>
                <a:srgbClr val="B1403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4138" y="963185"/>
            <a:ext cx="5637828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ngrok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137" y="2645922"/>
            <a:ext cx="10472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https://ngrok.com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NAT</a:t>
            </a:r>
            <a:r>
              <a:rPr lang="ko-KR" altLang="en-US" dirty="0" smtClean="0"/>
              <a:t>와 방화벽 뒤에 있는 로컬 서버를 안전한 터널을 통해 공개 인터넷에 노출시켜주는 도구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새로운 링크를 생성해주어서 로컬 서버에 연결시켜주는 것으로 생각됨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5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422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B14030"/>
                </a:solidFill>
                <a:latin typeface="+mn-ea"/>
              </a:rPr>
              <a:t>Problems and solutions</a:t>
            </a:r>
            <a:endParaRPr lang="ko-KR" altLang="en-US" sz="2800" b="1" dirty="0">
              <a:solidFill>
                <a:srgbClr val="B1403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4138" y="963185"/>
            <a:ext cx="5637828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Incompatible clusterIDs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10016" y="2929023"/>
            <a:ext cx="4332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1/10</a:t>
            </a:r>
          </a:p>
          <a:p>
            <a:r>
              <a:rPr lang="ko-KR" altLang="en-US" dirty="0" smtClean="0"/>
              <a:t>클러스터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달라 생긴 오류로 데이터노드들은 클러스터 아이디가 모두 동일한데 </a:t>
            </a:r>
            <a:r>
              <a:rPr lang="ko-KR" altLang="en-US" dirty="0" err="1" smtClean="0"/>
              <a:t>네임노드만</a:t>
            </a:r>
            <a:r>
              <a:rPr lang="ko-KR" altLang="en-US" dirty="0" smtClean="0"/>
              <a:t> 클러스터 아이디가 다른 문제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클러스터 아이디를 지정하여 </a:t>
            </a:r>
            <a:r>
              <a:rPr lang="ko-KR" altLang="en-US" dirty="0" err="1" smtClean="0"/>
              <a:t>네임노드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재포맷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47" y="2153618"/>
            <a:ext cx="7193725" cy="385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28625" cy="68580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8626" y="4286186"/>
            <a:ext cx="6176092" cy="130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00927" y="3429000"/>
            <a:ext cx="4514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B14030"/>
                </a:solidFill>
                <a:latin typeface="+mj-ea"/>
                <a:ea typeface="+mj-ea"/>
              </a:rPr>
              <a:t>Wordcount </a:t>
            </a:r>
            <a:r>
              <a:rPr lang="ko-KR" altLang="en-US" sz="4400" b="1" dirty="0" smtClean="0">
                <a:solidFill>
                  <a:srgbClr val="B14030"/>
                </a:solidFill>
                <a:latin typeface="+mj-ea"/>
                <a:ea typeface="+mj-ea"/>
              </a:rPr>
              <a:t>예제</a:t>
            </a:r>
            <a:endParaRPr lang="ko-KR" altLang="en-US" sz="4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38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B1403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wordcount</a:t>
            </a:r>
            <a:endParaRPr lang="ko-KR" altLang="en-US" sz="2800" b="1" dirty="0">
              <a:solidFill>
                <a:srgbClr val="B1403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138" y="1721795"/>
            <a:ext cx="10472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adoop dfs –mkdir /input</a:t>
            </a:r>
          </a:p>
          <a:p>
            <a:endParaRPr lang="en-US" altLang="ko-KR" dirty="0"/>
          </a:p>
          <a:p>
            <a:r>
              <a:rPr lang="en-US" altLang="ko-KR" dirty="0"/>
              <a:t>h</a:t>
            </a:r>
            <a:r>
              <a:rPr lang="en-US" altLang="ko-KR" dirty="0" smtClean="0"/>
              <a:t>adoop dfs –put README.txt /input</a:t>
            </a:r>
          </a:p>
          <a:p>
            <a:endParaRPr lang="en-US" altLang="ko-KR" dirty="0"/>
          </a:p>
          <a:p>
            <a:r>
              <a:rPr lang="en-US" altLang="ko-KR" dirty="0"/>
              <a:t>hadoop jar hadoop-mapreduce-examples-2.7.3.jar wordcount /input /output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/>
              <a:t>hadoop fs -ls /</a:t>
            </a:r>
            <a:r>
              <a:rPr lang="en-US" altLang="ko-KR" dirty="0" smtClean="0"/>
              <a:t>output</a:t>
            </a:r>
          </a:p>
          <a:p>
            <a:endParaRPr lang="en-US" altLang="ko-KR" dirty="0"/>
          </a:p>
          <a:p>
            <a:r>
              <a:rPr lang="en-US" altLang="ko-KR" dirty="0"/>
              <a:t>hdfs dfs -cat </a:t>
            </a:r>
            <a:r>
              <a:rPr lang="en-US" altLang="ko-KR" dirty="0" smtClean="0"/>
              <a:t>/output/part-r-00000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결국 </a:t>
            </a:r>
            <a:r>
              <a:rPr lang="en-US" altLang="ko-KR" b="1" dirty="0" smtClean="0"/>
              <a:t>ngrok</a:t>
            </a:r>
            <a:r>
              <a:rPr lang="ko-KR" altLang="en-US" b="1" dirty="0" err="1" smtClean="0"/>
              <a:t>를</a:t>
            </a:r>
            <a:r>
              <a:rPr lang="ko-KR" altLang="en-US" b="1" dirty="0" smtClean="0"/>
              <a:t> 써도 해결할 수 없는 문제가 있음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웹에서 보기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21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3257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B14030"/>
                </a:solidFill>
                <a:latin typeface="+mn-ea"/>
              </a:rPr>
              <a:t>SSH using rsa key</a:t>
            </a:r>
            <a:endParaRPr lang="en-US" altLang="ko-KR" b="1" dirty="0">
              <a:latin typeface="+mn-ea"/>
            </a:endParaRPr>
          </a:p>
          <a:p>
            <a:endParaRPr lang="ko-KR" altLang="en-US" sz="2800" b="1" dirty="0">
              <a:solidFill>
                <a:srgbClr val="B1403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391054" y="2247089"/>
            <a:ext cx="4747099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ssh-keygen -t rsa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91054" y="3832401"/>
            <a:ext cx="4747099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ssh-copy-id hadoopuser@hadoop-slave1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54111" y="2407755"/>
            <a:ext cx="29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 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4110" y="3993067"/>
            <a:ext cx="356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다른 컴퓨터에 </a:t>
            </a:r>
            <a:r>
              <a:rPr lang="en-US" altLang="ko-KR" dirty="0" smtClean="0"/>
              <a:t>RSA </a:t>
            </a:r>
            <a:r>
              <a:rPr lang="ko-KR" altLang="en-US" dirty="0" smtClean="0"/>
              <a:t>키 보내기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7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5201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B14030"/>
                </a:solidFill>
                <a:latin typeface="+mn-ea"/>
              </a:rPr>
              <a:t>Core-site.xml &amp; hdfs-site.xml</a:t>
            </a:r>
            <a:endParaRPr lang="ko-KR" altLang="en-US" sz="2800" b="1" dirty="0">
              <a:solidFill>
                <a:srgbClr val="B1403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64138" y="1891356"/>
            <a:ext cx="4747099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/>
              <a:t>usr/local/hadoop/etc/hadoop</a:t>
            </a:r>
            <a:r>
              <a:rPr lang="en-US" altLang="ko-KR" dirty="0" smtClean="0"/>
              <a:t>/</a:t>
            </a:r>
          </a:p>
          <a:p>
            <a:pPr algn="ctr"/>
            <a:r>
              <a:rPr lang="en-US" altLang="ko-KR" dirty="0" smtClean="0"/>
              <a:t>core-site.xml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4138" y="4902740"/>
            <a:ext cx="4747099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/usr/local/hadoop/etc/hadoop</a:t>
            </a:r>
            <a:r>
              <a:rPr lang="en-US" altLang="ko-KR" dirty="0" smtClean="0"/>
              <a:t>/</a:t>
            </a:r>
          </a:p>
          <a:p>
            <a:pPr algn="ctr"/>
            <a:r>
              <a:rPr lang="en-US" altLang="ko-KR" dirty="0" smtClean="0"/>
              <a:t>hdfs-site.xml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48" y="923623"/>
            <a:ext cx="4910352" cy="2626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363" y="3811599"/>
            <a:ext cx="5982322" cy="287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1599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B14030"/>
                </a:solidFill>
                <a:latin typeface="+mn-ea"/>
              </a:rPr>
              <a:t>Workers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66" y="1012727"/>
            <a:ext cx="7922267" cy="50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3823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B14030"/>
                </a:solidFill>
                <a:latin typeface="+mn-ea"/>
              </a:rPr>
              <a:t>Secure copy protocol</a:t>
            </a:r>
            <a:endParaRPr lang="ko-KR" altLang="en-US" sz="2800" b="1" dirty="0">
              <a:solidFill>
                <a:srgbClr val="B1403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296542" y="1891356"/>
            <a:ext cx="5598917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scp /usr/local/hadoop/etc/hadoop/*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hadoop-slave1</a:t>
            </a:r>
            <a:r>
              <a:rPr lang="en-US" altLang="ko-KR" dirty="0"/>
              <a:t>:/usr/local/hadoop/etc/hadoop/</a:t>
            </a:r>
            <a:endParaRPr lang="ko-KR" altLang="en-US" dirty="0"/>
          </a:p>
        </p:txBody>
      </p:sp>
      <p:pic>
        <p:nvPicPr>
          <p:cNvPr id="1026" name="Picture 2" descr="SCP (Secure Copy) features | GoAnywhere M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80" y="3112041"/>
            <a:ext cx="5919979" cy="27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6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3081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B14030"/>
                </a:solidFill>
                <a:latin typeface="+mn-ea"/>
              </a:rPr>
              <a:t>Format and start</a:t>
            </a:r>
            <a:endParaRPr lang="ko-KR" altLang="en-US" sz="2800" b="1" dirty="0">
              <a:solidFill>
                <a:srgbClr val="B1403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64138" y="1891356"/>
            <a:ext cx="4747099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Hdfs namenode -format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4138" y="3579779"/>
            <a:ext cx="4747099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start-dfs.sh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4138" y="5268202"/>
            <a:ext cx="4747099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start-yarn.sh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686" y="1891356"/>
            <a:ext cx="6449176" cy="414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28625" cy="68580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8626" y="4286186"/>
            <a:ext cx="6176092" cy="130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00927" y="3429000"/>
            <a:ext cx="6020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B14030"/>
                </a:solidFill>
                <a:latin typeface="+mj-ea"/>
                <a:ea typeface="+mj-ea"/>
              </a:rPr>
              <a:t>Problems &amp; solutions</a:t>
            </a:r>
            <a:endParaRPr lang="ko-KR" altLang="en-US" sz="4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22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422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B14030"/>
                </a:solidFill>
                <a:latin typeface="+mn-ea"/>
              </a:rPr>
              <a:t>Problems and solutions</a:t>
            </a:r>
            <a:endParaRPr lang="ko-KR" altLang="en-US" sz="2800" b="1" dirty="0">
              <a:solidFill>
                <a:srgbClr val="B1403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64138" y="1891356"/>
            <a:ext cx="5637828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iptables -A INPUT -p tcp --dport 9870 -j ACCEPT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88741" y="2052022"/>
            <a:ext cx="39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9870</a:t>
            </a:r>
            <a:r>
              <a:rPr lang="ko-KR" altLang="en-US" dirty="0" smtClean="0"/>
              <a:t>포트로 들어오는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접속 허용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8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422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B14030"/>
                </a:solidFill>
                <a:latin typeface="+mn-ea"/>
              </a:rPr>
              <a:t>Problems and solutions</a:t>
            </a:r>
            <a:endParaRPr lang="ko-KR" altLang="en-US" sz="2800" b="1" dirty="0">
              <a:solidFill>
                <a:srgbClr val="B1403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4138" y="963185"/>
            <a:ext cx="5637828" cy="6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Bind exception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38" y="1848254"/>
            <a:ext cx="7180632" cy="47720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39522" y="1955258"/>
            <a:ext cx="398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Hosts 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public ip</a:t>
            </a:r>
            <a:r>
              <a:rPr lang="ko-KR" altLang="en-US" dirty="0" smtClean="0"/>
              <a:t>로 되어있던 주소들을 모두 </a:t>
            </a:r>
            <a:r>
              <a:rPr lang="en-US" altLang="ko-KR" dirty="0" smtClean="0"/>
              <a:t>private ip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바꾸고나니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namenode</a:t>
            </a:r>
            <a:r>
              <a:rPr lang="ko-KR" altLang="en-US" dirty="0" smtClean="0"/>
              <a:t>가 켜짐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7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218</Words>
  <Application>Microsoft Office PowerPoint</Application>
  <PresentationFormat>와이드스크린</PresentationFormat>
  <Paragraphs>63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08서울남산체 EB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동호 이</dc:creator>
  <cp:lastModifiedBy>동호 이</cp:lastModifiedBy>
  <cp:revision>65</cp:revision>
  <dcterms:created xsi:type="dcterms:W3CDTF">2020-07-25T09:36:08Z</dcterms:created>
  <dcterms:modified xsi:type="dcterms:W3CDTF">2021-01-09T17:55:00Z</dcterms:modified>
</cp:coreProperties>
</file>