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E23C3-D722-3742-93AA-EBAD5417940E}" v="10" dt="2021-01-11T01:50:49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6"/>
    <p:restoredTop sz="95714"/>
  </p:normalViewPr>
  <p:slideViewPr>
    <p:cSldViewPr snapToGrid="0" snapToObjects="1">
      <p:cViewPr varScale="1">
        <p:scale>
          <a:sx n="99" d="100"/>
          <a:sy n="99" d="100"/>
        </p:scale>
        <p:origin x="19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시환" userId="d0068934-af1d-43d6-b8b2-a44fdbea1e60" providerId="ADAL" clId="{B59E23C3-D722-3742-93AA-EBAD5417940E}"/>
    <pc:docChg chg="undo custSel mod addSld modSld">
      <pc:chgData name="유시환" userId="d0068934-af1d-43d6-b8b2-a44fdbea1e60" providerId="ADAL" clId="{B59E23C3-D722-3742-93AA-EBAD5417940E}" dt="2021-01-11T01:54:52.304" v="5340" actId="20577"/>
      <pc:docMkLst>
        <pc:docMk/>
      </pc:docMkLst>
      <pc:sldChg chg="modSp new mod">
        <pc:chgData name="유시환" userId="d0068934-af1d-43d6-b8b2-a44fdbea1e60" providerId="ADAL" clId="{B59E23C3-D722-3742-93AA-EBAD5417940E}" dt="2021-01-10T23:31:38.903" v="109" actId="404"/>
        <pc:sldMkLst>
          <pc:docMk/>
          <pc:sldMk cId="3628987329" sldId="256"/>
        </pc:sldMkLst>
        <pc:spChg chg="mod">
          <ac:chgData name="유시환" userId="d0068934-af1d-43d6-b8b2-a44fdbea1e60" providerId="ADAL" clId="{B59E23C3-D722-3742-93AA-EBAD5417940E}" dt="2021-01-10T23:31:38.903" v="109" actId="404"/>
          <ac:spMkLst>
            <pc:docMk/>
            <pc:sldMk cId="3628987329" sldId="256"/>
            <ac:spMk id="2" creationId="{96BAEB9B-B72A-AA45-A2CD-9A1E195ACB1B}"/>
          </ac:spMkLst>
        </pc:spChg>
      </pc:sldChg>
      <pc:sldChg chg="addSp modSp new mod">
        <pc:chgData name="유시환" userId="d0068934-af1d-43d6-b8b2-a44fdbea1e60" providerId="ADAL" clId="{B59E23C3-D722-3742-93AA-EBAD5417940E}" dt="2021-01-10T23:45:14.534" v="802" actId="20577"/>
        <pc:sldMkLst>
          <pc:docMk/>
          <pc:sldMk cId="1125229792" sldId="257"/>
        </pc:sldMkLst>
        <pc:spChg chg="mod">
          <ac:chgData name="유시환" userId="d0068934-af1d-43d6-b8b2-a44fdbea1e60" providerId="ADAL" clId="{B59E23C3-D722-3742-93AA-EBAD5417940E}" dt="2021-01-10T23:45:14.534" v="802" actId="20577"/>
          <ac:spMkLst>
            <pc:docMk/>
            <pc:sldMk cId="1125229792" sldId="257"/>
            <ac:spMk id="3" creationId="{CA1FB3DF-CF18-874D-B245-5F04BCA7FA89}"/>
          </ac:spMkLst>
        </pc:spChg>
        <pc:spChg chg="mod">
          <ac:chgData name="유시환" userId="d0068934-af1d-43d6-b8b2-a44fdbea1e60" providerId="ADAL" clId="{B59E23C3-D722-3742-93AA-EBAD5417940E}" dt="2021-01-10T23:44:55.545" v="788" actId="20577"/>
          <ac:spMkLst>
            <pc:docMk/>
            <pc:sldMk cId="1125229792" sldId="257"/>
            <ac:spMk id="4" creationId="{1EDEE205-9C76-1B42-8F3B-7447CC28BAF5}"/>
          </ac:spMkLst>
        </pc:spChg>
        <pc:spChg chg="add mod">
          <ac:chgData name="유시환" userId="d0068934-af1d-43d6-b8b2-a44fdbea1e60" providerId="ADAL" clId="{B59E23C3-D722-3742-93AA-EBAD5417940E}" dt="2021-01-10T23:45:00.828" v="790" actId="403"/>
          <ac:spMkLst>
            <pc:docMk/>
            <pc:sldMk cId="1125229792" sldId="257"/>
            <ac:spMk id="5" creationId="{4C570DA5-8C6B-C243-8F07-466C46689D8C}"/>
          </ac:spMkLst>
        </pc:spChg>
      </pc:sldChg>
      <pc:sldChg chg="modSp new mod">
        <pc:chgData name="유시환" userId="d0068934-af1d-43d6-b8b2-a44fdbea1e60" providerId="ADAL" clId="{B59E23C3-D722-3742-93AA-EBAD5417940E}" dt="2021-01-10T23:54:22.470" v="1477" actId="20577"/>
        <pc:sldMkLst>
          <pc:docMk/>
          <pc:sldMk cId="3712267506" sldId="258"/>
        </pc:sldMkLst>
        <pc:spChg chg="mod">
          <ac:chgData name="유시환" userId="d0068934-af1d-43d6-b8b2-a44fdbea1e60" providerId="ADAL" clId="{B59E23C3-D722-3742-93AA-EBAD5417940E}" dt="2021-01-10T23:45:48.452" v="822" actId="20577"/>
          <ac:spMkLst>
            <pc:docMk/>
            <pc:sldMk cId="3712267506" sldId="258"/>
            <ac:spMk id="3" creationId="{31F0AE85-B5E0-E244-A7F3-C4F2409EE5E3}"/>
          </ac:spMkLst>
        </pc:spChg>
        <pc:spChg chg="mod">
          <ac:chgData name="유시환" userId="d0068934-af1d-43d6-b8b2-a44fdbea1e60" providerId="ADAL" clId="{B59E23C3-D722-3742-93AA-EBAD5417940E}" dt="2021-01-10T23:54:22.470" v="1477" actId="20577"/>
          <ac:spMkLst>
            <pc:docMk/>
            <pc:sldMk cId="3712267506" sldId="258"/>
            <ac:spMk id="4" creationId="{6B4438D4-0A38-A744-BB2E-1536989ED16C}"/>
          </ac:spMkLst>
        </pc:spChg>
      </pc:sldChg>
      <pc:sldChg chg="modSp new mod">
        <pc:chgData name="유시환" userId="d0068934-af1d-43d6-b8b2-a44fdbea1e60" providerId="ADAL" clId="{B59E23C3-D722-3742-93AA-EBAD5417940E}" dt="2021-01-10T23:59:58.337" v="2015" actId="20577"/>
        <pc:sldMkLst>
          <pc:docMk/>
          <pc:sldMk cId="1543335065" sldId="259"/>
        </pc:sldMkLst>
        <pc:spChg chg="mod">
          <ac:chgData name="유시환" userId="d0068934-af1d-43d6-b8b2-a44fdbea1e60" providerId="ADAL" clId="{B59E23C3-D722-3742-93AA-EBAD5417940E}" dt="2021-01-10T23:55:35.865" v="1525" actId="20577"/>
          <ac:spMkLst>
            <pc:docMk/>
            <pc:sldMk cId="1543335065" sldId="259"/>
            <ac:spMk id="3" creationId="{54720A01-5C55-514B-976E-8459CD6771D9}"/>
          </ac:spMkLst>
        </pc:spChg>
        <pc:spChg chg="mod">
          <ac:chgData name="유시환" userId="d0068934-af1d-43d6-b8b2-a44fdbea1e60" providerId="ADAL" clId="{B59E23C3-D722-3742-93AA-EBAD5417940E}" dt="2021-01-10T23:59:58.337" v="2015" actId="20577"/>
          <ac:spMkLst>
            <pc:docMk/>
            <pc:sldMk cId="1543335065" sldId="259"/>
            <ac:spMk id="4" creationId="{AD83AC40-84EB-6546-AA2F-0D743CA95FF3}"/>
          </ac:spMkLst>
        </pc:spChg>
      </pc:sldChg>
      <pc:sldChg chg="modSp new mod">
        <pc:chgData name="유시환" userId="d0068934-af1d-43d6-b8b2-a44fdbea1e60" providerId="ADAL" clId="{B59E23C3-D722-3742-93AA-EBAD5417940E}" dt="2021-01-11T00:09:38.885" v="2724" actId="20577"/>
        <pc:sldMkLst>
          <pc:docMk/>
          <pc:sldMk cId="1645592293" sldId="260"/>
        </pc:sldMkLst>
        <pc:spChg chg="mod">
          <ac:chgData name="유시환" userId="d0068934-af1d-43d6-b8b2-a44fdbea1e60" providerId="ADAL" clId="{B59E23C3-D722-3742-93AA-EBAD5417940E}" dt="2021-01-11T00:00:46.512" v="2049" actId="20577"/>
          <ac:spMkLst>
            <pc:docMk/>
            <pc:sldMk cId="1645592293" sldId="260"/>
            <ac:spMk id="3" creationId="{6D318BEB-0888-0541-8402-6910BC1CCD95}"/>
          </ac:spMkLst>
        </pc:spChg>
        <pc:spChg chg="mod">
          <ac:chgData name="유시환" userId="d0068934-af1d-43d6-b8b2-a44fdbea1e60" providerId="ADAL" clId="{B59E23C3-D722-3742-93AA-EBAD5417940E}" dt="2021-01-11T00:09:38.885" v="2724" actId="20577"/>
          <ac:spMkLst>
            <pc:docMk/>
            <pc:sldMk cId="1645592293" sldId="260"/>
            <ac:spMk id="4" creationId="{E72627A3-9A0C-BD4E-A406-62C34F7E05CC}"/>
          </ac:spMkLst>
        </pc:spChg>
      </pc:sldChg>
      <pc:sldChg chg="modSp new mod">
        <pc:chgData name="유시환" userId="d0068934-af1d-43d6-b8b2-a44fdbea1e60" providerId="ADAL" clId="{B59E23C3-D722-3742-93AA-EBAD5417940E}" dt="2021-01-11T00:18:00.317" v="3233" actId="20577"/>
        <pc:sldMkLst>
          <pc:docMk/>
          <pc:sldMk cId="4212216257" sldId="261"/>
        </pc:sldMkLst>
        <pc:spChg chg="mod">
          <ac:chgData name="유시환" userId="d0068934-af1d-43d6-b8b2-a44fdbea1e60" providerId="ADAL" clId="{B59E23C3-D722-3742-93AA-EBAD5417940E}" dt="2021-01-11T00:10:17.564" v="2734" actId="20577"/>
          <ac:spMkLst>
            <pc:docMk/>
            <pc:sldMk cId="4212216257" sldId="261"/>
            <ac:spMk id="3" creationId="{7688E6B6-4453-5A41-A154-2B8B1B18E235}"/>
          </ac:spMkLst>
        </pc:spChg>
        <pc:spChg chg="mod">
          <ac:chgData name="유시환" userId="d0068934-af1d-43d6-b8b2-a44fdbea1e60" providerId="ADAL" clId="{B59E23C3-D722-3742-93AA-EBAD5417940E}" dt="2021-01-11T00:18:00.317" v="3233" actId="20577"/>
          <ac:spMkLst>
            <pc:docMk/>
            <pc:sldMk cId="4212216257" sldId="261"/>
            <ac:spMk id="4" creationId="{C1F5ECFC-C3DE-5E45-ACCE-150A14BE303A}"/>
          </ac:spMkLst>
        </pc:spChg>
      </pc:sldChg>
      <pc:sldChg chg="addSp modSp new mod">
        <pc:chgData name="유시환" userId="d0068934-af1d-43d6-b8b2-a44fdbea1e60" providerId="ADAL" clId="{B59E23C3-D722-3742-93AA-EBAD5417940E}" dt="2021-01-11T01:15:02.778" v="3331" actId="14100"/>
        <pc:sldMkLst>
          <pc:docMk/>
          <pc:sldMk cId="3121313674" sldId="262"/>
        </pc:sldMkLst>
        <pc:spChg chg="mod">
          <ac:chgData name="유시환" userId="d0068934-af1d-43d6-b8b2-a44fdbea1e60" providerId="ADAL" clId="{B59E23C3-D722-3742-93AA-EBAD5417940E}" dt="2021-01-11T01:13:07.303" v="3274" actId="20577"/>
          <ac:spMkLst>
            <pc:docMk/>
            <pc:sldMk cId="3121313674" sldId="262"/>
            <ac:spMk id="3" creationId="{547DD0D5-6914-744C-B0ED-5B438F055CB1}"/>
          </ac:spMkLst>
        </pc:spChg>
        <pc:spChg chg="mod">
          <ac:chgData name="유시환" userId="d0068934-af1d-43d6-b8b2-a44fdbea1e60" providerId="ADAL" clId="{B59E23C3-D722-3742-93AA-EBAD5417940E}" dt="2021-01-11T01:13:33.399" v="3327" actId="20577"/>
          <ac:spMkLst>
            <pc:docMk/>
            <pc:sldMk cId="3121313674" sldId="262"/>
            <ac:spMk id="4" creationId="{45B13F2D-9D8B-7341-BA85-59781AD18D46}"/>
          </ac:spMkLst>
        </pc:spChg>
        <pc:picChg chg="add mod">
          <ac:chgData name="유시환" userId="d0068934-af1d-43d6-b8b2-a44fdbea1e60" providerId="ADAL" clId="{B59E23C3-D722-3742-93AA-EBAD5417940E}" dt="2021-01-11T01:15:02.778" v="3331" actId="14100"/>
          <ac:picMkLst>
            <pc:docMk/>
            <pc:sldMk cId="3121313674" sldId="262"/>
            <ac:picMk id="5" creationId="{1918DF8D-3769-2641-9791-CE5D072B1396}"/>
          </ac:picMkLst>
        </pc:picChg>
      </pc:sldChg>
      <pc:sldChg chg="modSp new mod">
        <pc:chgData name="유시환" userId="d0068934-af1d-43d6-b8b2-a44fdbea1e60" providerId="ADAL" clId="{B59E23C3-D722-3742-93AA-EBAD5417940E}" dt="2021-01-11T01:27:49.995" v="4094" actId="20577"/>
        <pc:sldMkLst>
          <pc:docMk/>
          <pc:sldMk cId="611135224" sldId="263"/>
        </pc:sldMkLst>
        <pc:spChg chg="mod">
          <ac:chgData name="유시환" userId="d0068934-af1d-43d6-b8b2-a44fdbea1e60" providerId="ADAL" clId="{B59E23C3-D722-3742-93AA-EBAD5417940E}" dt="2021-01-11T01:17:04.121" v="3368" actId="20577"/>
          <ac:spMkLst>
            <pc:docMk/>
            <pc:sldMk cId="611135224" sldId="263"/>
            <ac:spMk id="3" creationId="{EFB3D1E3-AC20-C340-A83B-BB3132D1AFCD}"/>
          </ac:spMkLst>
        </pc:spChg>
        <pc:spChg chg="mod">
          <ac:chgData name="유시환" userId="d0068934-af1d-43d6-b8b2-a44fdbea1e60" providerId="ADAL" clId="{B59E23C3-D722-3742-93AA-EBAD5417940E}" dt="2021-01-11T01:27:49.995" v="4094" actId="20577"/>
          <ac:spMkLst>
            <pc:docMk/>
            <pc:sldMk cId="611135224" sldId="263"/>
            <ac:spMk id="4" creationId="{FB313BC1-F9E1-6648-914E-B648C655EA55}"/>
          </ac:spMkLst>
        </pc:spChg>
      </pc:sldChg>
      <pc:sldChg chg="modSp new mod">
        <pc:chgData name="유시환" userId="d0068934-af1d-43d6-b8b2-a44fdbea1e60" providerId="ADAL" clId="{B59E23C3-D722-3742-93AA-EBAD5417940E}" dt="2021-01-11T01:44:30.811" v="4786" actId="20577"/>
        <pc:sldMkLst>
          <pc:docMk/>
          <pc:sldMk cId="3682404837" sldId="264"/>
        </pc:sldMkLst>
        <pc:spChg chg="mod">
          <ac:chgData name="유시환" userId="d0068934-af1d-43d6-b8b2-a44fdbea1e60" providerId="ADAL" clId="{B59E23C3-D722-3742-93AA-EBAD5417940E}" dt="2021-01-11T01:28:39.920" v="4120" actId="20577"/>
          <ac:spMkLst>
            <pc:docMk/>
            <pc:sldMk cId="3682404837" sldId="264"/>
            <ac:spMk id="3" creationId="{F1B223DC-1A4F-0647-907C-CBEF1A7E7F65}"/>
          </ac:spMkLst>
        </pc:spChg>
        <pc:spChg chg="mod">
          <ac:chgData name="유시환" userId="d0068934-af1d-43d6-b8b2-a44fdbea1e60" providerId="ADAL" clId="{B59E23C3-D722-3742-93AA-EBAD5417940E}" dt="2021-01-11T01:44:30.811" v="4786" actId="20577"/>
          <ac:spMkLst>
            <pc:docMk/>
            <pc:sldMk cId="3682404837" sldId="264"/>
            <ac:spMk id="4" creationId="{72C4F17D-8AEE-C44A-A220-9956AFBC8762}"/>
          </ac:spMkLst>
        </pc:spChg>
      </pc:sldChg>
      <pc:sldChg chg="addSp delSp modSp new mod modClrScheme chgLayout">
        <pc:chgData name="유시환" userId="d0068934-af1d-43d6-b8b2-a44fdbea1e60" providerId="ADAL" clId="{B59E23C3-D722-3742-93AA-EBAD5417940E}" dt="2021-01-11T01:46:50.118" v="4932" actId="20577"/>
        <pc:sldMkLst>
          <pc:docMk/>
          <pc:sldMk cId="3246017548" sldId="265"/>
        </pc:sldMkLst>
        <pc:spChg chg="mod ord">
          <ac:chgData name="유시환" userId="d0068934-af1d-43d6-b8b2-a44fdbea1e60" providerId="ADAL" clId="{B59E23C3-D722-3742-93AA-EBAD5417940E}" dt="2021-01-11T01:45:43.711" v="4830" actId="26606"/>
          <ac:spMkLst>
            <pc:docMk/>
            <pc:sldMk cId="3246017548" sldId="265"/>
            <ac:spMk id="2" creationId="{4B6CF1CF-6D4C-EB46-8890-B715075AB250}"/>
          </ac:spMkLst>
        </pc:spChg>
        <pc:spChg chg="mod">
          <ac:chgData name="유시환" userId="d0068934-af1d-43d6-b8b2-a44fdbea1e60" providerId="ADAL" clId="{B59E23C3-D722-3742-93AA-EBAD5417940E}" dt="2021-01-11T01:45:43.711" v="4830" actId="26606"/>
          <ac:spMkLst>
            <pc:docMk/>
            <pc:sldMk cId="3246017548" sldId="265"/>
            <ac:spMk id="3" creationId="{DC023F6C-CEE4-A94E-AA32-C3029BD605AB}"/>
          </ac:spMkLst>
        </pc:spChg>
        <pc:spChg chg="del">
          <ac:chgData name="유시환" userId="d0068934-af1d-43d6-b8b2-a44fdbea1e60" providerId="ADAL" clId="{B59E23C3-D722-3742-93AA-EBAD5417940E}" dt="2021-01-11T01:45:43.711" v="4830" actId="26606"/>
          <ac:spMkLst>
            <pc:docMk/>
            <pc:sldMk cId="3246017548" sldId="265"/>
            <ac:spMk id="4" creationId="{F99EE815-C028-AB4C-91AF-13297E0C21A1}"/>
          </ac:spMkLst>
        </pc:spChg>
        <pc:spChg chg="add mod">
          <ac:chgData name="유시환" userId="d0068934-af1d-43d6-b8b2-a44fdbea1e60" providerId="ADAL" clId="{B59E23C3-D722-3742-93AA-EBAD5417940E}" dt="2021-01-11T01:46:50.118" v="4932" actId="20577"/>
          <ac:spMkLst>
            <pc:docMk/>
            <pc:sldMk cId="3246017548" sldId="265"/>
            <ac:spMk id="10" creationId="{5F72F6D7-63C4-460D-AC6A-121BB5F56417}"/>
          </ac:spMkLst>
        </pc:spChg>
        <pc:picChg chg="add mod">
          <ac:chgData name="유시환" userId="d0068934-af1d-43d6-b8b2-a44fdbea1e60" providerId="ADAL" clId="{B59E23C3-D722-3742-93AA-EBAD5417940E}" dt="2021-01-11T01:46:00.601" v="4835" actId="1076"/>
          <ac:picMkLst>
            <pc:docMk/>
            <pc:sldMk cId="3246017548" sldId="265"/>
            <ac:picMk id="5" creationId="{D499F975-A336-584C-806E-87C3930CD678}"/>
          </ac:picMkLst>
        </pc:picChg>
      </pc:sldChg>
      <pc:sldChg chg="addSp delSp modSp new mod modClrScheme chgLayout">
        <pc:chgData name="유시환" userId="d0068934-af1d-43d6-b8b2-a44fdbea1e60" providerId="ADAL" clId="{B59E23C3-D722-3742-93AA-EBAD5417940E}" dt="2021-01-11T01:50:14.324" v="4970" actId="1076"/>
        <pc:sldMkLst>
          <pc:docMk/>
          <pc:sldMk cId="344059637" sldId="266"/>
        </pc:sldMkLst>
        <pc:spChg chg="mod ord">
          <ac:chgData name="유시환" userId="d0068934-af1d-43d6-b8b2-a44fdbea1e60" providerId="ADAL" clId="{B59E23C3-D722-3742-93AA-EBAD5417940E}" dt="2021-01-11T01:49:33.873" v="4955" actId="26606"/>
          <ac:spMkLst>
            <pc:docMk/>
            <pc:sldMk cId="344059637" sldId="266"/>
            <ac:spMk id="2" creationId="{7FE60B17-AB5C-0246-8F3F-BEF22B21D208}"/>
          </ac:spMkLst>
        </pc:spChg>
        <pc:spChg chg="del">
          <ac:chgData name="유시환" userId="d0068934-af1d-43d6-b8b2-a44fdbea1e60" providerId="ADAL" clId="{B59E23C3-D722-3742-93AA-EBAD5417940E}" dt="2021-01-11T01:49:33.873" v="4955" actId="26606"/>
          <ac:spMkLst>
            <pc:docMk/>
            <pc:sldMk cId="344059637" sldId="266"/>
            <ac:spMk id="3" creationId="{DA78D49E-96A5-5042-94F8-8FFB6AD51E3F}"/>
          </ac:spMkLst>
        </pc:spChg>
        <pc:spChg chg="del">
          <ac:chgData name="유시환" userId="d0068934-af1d-43d6-b8b2-a44fdbea1e60" providerId="ADAL" clId="{B59E23C3-D722-3742-93AA-EBAD5417940E}" dt="2021-01-11T01:49:33.873" v="4955" actId="26606"/>
          <ac:spMkLst>
            <pc:docMk/>
            <pc:sldMk cId="344059637" sldId="266"/>
            <ac:spMk id="4" creationId="{F48E5A0A-A924-F543-A9CB-A9254C6915BE}"/>
          </ac:spMkLst>
        </pc:spChg>
        <pc:spChg chg="mod">
          <ac:chgData name="유시환" userId="d0068934-af1d-43d6-b8b2-a44fdbea1e60" providerId="ADAL" clId="{B59E23C3-D722-3742-93AA-EBAD5417940E}" dt="2021-01-11T01:49:33.873" v="4955" actId="26606"/>
          <ac:spMkLst>
            <pc:docMk/>
            <pc:sldMk cId="344059637" sldId="266"/>
            <ac:spMk id="5" creationId="{4AA62BFB-3536-D74E-A722-400B38FB3BC1}"/>
          </ac:spMkLst>
        </pc:spChg>
        <pc:spChg chg="add mod">
          <ac:chgData name="유시환" userId="d0068934-af1d-43d6-b8b2-a44fdbea1e60" providerId="ADAL" clId="{B59E23C3-D722-3742-93AA-EBAD5417940E}" dt="2021-01-11T01:49:51.758" v="4968" actId="20577"/>
          <ac:spMkLst>
            <pc:docMk/>
            <pc:sldMk cId="344059637" sldId="266"/>
            <ac:spMk id="10" creationId="{66383AA7-F08D-4345-8E09-4FEC4C233BCF}"/>
          </ac:spMkLst>
        </pc:spChg>
        <pc:picChg chg="add mod">
          <ac:chgData name="유시환" userId="d0068934-af1d-43d6-b8b2-a44fdbea1e60" providerId="ADAL" clId="{B59E23C3-D722-3742-93AA-EBAD5417940E}" dt="2021-01-11T01:50:14.324" v="4970" actId="1076"/>
          <ac:picMkLst>
            <pc:docMk/>
            <pc:sldMk cId="344059637" sldId="266"/>
            <ac:picMk id="6" creationId="{31CF81C3-DA04-B749-A5D5-DA234500808F}"/>
          </ac:picMkLst>
        </pc:picChg>
      </pc:sldChg>
      <pc:sldChg chg="addSp delSp modSp new mod modClrScheme chgLayout">
        <pc:chgData name="유시환" userId="d0068934-af1d-43d6-b8b2-a44fdbea1e60" providerId="ADAL" clId="{B59E23C3-D722-3742-93AA-EBAD5417940E}" dt="2021-01-11T01:51:40.192" v="5079" actId="20577"/>
        <pc:sldMkLst>
          <pc:docMk/>
          <pc:sldMk cId="1110627569" sldId="267"/>
        </pc:sldMkLst>
        <pc:spChg chg="mod ord">
          <ac:chgData name="유시환" userId="d0068934-af1d-43d6-b8b2-a44fdbea1e60" providerId="ADAL" clId="{B59E23C3-D722-3742-93AA-EBAD5417940E}" dt="2021-01-11T01:51:00.772" v="4994" actId="26606"/>
          <ac:spMkLst>
            <pc:docMk/>
            <pc:sldMk cId="1110627569" sldId="267"/>
            <ac:spMk id="2" creationId="{0042CB6B-4CB0-4C49-8DE7-B301F6D02A3F}"/>
          </ac:spMkLst>
        </pc:spChg>
        <pc:spChg chg="mod">
          <ac:chgData name="유시환" userId="d0068934-af1d-43d6-b8b2-a44fdbea1e60" providerId="ADAL" clId="{B59E23C3-D722-3742-93AA-EBAD5417940E}" dt="2021-01-11T01:51:00.772" v="4994" actId="26606"/>
          <ac:spMkLst>
            <pc:docMk/>
            <pc:sldMk cId="1110627569" sldId="267"/>
            <ac:spMk id="3" creationId="{A235D6E3-1ED1-A045-8E87-D3BAD987786D}"/>
          </ac:spMkLst>
        </pc:spChg>
        <pc:spChg chg="add del mod">
          <ac:chgData name="유시환" userId="d0068934-af1d-43d6-b8b2-a44fdbea1e60" providerId="ADAL" clId="{B59E23C3-D722-3742-93AA-EBAD5417940E}" dt="2021-01-11T01:51:40.192" v="5079" actId="20577"/>
          <ac:spMkLst>
            <pc:docMk/>
            <pc:sldMk cId="1110627569" sldId="267"/>
            <ac:spMk id="4" creationId="{BE729285-D599-AD43-A4DF-4BA844B715FD}"/>
          </ac:spMkLst>
        </pc:spChg>
        <pc:spChg chg="add del mod">
          <ac:chgData name="유시환" userId="d0068934-af1d-43d6-b8b2-a44fdbea1e60" providerId="ADAL" clId="{B59E23C3-D722-3742-93AA-EBAD5417940E}" dt="2021-01-11T01:51:00.772" v="4994" actId="26606"/>
          <ac:spMkLst>
            <pc:docMk/>
            <pc:sldMk cId="1110627569" sldId="267"/>
            <ac:spMk id="10" creationId="{48E9B82F-8177-4F5D-8B08-EC66D385DD32}"/>
          </ac:spMkLst>
        </pc:spChg>
        <pc:picChg chg="add mod">
          <ac:chgData name="유시환" userId="d0068934-af1d-43d6-b8b2-a44fdbea1e60" providerId="ADAL" clId="{B59E23C3-D722-3742-93AA-EBAD5417940E}" dt="2021-01-11T01:51:00.772" v="4994" actId="26606"/>
          <ac:picMkLst>
            <pc:docMk/>
            <pc:sldMk cId="1110627569" sldId="267"/>
            <ac:picMk id="5" creationId="{BC8536B7-6A19-DC48-9E11-8902529BF8F4}"/>
          </ac:picMkLst>
        </pc:picChg>
      </pc:sldChg>
      <pc:sldChg chg="modSp new mod">
        <pc:chgData name="유시환" userId="d0068934-af1d-43d6-b8b2-a44fdbea1e60" providerId="ADAL" clId="{B59E23C3-D722-3742-93AA-EBAD5417940E}" dt="2021-01-11T01:54:52.304" v="5340" actId="20577"/>
        <pc:sldMkLst>
          <pc:docMk/>
          <pc:sldMk cId="3131988340" sldId="268"/>
        </pc:sldMkLst>
        <pc:spChg chg="mod">
          <ac:chgData name="유시환" userId="d0068934-af1d-43d6-b8b2-a44fdbea1e60" providerId="ADAL" clId="{B59E23C3-D722-3742-93AA-EBAD5417940E}" dt="2021-01-11T01:52:23.173" v="5098" actId="20577"/>
          <ac:spMkLst>
            <pc:docMk/>
            <pc:sldMk cId="3131988340" sldId="268"/>
            <ac:spMk id="3" creationId="{904EB8E8-BAFA-634D-9ED5-06D422658889}"/>
          </ac:spMkLst>
        </pc:spChg>
        <pc:spChg chg="mod">
          <ac:chgData name="유시환" userId="d0068934-af1d-43d6-b8b2-a44fdbea1e60" providerId="ADAL" clId="{B59E23C3-D722-3742-93AA-EBAD5417940E}" dt="2021-01-11T01:54:52.304" v="5340" actId="20577"/>
          <ac:spMkLst>
            <pc:docMk/>
            <pc:sldMk cId="3131988340" sldId="268"/>
            <ac:spMk id="4" creationId="{A78DE5C1-3F52-EC42-AEB8-EF91463EC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2021. 1. 11.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EB9B-B72A-AA45-A2CD-9A1E195A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4000" dirty="0"/>
              <a:t>Implementing Remote Procedure Calls (RPC)</a:t>
            </a:r>
            <a:br>
              <a:rPr kumimoji="1" lang="en-US" altLang="ko-Kore-KR" sz="4000" dirty="0"/>
            </a:br>
            <a:r>
              <a:rPr kumimoji="1" lang="en-US" altLang="ko-Kore-KR" sz="4000" dirty="0"/>
              <a:t>ACM TOCS, 1984 by </a:t>
            </a:r>
            <a:br>
              <a:rPr kumimoji="1" lang="en-US" altLang="ko-Kore-KR" sz="4000" b="0" dirty="0"/>
            </a:br>
            <a:r>
              <a:rPr kumimoji="1" lang="en-US" altLang="ko-Kore-KR" sz="3200" b="0" dirty="0"/>
              <a:t>ANDREW D. BIRRELL and BRUCE JAY NELSON Xerox PARC</a:t>
            </a:r>
            <a:endParaRPr kumimoji="1" lang="ko-Kore-KR" altLang="en-US" sz="32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97D02-3BFE-FE42-ACEA-2DADCB6AD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807B1-AB7A-2D44-8AFA-945AD4FC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023F6C-CEE4-A94E-AA32-C3029BD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/>
              <a:t>Locating an appropriate exporter</a:t>
            </a:r>
            <a:endParaRPr kumimoji="1" lang="ko-Kore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72F6D7-63C4-460D-AC6A-121BB5F564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4684086" cy="4904636"/>
          </a:xfrm>
        </p:spPr>
        <p:txBody>
          <a:bodyPr/>
          <a:lstStyle/>
          <a:p>
            <a:r>
              <a:rPr lang="en-US" dirty="0"/>
              <a:t>Grapevine: distributed database</a:t>
            </a:r>
          </a:p>
          <a:p>
            <a:r>
              <a:rPr lang="en-US" dirty="0"/>
              <a:t>Callee machine needs to register before actual use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99F975-A336-584C-806E-87C3930C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00" y="946484"/>
            <a:ext cx="7179300" cy="5671644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6CF1CF-6D4C-EB46-8890-B715075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A62BFB-3536-D74E-A722-400B38F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E60B17-AB5C-0246-8F3F-BEF22B21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13775"/>
            <a:ext cx="11478126" cy="918938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/>
              <a:t>Packet level transfer</a:t>
            </a:r>
            <a:endParaRPr kumimoji="1" lang="ko-Kore-KR" alt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6383AA7-F08D-4345-8E09-4FEC4C233B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</p:spPr>
        <p:txBody>
          <a:bodyPr/>
          <a:lstStyle/>
          <a:p>
            <a:r>
              <a:rPr lang="en-US" dirty="0"/>
              <a:t>a simple call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F81C3-DA04-B749-A5D5-DA234500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826"/>
            <a:ext cx="10972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42CB6B-4CB0-4C49-8DE7-B301F6D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5D6E3-1ED1-A045-8E87-D3BAD987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Complicated call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29285-D599-AD43-A4DF-4BA844B715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4488086" cy="4904636"/>
          </a:xfrm>
        </p:spPr>
        <p:txBody>
          <a:bodyPr/>
          <a:lstStyle/>
          <a:p>
            <a:r>
              <a:rPr kumimoji="1" lang="en-US" altLang="ko-Kore-KR" dirty="0"/>
              <a:t>Ack/retransmission for reliable transmission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536B7-6A19-DC48-9E11-8902529B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90" y="932713"/>
            <a:ext cx="7183609" cy="59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44193A-289A-DE45-8693-56518A85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EB8E8-BAFA-634D-9ED5-06D42265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Exception handling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DE5C1-3F52-EC42-AEB8-EF91463EC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Mesa programming language has a unique runtime</a:t>
            </a:r>
          </a:p>
          <a:p>
            <a:pPr lvl="1"/>
            <a:r>
              <a:rPr kumimoji="1" lang="en-US" altLang="ko-Kore-KR" dirty="0"/>
              <a:t>signal-catch structure support</a:t>
            </a:r>
          </a:p>
          <a:p>
            <a:pPr lvl="2"/>
            <a:r>
              <a:rPr kumimoji="1" lang="en-US" altLang="ko-Kore-KR" dirty="0"/>
              <a:t>similar to try-catch in modern PL</a:t>
            </a:r>
          </a:p>
          <a:p>
            <a:pPr lvl="1"/>
            <a:r>
              <a:rPr kumimoji="1" lang="en-US" altLang="ko-Kore-KR" dirty="0" err="1"/>
              <a:t>RPCRuntime</a:t>
            </a:r>
            <a:r>
              <a:rPr kumimoji="1" lang="en-US" altLang="ko-Kore-KR"/>
              <a:t> handles exception </a:t>
            </a:r>
            <a:r>
              <a:rPr kumimoji="1" lang="en-US" altLang="ko-Kore-KR" dirty="0"/>
              <a:t>packet – catch phrase can handle it</a:t>
            </a:r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13198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Programming model that combines </a:t>
            </a:r>
            <a:br>
              <a:rPr kumimoji="1" lang="en-US" altLang="ko-Kore-KR" dirty="0"/>
            </a:br>
            <a:r>
              <a:rPr kumimoji="1" lang="en-US" altLang="ko-Kore-KR" dirty="0"/>
              <a:t>Network programming + high-level programming language</a:t>
            </a:r>
          </a:p>
          <a:p>
            <a:pPr lvl="1"/>
            <a:r>
              <a:rPr kumimoji="1" lang="en-US" altLang="ko-Kore-KR" dirty="0"/>
              <a:t>before the era of IPv4 (IPv4 on ARPANET was 1983, and this paper is on 1984)</a:t>
            </a:r>
          </a:p>
          <a:p>
            <a:pPr lvl="1"/>
            <a:r>
              <a:rPr kumimoji="1" lang="en-US" altLang="ko-Kore-KR" dirty="0"/>
              <a:t>4.2 BSD UNIX supports TCP/IP, 1982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Some historic background around the timeline</a:t>
            </a:r>
          </a:p>
          <a:p>
            <a:pPr lvl="1"/>
            <a:r>
              <a:rPr kumimoji="1" lang="en-US" altLang="ko-Kore-KR" dirty="0"/>
              <a:t>Network programming without abstractions – not so easy, but possible</a:t>
            </a:r>
          </a:p>
          <a:p>
            <a:pPr lvl="2"/>
            <a:r>
              <a:rPr kumimoji="1" lang="en-US" altLang="ko-Kore-KR" dirty="0"/>
              <a:t>No TCP/IP protocol stack</a:t>
            </a:r>
          </a:p>
          <a:p>
            <a:pPr lvl="1"/>
            <a:r>
              <a:rPr kumimoji="1" lang="en-US" altLang="ko-Kore-KR" dirty="0"/>
              <a:t>High-level programming – C / C++, common lisp, BASIC</a:t>
            </a:r>
          </a:p>
          <a:p>
            <a:pPr lvl="1"/>
            <a:endParaRPr kumimoji="1"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0DA5-8C6B-C243-8F07-466C46689D8C}"/>
              </a:ext>
            </a:extLst>
          </p:cNvPr>
          <p:cNvSpPr/>
          <p:nvPr/>
        </p:nvSpPr>
        <p:spPr>
          <a:xfrm>
            <a:off x="6067425" y="2433173"/>
            <a:ext cx="5370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600" dirty="0"/>
              <a:t>http://www.masterraghu.com/subjects/np/introduction/unix_network_programming_v1.3/ch01lev1sec8.html</a:t>
            </a:r>
          </a:p>
        </p:txBody>
      </p:sp>
    </p:spTree>
    <p:extLst>
      <p:ext uri="{BB962C8B-B14F-4D97-AF65-F5344CB8AC3E}">
        <p14:creationId xmlns:p14="http://schemas.microsoft.com/office/powerpoint/2010/main" val="112522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47EAEB-217B-4549-9F73-83B68DD5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F0AE85-B5E0-E244-A7F3-C4F2409E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RPC advantages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438D4-0A38-A744-BB2E-1536989ED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when RPC is invoked</a:t>
            </a:r>
          </a:p>
          <a:p>
            <a:pPr lvl="1"/>
            <a:r>
              <a:rPr kumimoji="1" lang="en-US" altLang="ko-Kore-KR" dirty="0"/>
              <a:t>calling environment is suspended</a:t>
            </a:r>
          </a:p>
          <a:p>
            <a:pPr lvl="1"/>
            <a:r>
              <a:rPr kumimoji="1" lang="en-US" altLang="ko-Kore-KR" dirty="0"/>
              <a:t>parameters are passed across the network to the execution environment (callee)</a:t>
            </a:r>
          </a:p>
          <a:p>
            <a:pPr lvl="1"/>
            <a:r>
              <a:rPr kumimoji="1" lang="en-US" altLang="ko-Kore-KR" dirty="0"/>
              <a:t>procedure is executed on the callee side</a:t>
            </a:r>
          </a:p>
          <a:p>
            <a:pPr lvl="1"/>
            <a:r>
              <a:rPr kumimoji="1" lang="en-US" altLang="ko-Kore-KR" dirty="0"/>
              <a:t>when procedure is finished, the results are passed back to the calling environment</a:t>
            </a:r>
          </a:p>
          <a:p>
            <a:r>
              <a:rPr kumimoji="1" lang="en-US" altLang="ko-Kore-KR" dirty="0"/>
              <a:t>Advantages</a:t>
            </a:r>
          </a:p>
          <a:p>
            <a:pPr lvl="1"/>
            <a:r>
              <a:rPr kumimoji="1" lang="en-US" altLang="ko-Kore-KR" dirty="0"/>
              <a:t>clean and simple semantics</a:t>
            </a:r>
          </a:p>
          <a:p>
            <a:pPr lvl="2"/>
            <a:r>
              <a:rPr kumimoji="1" lang="en-US" altLang="ko-Kore-KR" dirty="0"/>
              <a:t>procedure calls like single machine procedure call, but operate over a network</a:t>
            </a:r>
          </a:p>
          <a:p>
            <a:pPr lvl="1"/>
            <a:r>
              <a:rPr kumimoji="1" lang="en-US" altLang="ko-Kore-KR" dirty="0"/>
              <a:t>efficiency</a:t>
            </a:r>
          </a:p>
          <a:p>
            <a:pPr lvl="2"/>
            <a:r>
              <a:rPr kumimoji="1" lang="en-US" altLang="ko-Kore-KR" dirty="0"/>
              <a:t>procedure calls simple enough for communication to be rapid</a:t>
            </a:r>
          </a:p>
          <a:p>
            <a:pPr lvl="1"/>
            <a:r>
              <a:rPr kumimoji="1" lang="en-US" altLang="ko-Kore-KR" dirty="0"/>
              <a:t>generality</a:t>
            </a:r>
          </a:p>
          <a:p>
            <a:pPr lvl="2"/>
            <a:r>
              <a:rPr kumimoji="1" lang="en-US" altLang="ko-Kore-KR" dirty="0"/>
              <a:t>procedures are the most important mechanism for communication between parts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7122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828F93-22E7-1949-8520-4536E96A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720A01-5C55-514B-976E-8459CD67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Problems in the RPC (at the time)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3AC40-84EB-6546-AA2F-0D743CA95F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Precise semantics of a call in the presence of machine and communication failures</a:t>
            </a:r>
          </a:p>
          <a:p>
            <a:r>
              <a:rPr kumimoji="1" lang="en-US" altLang="ko-Kore-KR" dirty="0"/>
              <a:t>the semantics of the address-containing arguments in the absence of a shared address space</a:t>
            </a:r>
          </a:p>
          <a:p>
            <a:r>
              <a:rPr kumimoji="1" lang="en-US" altLang="ko-Kore-KR" dirty="0"/>
              <a:t>integration of remote calls into existing programming systems</a:t>
            </a:r>
          </a:p>
          <a:p>
            <a:r>
              <a:rPr kumimoji="1" lang="en-US" altLang="ko-Kore-KR" dirty="0"/>
              <a:t>binding (how a caller determines the location and identity of the callee)</a:t>
            </a:r>
          </a:p>
          <a:p>
            <a:r>
              <a:rPr kumimoji="1" lang="en-US" altLang="ko-Kore-KR" dirty="0"/>
              <a:t>suitable protocols for transfer of data and control between caller and callee</a:t>
            </a:r>
          </a:p>
          <a:p>
            <a:r>
              <a:rPr kumimoji="1" lang="en-US" altLang="ko-Kore-KR" dirty="0"/>
              <a:t>how to provide data integrity and security in an open communication network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33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F91750-18BF-6143-BB74-E85CF994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318BEB-0888-0541-8402-6910BC1C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Environment (at the time)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627A3-9A0C-BD4E-A406-62C34F7E05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As a part of Cedar project, developing a programming environment</a:t>
            </a:r>
          </a:p>
          <a:p>
            <a:pPr lvl="1"/>
            <a:r>
              <a:rPr kumimoji="1" lang="en-US" altLang="ko-Kore-KR" dirty="0"/>
              <a:t>powerful, convenient for building experimental systems</a:t>
            </a:r>
          </a:p>
          <a:p>
            <a:pPr lvl="1"/>
            <a:r>
              <a:rPr kumimoji="1" lang="en-US" altLang="ko-Kore-KR" dirty="0"/>
              <a:t>uniform, highly interactive user interface</a:t>
            </a:r>
          </a:p>
          <a:p>
            <a:pPr lvl="1"/>
            <a:r>
              <a:rPr kumimoji="1" lang="en-US" altLang="ko-Kore-KR" dirty="0"/>
              <a:t>ease of construction and debugging of programs</a:t>
            </a:r>
          </a:p>
          <a:p>
            <a:r>
              <a:rPr kumimoji="1" lang="en-US" altLang="ko-Kore-KR" dirty="0"/>
              <a:t>Dorados (computers used for Cedar)</a:t>
            </a:r>
          </a:p>
          <a:p>
            <a:pPr lvl="1"/>
            <a:r>
              <a:rPr kumimoji="1" lang="en-US" altLang="ko-Kore-KR" dirty="0"/>
              <a:t>very powerful machine :)</a:t>
            </a:r>
          </a:p>
          <a:p>
            <a:pPr lvl="1"/>
            <a:r>
              <a:rPr kumimoji="1" lang="en-US" altLang="ko-Kore-KR" dirty="0"/>
              <a:t>24-bit virtual address space (16-bit word)</a:t>
            </a:r>
          </a:p>
          <a:p>
            <a:pPr lvl="1"/>
            <a:r>
              <a:rPr kumimoji="1" lang="en-US" altLang="ko-Kore-KR" dirty="0"/>
              <a:t>80Mib disk</a:t>
            </a:r>
          </a:p>
          <a:p>
            <a:pPr lvl="1"/>
            <a:r>
              <a:rPr kumimoji="1" lang="en-US" altLang="ko-Kore-KR" dirty="0"/>
              <a:t>Algol-style call and return takes less than 10 microseconds</a:t>
            </a:r>
          </a:p>
          <a:p>
            <a:pPr lvl="1"/>
            <a:r>
              <a:rPr kumimoji="1" lang="en-US" altLang="ko-Kore-KR" dirty="0"/>
              <a:t>3Mbps Ethernet connected (some are 10Mbps), </a:t>
            </a:r>
            <a:br>
              <a:rPr kumimoji="1" lang="en-US" altLang="ko-Kore-KR" dirty="0"/>
            </a:br>
            <a:r>
              <a:rPr kumimoji="1" lang="en-US" altLang="ko-Kore-KR" dirty="0"/>
              <a:t>leased telephone and satellite link bandwidth of 4800 bps, 56000 bps</a:t>
            </a:r>
          </a:p>
          <a:p>
            <a:pPr lvl="1"/>
            <a:r>
              <a:rPr kumimoji="1" lang="en-US" altLang="ko-Kore-KR" dirty="0"/>
              <a:t>Most communication is on local Ethernet, and network is not overloaded</a:t>
            </a:r>
          </a:p>
        </p:txBody>
      </p:sp>
    </p:spTree>
    <p:extLst>
      <p:ext uri="{BB962C8B-B14F-4D97-AF65-F5344CB8AC3E}">
        <p14:creationId xmlns:p14="http://schemas.microsoft.com/office/powerpoint/2010/main" val="16455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7ECC56-2AF9-4A46-BC7D-6721F31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8E6B6-4453-5A41-A154-2B8B1B18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Goals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5ECFC-C3DE-5E45-ACCE-150A14BE30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Primary goal was to make distributed computation easy</a:t>
            </a:r>
          </a:p>
          <a:p>
            <a:pPr lvl="1"/>
            <a:r>
              <a:rPr kumimoji="1" lang="en-US" altLang="ko-Kore-KR" dirty="0"/>
              <a:t>network programming was not so easy; only by a few expert members</a:t>
            </a:r>
          </a:p>
          <a:p>
            <a:r>
              <a:rPr kumimoji="1" lang="en-US" altLang="ko-Kore-KR" dirty="0"/>
              <a:t>Two secondary goals</a:t>
            </a:r>
          </a:p>
          <a:p>
            <a:pPr lvl="1"/>
            <a:r>
              <a:rPr kumimoji="1" lang="en-US" altLang="ko-Kore-KR" dirty="0"/>
              <a:t>Make RPC communication highly efficient</a:t>
            </a:r>
          </a:p>
          <a:p>
            <a:pPr lvl="2"/>
            <a:r>
              <a:rPr kumimoji="1" lang="en-US" altLang="ko-Kore-KR" dirty="0"/>
              <a:t>avoid unnecessary communications</a:t>
            </a:r>
          </a:p>
          <a:p>
            <a:pPr lvl="1"/>
            <a:r>
              <a:rPr kumimoji="1" lang="en-US" altLang="ko-Kore-KR" dirty="0"/>
              <a:t>Make the semantics of RPC package as powerful as possible, </a:t>
            </a:r>
            <a:br>
              <a:rPr kumimoji="1" lang="en-US" altLang="ko-Kore-KR" dirty="0"/>
            </a:br>
            <a:r>
              <a:rPr kumimoji="1" lang="en-US" altLang="ko-Kore-KR" dirty="0"/>
              <a:t>without loss of simplicity and efficiency</a:t>
            </a:r>
          </a:p>
          <a:p>
            <a:pPr lvl="2"/>
            <a:r>
              <a:rPr kumimoji="1" lang="en-US" altLang="ko-Kore-KR" dirty="0"/>
              <a:t>design trade-offs between powerful semantics and efficiency</a:t>
            </a:r>
          </a:p>
          <a:p>
            <a:r>
              <a:rPr kumimoji="1" lang="en-US" altLang="ko-Kore-KR" dirty="0"/>
              <a:t>final major goal is to provide secure communication with RPC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221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3E168A-E3CD-234F-A08D-12252A29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7DD0D5-6914-744C-B0ED-5B438F05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Structure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13F2D-9D8B-7341-BA85-59781AD18D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user, user-stub, </a:t>
            </a:r>
            <a:r>
              <a:rPr kumimoji="1" lang="en-US" altLang="ko-Kore-KR" dirty="0" err="1"/>
              <a:t>RPCRuntime</a:t>
            </a:r>
            <a:r>
              <a:rPr kumimoji="1" lang="en-US" altLang="ko-Kore-KR" dirty="0"/>
              <a:t>, </a:t>
            </a:r>
          </a:p>
          <a:p>
            <a:r>
              <a:rPr kumimoji="1" lang="en-US" altLang="ko-Kore-KR" dirty="0"/>
              <a:t>server, server-stub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8DF8D-3769-2641-9791-CE5D072B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06" y="2154621"/>
            <a:ext cx="10401389" cy="39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29E300-7D86-B541-845B-0796FA92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B3D1E3-AC20-C340-A83B-BB3132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user/server, user-stub/server-stub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13BC1-F9E1-6648-914E-B648C655EA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user/server: written as distributed application</a:t>
            </a:r>
          </a:p>
          <a:p>
            <a:pPr lvl="1"/>
            <a:r>
              <a:rPr kumimoji="1" lang="en-US" altLang="ko-Kore-KR" dirty="0"/>
              <a:t>normal call to –stub code</a:t>
            </a:r>
          </a:p>
          <a:p>
            <a:r>
              <a:rPr kumimoji="1" lang="en-US" altLang="ko-Kore-KR" dirty="0"/>
              <a:t>-stub: automatically generated file</a:t>
            </a:r>
          </a:p>
          <a:p>
            <a:pPr lvl="1"/>
            <a:r>
              <a:rPr kumimoji="1" lang="en-US" altLang="ko-Kore-KR" dirty="0"/>
              <a:t>user-stub is responsible for </a:t>
            </a:r>
            <a:br>
              <a:rPr kumimoji="1" lang="en-US" altLang="ko-Kore-KR" dirty="0"/>
            </a:br>
            <a:r>
              <a:rPr kumimoji="1" lang="en-US" altLang="ko-Kore-KR" dirty="0"/>
              <a:t>placing a specification of the target procedure and arguments into one or more packets</a:t>
            </a:r>
          </a:p>
          <a:p>
            <a:pPr lvl="1"/>
            <a:r>
              <a:rPr kumimoji="1" lang="en-US" altLang="ko-Kore-KR" dirty="0"/>
              <a:t>server-stub is responsible for</a:t>
            </a:r>
            <a:br>
              <a:rPr kumimoji="1" lang="en-US" altLang="ko-Kore-KR" dirty="0"/>
            </a:br>
            <a:r>
              <a:rPr kumimoji="1" lang="en-US" altLang="ko-Kore-KR" dirty="0"/>
              <a:t>unpacking them and makes a normal call to the server</a:t>
            </a:r>
          </a:p>
          <a:p>
            <a:pPr lvl="1"/>
            <a:r>
              <a:rPr kumimoji="1" lang="en-US" altLang="ko-Kore-KR" dirty="0"/>
              <a:t>written in interface definition language (Lupine)</a:t>
            </a:r>
          </a:p>
          <a:p>
            <a:pPr lvl="2"/>
            <a:r>
              <a:rPr kumimoji="1" lang="en-US" altLang="ko-Kore-KR" dirty="0"/>
              <a:t>Interface module/import/export required; but as a programmer, they just focus on the application logic, rather than networking details</a:t>
            </a:r>
          </a:p>
          <a:p>
            <a:r>
              <a:rPr kumimoji="1" lang="en-US" altLang="ko-Kore-KR" dirty="0" err="1"/>
              <a:t>RPCRuntime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is responsible for retransmission, acknowledgements, packet routing, and encryption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113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08CB6-3C04-E245-AF29-CD093327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B223DC-1A4F-0647-907C-CBEF1A7E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Binding (naming/location)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4F17D-8AEE-C44A-A220-9956AFBC87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naming: how does a client of the binding mechanism specify what he wants to be bound to?</a:t>
            </a:r>
          </a:p>
          <a:p>
            <a:pPr lvl="1"/>
            <a:r>
              <a:rPr kumimoji="1" lang="en-US" altLang="ko-Kore-KR" dirty="0"/>
              <a:t>importer interface is bound to the exporter interface</a:t>
            </a:r>
          </a:p>
          <a:p>
            <a:pPr lvl="1"/>
            <a:r>
              <a:rPr kumimoji="1" lang="en-US" altLang="ko-Kore-KR" dirty="0"/>
              <a:t>calls made by the importer invokes procedures implemented by the remote exporter</a:t>
            </a:r>
          </a:p>
          <a:p>
            <a:pPr lvl="1"/>
            <a:r>
              <a:rPr kumimoji="1" lang="en-US" altLang="ko-Kore-KR" dirty="0"/>
              <a:t>name consists of </a:t>
            </a:r>
          </a:p>
          <a:p>
            <a:pPr lvl="2"/>
            <a:r>
              <a:rPr kumimoji="1" lang="en-US" altLang="ko-Kore-KR" dirty="0"/>
              <a:t>Type: to specify which interface the caller expects the callee to implement (e.g. mail server)</a:t>
            </a:r>
          </a:p>
          <a:p>
            <a:pPr lvl="2"/>
            <a:r>
              <a:rPr kumimoji="1" lang="en-US" altLang="ko-Kore-KR" dirty="0"/>
              <a:t>Instance: to specify which particular implementor of an abstract interface is desired (e.g. specific mail server)</a:t>
            </a:r>
          </a:p>
          <a:p>
            <a:r>
              <a:rPr kumimoji="1" lang="en-US" altLang="ko-Kore-KR" dirty="0"/>
              <a:t>location: how does a caller determine the machine address of the callee and specify to the callee procedure to be invoked?</a:t>
            </a:r>
          </a:p>
          <a:p>
            <a:pPr lvl="1"/>
            <a:r>
              <a:rPr kumimoji="1" lang="en-US" altLang="ko-Kore-KR" dirty="0"/>
              <a:t>in the next slide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82404837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FED69DD2-2D24-7B4D-AD9E-B7FB075C274D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2AC5D87-D95E-6344-98C8-F9F4999AC62D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1992538A-85A7-FD43-AD59-234B25009088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E7E0187-BBAB-704B-8599-43A09A60EB98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856AB705-AE01-EF44-AC3B-C567F18149F8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6519E908-175C-EF47-A6C2-17A22C63F17B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765</Words>
  <Application>Microsoft Macintosh PowerPoint</Application>
  <PresentationFormat>와이드스크린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나눔바른고딕</vt:lpstr>
      <vt:lpstr>굴림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Implementing Remote Procedure Calls (RPC) ACM TOCS, 1984 by  ANDREW D. BIRRELL and BRUCE JAY NELSON Xerox PARC</vt:lpstr>
      <vt:lpstr>background</vt:lpstr>
      <vt:lpstr>RPC advantages</vt:lpstr>
      <vt:lpstr>Problems in the RPC (at the time)</vt:lpstr>
      <vt:lpstr>Environment (at the time)</vt:lpstr>
      <vt:lpstr>Goals</vt:lpstr>
      <vt:lpstr>Structure</vt:lpstr>
      <vt:lpstr>user/server, user-stub/server-stub</vt:lpstr>
      <vt:lpstr>Binding (naming/location)</vt:lpstr>
      <vt:lpstr>Locating an appropriate exporter</vt:lpstr>
      <vt:lpstr>Packet level transfer</vt:lpstr>
      <vt:lpstr>Complicated call</vt:lpstr>
      <vt:lpstr>Exception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Remote Procedure Calls (RPC) ACM TOCS, 1984 by  ANDREW D. BIRRELL and BRUCE JAY NELSON Xerox PARC</dc:title>
  <dc:creator>유시환</dc:creator>
  <cp:lastModifiedBy>유시환</cp:lastModifiedBy>
  <cp:revision>1</cp:revision>
  <dcterms:created xsi:type="dcterms:W3CDTF">2021-01-11T01:45:43Z</dcterms:created>
  <dcterms:modified xsi:type="dcterms:W3CDTF">2021-01-11T01:55:19Z</dcterms:modified>
</cp:coreProperties>
</file>