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79" r:id="rId2"/>
    <p:sldId id="331" r:id="rId3"/>
    <p:sldId id="343" r:id="rId4"/>
    <p:sldId id="336" r:id="rId5"/>
    <p:sldId id="337" r:id="rId6"/>
    <p:sldId id="344" r:id="rId7"/>
    <p:sldId id="325" r:id="rId8"/>
    <p:sldId id="338" r:id="rId9"/>
    <p:sldId id="345" r:id="rId10"/>
    <p:sldId id="339" r:id="rId11"/>
    <p:sldId id="346" r:id="rId12"/>
    <p:sldId id="327" r:id="rId13"/>
    <p:sldId id="341" r:id="rId14"/>
    <p:sldId id="342" r:id="rId15"/>
    <p:sldId id="347" r:id="rId16"/>
    <p:sldId id="330" r:id="rId17"/>
    <p:sldId id="335" r:id="rId18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나눔고딕 ExtraBold" panose="020D0904000000000000" pitchFamily="50" charset="-127"/>
      <p:bold r:id="rId22"/>
    </p:embeddedFont>
    <p:embeddedFont>
      <p:font typeface="Yoon 윤고딕 520_TT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7A7"/>
    <a:srgbClr val="F53E2B"/>
    <a:srgbClr val="E6A4C0"/>
    <a:srgbClr val="CC4881"/>
    <a:srgbClr val="503104"/>
    <a:srgbClr val="543404"/>
    <a:srgbClr val="6B0F05"/>
    <a:srgbClr val="9B1507"/>
    <a:srgbClr val="5C0C04"/>
    <a:srgbClr val="432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95122" autoAdjust="0"/>
  </p:normalViewPr>
  <p:slideViewPr>
    <p:cSldViewPr>
      <p:cViewPr varScale="1">
        <p:scale>
          <a:sx n="110" d="100"/>
          <a:sy n="110" d="100"/>
        </p:scale>
        <p:origin x="129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728A-00AA-4344-BBFA-4A1929F48F71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8413C-D8C4-414D-88A9-4C0C71313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8413C-D8C4-414D-88A9-4C0C713133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0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8413C-D8C4-414D-88A9-4C0C713133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2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8413C-D8C4-414D-88A9-4C0C713133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8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2018-09-30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1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9552" y="1772816"/>
            <a:ext cx="81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Student Financial System </a:t>
            </a:r>
          </a:p>
          <a:p>
            <a:pPr algn="ctr"/>
            <a:r>
              <a:rPr lang="en-US" altLang="ko-KR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</a:t>
            </a:r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</a:t>
            </a:r>
          </a:p>
          <a:p>
            <a:pPr algn="ctr"/>
            <a:r>
              <a:rPr lang="en-US" altLang="ko-KR" sz="48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 </a:t>
            </a:r>
            <a:r>
              <a:rPr lang="en-US" altLang="ko-KR" sz="4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5034233"/>
            <a:ext cx="3204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서상민   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 algn="r"/>
            <a:r>
              <a:rPr lang="ko-KR" altLang="en-US" sz="2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최효선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ko-KR" altLang="en-US" sz="2400" b="1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송동훈</a:t>
            </a:r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b="1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/>
            <a:r>
              <a:rPr lang="en-US" altLang="ko-KR" sz="2400" b="1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Greg  </a:t>
            </a:r>
            <a:endParaRPr lang="en-US" altLang="ko-KR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02225" y="11498"/>
            <a:ext cx="3528392" cy="523220"/>
            <a:chOff x="2897470" y="639720"/>
            <a:chExt cx="3114690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ROLE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73AB91E-AB48-48C1-891A-F54AE862BAD4}"/>
              </a:ext>
            </a:extLst>
          </p:cNvPr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252557" y="1448839"/>
            <a:ext cx="2623699" cy="1080000"/>
            <a:chOff x="4252557" y="1448839"/>
            <a:chExt cx="2623699" cy="108000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ED3ABE0-6E51-48F2-A7F9-13F7F5B71EF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/>
            <a:srcRect l="2135" t="5468" r="1950" b="14181"/>
            <a:stretch/>
          </p:blipFill>
          <p:spPr>
            <a:xfrm>
              <a:off x="4252557" y="1448839"/>
              <a:ext cx="1080000" cy="1080000"/>
            </a:xfrm>
            <a:prstGeom prst="ellipse">
              <a:avLst/>
            </a:prstGeom>
            <a:ln w="63500">
              <a:solidFill>
                <a:srgbClr val="FFC000"/>
              </a:solidFill>
            </a:ln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65B6E55-731C-4F60-8AF3-635A40B0256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" t="2308" r="1547" b="14509"/>
            <a:stretch/>
          </p:blipFill>
          <p:spPr>
            <a:xfrm>
              <a:off x="5796256" y="1448839"/>
              <a:ext cx="1080000" cy="1080000"/>
            </a:xfrm>
            <a:prstGeom prst="ellipse">
              <a:avLst/>
            </a:prstGeom>
            <a:ln w="63500">
              <a:solidFill>
                <a:srgbClr val="FFC000"/>
              </a:solidFill>
            </a:ln>
          </p:spPr>
        </p:pic>
      </p:grpSp>
      <p:grpSp>
        <p:nvGrpSpPr>
          <p:cNvPr id="6" name="그룹 5"/>
          <p:cNvGrpSpPr/>
          <p:nvPr/>
        </p:nvGrpSpPr>
        <p:grpSpPr>
          <a:xfrm>
            <a:off x="1263453" y="1448839"/>
            <a:ext cx="2623699" cy="1080000"/>
            <a:chOff x="1263453" y="1448839"/>
            <a:chExt cx="2623699" cy="1080000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E1F676D-C2CA-4E23-9EE8-4AFA6BFC0F7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83" t="2368" r="3757" b="9708"/>
            <a:stretch/>
          </p:blipFill>
          <p:spPr>
            <a:xfrm>
              <a:off x="2807152" y="1448839"/>
              <a:ext cx="1080000" cy="1080000"/>
            </a:xfrm>
            <a:prstGeom prst="ellipse">
              <a:avLst/>
            </a:prstGeom>
            <a:ln w="63500">
              <a:solidFill>
                <a:srgbClr val="4A7EBB"/>
              </a:solidFill>
            </a:ln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8747892C-2516-4FFE-96B5-1488E53B3B1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" t="6107" r="3756" b="6029"/>
            <a:stretch/>
          </p:blipFill>
          <p:spPr>
            <a:xfrm>
              <a:off x="1263453" y="1448839"/>
              <a:ext cx="1080000" cy="1080000"/>
            </a:xfrm>
            <a:prstGeom prst="ellipse">
              <a:avLst/>
            </a:prstGeom>
            <a:ln w="63500">
              <a:solidFill>
                <a:srgbClr val="4A7EBB"/>
              </a:solidFill>
            </a:ln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B8619FB2-F206-483E-B02E-4BCA3A34FB0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6658" r="5224" b="14209"/>
          <a:stretch/>
        </p:blipFill>
        <p:spPr>
          <a:xfrm>
            <a:off x="7303219" y="1448839"/>
            <a:ext cx="1080000" cy="1080000"/>
          </a:xfrm>
          <a:prstGeom prst="ellipse">
            <a:avLst/>
          </a:prstGeom>
          <a:ln w="63500">
            <a:solidFill>
              <a:srgbClr val="F53E2B"/>
            </a:solidFill>
          </a:ln>
        </p:spPr>
      </p:pic>
      <p:grpSp>
        <p:nvGrpSpPr>
          <p:cNvPr id="41" name="그룹 40"/>
          <p:cNvGrpSpPr/>
          <p:nvPr/>
        </p:nvGrpSpPr>
        <p:grpSpPr>
          <a:xfrm>
            <a:off x="1187623" y="2914981"/>
            <a:ext cx="3456384" cy="946067"/>
            <a:chOff x="1187623" y="2914981"/>
            <a:chExt cx="3456384" cy="946067"/>
          </a:xfrm>
        </p:grpSpPr>
        <p:sp>
          <p:nvSpPr>
            <p:cNvPr id="23" name="직사각형 22"/>
            <p:cNvSpPr/>
            <p:nvPr/>
          </p:nvSpPr>
          <p:spPr>
            <a:xfrm>
              <a:off x="1187623" y="2914981"/>
              <a:ext cx="3456384" cy="946067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5798" y="3081063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27212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SOLIDITY</a:t>
              </a:r>
              <a:endParaRPr lang="ko-KR" altLang="en-US" sz="3000" dirty="0"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924175" y="2914981"/>
            <a:ext cx="3456135" cy="946067"/>
            <a:chOff x="3924175" y="2914981"/>
            <a:chExt cx="3456135" cy="946067"/>
          </a:xfrm>
        </p:grpSpPr>
        <p:sp>
          <p:nvSpPr>
            <p:cNvPr id="74" name="직사각형 73"/>
            <p:cNvSpPr/>
            <p:nvPr/>
          </p:nvSpPr>
          <p:spPr>
            <a:xfrm>
              <a:off x="3924175" y="2914981"/>
              <a:ext cx="3456135" cy="946067"/>
            </a:xfrm>
            <a:prstGeom prst="rect">
              <a:avLst/>
            </a:prstGeom>
            <a:solidFill>
              <a:srgbClr val="F5960B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96405" y="3073476"/>
              <a:ext cx="18002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27212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WEB3.JS</a:t>
              </a:r>
              <a:endParaRPr lang="ko-KR" altLang="en-US" sz="3000" dirty="0"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948263" y="2914981"/>
            <a:ext cx="1831000" cy="946067"/>
            <a:chOff x="6948263" y="2914981"/>
            <a:chExt cx="1831000" cy="946067"/>
          </a:xfrm>
        </p:grpSpPr>
        <p:sp>
          <p:nvSpPr>
            <p:cNvPr id="75" name="직사각형 74"/>
            <p:cNvSpPr/>
            <p:nvPr/>
          </p:nvSpPr>
          <p:spPr>
            <a:xfrm>
              <a:off x="6948263" y="2914981"/>
              <a:ext cx="1789912" cy="946067"/>
            </a:xfrm>
            <a:prstGeom prst="rect">
              <a:avLst/>
            </a:prstGeom>
            <a:solidFill>
              <a:srgbClr val="F53E2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52319" y="3073476"/>
              <a:ext cx="13269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 smtClean="0">
                  <a:solidFill>
                    <a:srgbClr val="272123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HTML</a:t>
              </a:r>
              <a:endParaRPr lang="ko-KR" altLang="en-US" sz="3000" dirty="0">
                <a:solidFill>
                  <a:srgbClr val="27212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81" name="직선 연결선 80"/>
          <p:cNvCxnSpPr/>
          <p:nvPr/>
        </p:nvCxnSpPr>
        <p:spPr>
          <a:xfrm>
            <a:off x="1187623" y="2921320"/>
            <a:ext cx="27365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924176" y="2921323"/>
            <a:ext cx="3024087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508A78"/>
                </a:gs>
                <a:gs pos="38000">
                  <a:srgbClr val="FFC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948263" y="2921320"/>
            <a:ext cx="1789912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F5960B"/>
                </a:gs>
                <a:gs pos="53000">
                  <a:srgbClr val="F53E2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63453" y="4005064"/>
            <a:ext cx="262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11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Solidity</a:t>
            </a:r>
          </a:p>
          <a:p>
            <a:pPr algn="ctr"/>
            <a:r>
              <a:rPr lang="en-US" altLang="ko-KR" dirty="0">
                <a:solidFill>
                  <a:srgbClr val="0011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>
                <a:solidFill>
                  <a:srgbClr val="0011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>
                <a:solidFill>
                  <a:srgbClr val="0011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29513" y="4019543"/>
            <a:ext cx="262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5031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Solidity+Web3</a:t>
            </a:r>
          </a:p>
          <a:p>
            <a:pPr algn="ctr"/>
            <a:r>
              <a:rPr lang="en-US" altLang="ko-KR" dirty="0" smtClean="0">
                <a:solidFill>
                  <a:srgbClr val="5031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 smtClean="0">
                <a:solidFill>
                  <a:srgbClr val="5031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 smtClean="0">
                <a:solidFill>
                  <a:srgbClr val="50310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58550" y="4019543"/>
            <a:ext cx="186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6B0F0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Web3+Html</a:t>
            </a:r>
          </a:p>
          <a:p>
            <a:pPr algn="ctr"/>
            <a:r>
              <a:rPr lang="en-US" altLang="ko-KR" dirty="0">
                <a:solidFill>
                  <a:srgbClr val="6B0F0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>
                <a:solidFill>
                  <a:srgbClr val="6B0F0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</a:p>
          <a:p>
            <a:pPr algn="ctr"/>
            <a:r>
              <a:rPr lang="en-US" altLang="ko-KR" dirty="0" smtClean="0">
                <a:solidFill>
                  <a:srgbClr val="6B0F0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~~~~~~~~~~~~</a:t>
            </a:r>
            <a:endParaRPr lang="en-US" altLang="ko-KR" dirty="0">
              <a:solidFill>
                <a:srgbClr val="6B0F0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0" y="1809616"/>
            <a:ext cx="834325" cy="424645"/>
            <a:chOff x="-9283" y="1340768"/>
            <a:chExt cx="834325" cy="424645"/>
          </a:xfrm>
        </p:grpSpPr>
        <p:sp>
          <p:nvSpPr>
            <p:cNvPr id="80" name="직사각형 79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각 삼각형 82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3549" y="9302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960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2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135784" y="0"/>
            <a:ext cx="9396536" cy="6858000"/>
            <a:chOff x="28944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4489" y="848524"/>
              <a:ext cx="3114690" cy="7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PROGRESS</a:t>
              </a:r>
              <a:endParaRPr lang="en-US" altLang="ko-KR" sz="7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55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DAAD5176-975E-498D-BD66-9C019FC1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72" y="692696"/>
            <a:ext cx="7218960" cy="6019035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0" y="2284275"/>
            <a:ext cx="834325" cy="424645"/>
            <a:chOff x="-9283" y="1340768"/>
            <a:chExt cx="834325" cy="424645"/>
          </a:xfrm>
        </p:grpSpPr>
        <p:sp>
          <p:nvSpPr>
            <p:cNvPr id="24" name="직사각형 23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02224" y="11498"/>
            <a:ext cx="3941783" cy="954107"/>
            <a:chOff x="2897470" y="639720"/>
            <a:chExt cx="3114690" cy="954107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7470" y="639720"/>
              <a:ext cx="31146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PROGRESS - Meeting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77686" y="2286007"/>
            <a:ext cx="7296914" cy="3540442"/>
            <a:chOff x="1177686" y="2286007"/>
            <a:chExt cx="7296914" cy="354044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D59E60B-55CB-4CCB-BD6A-71D806E28855}"/>
                </a:ext>
              </a:extLst>
            </p:cNvPr>
            <p:cNvSpPr/>
            <p:nvPr/>
          </p:nvSpPr>
          <p:spPr>
            <a:xfrm>
              <a:off x="1187624" y="4077072"/>
              <a:ext cx="7286976" cy="864096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Development Tool // Mentor meeting // </a:t>
              </a:r>
              <a:r>
                <a:rPr lang="en-US" altLang="ko-KR" b="1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Study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30EBB84-7FCC-4FD6-A18F-CBC84A3D58D3}"/>
                </a:ext>
              </a:extLst>
            </p:cNvPr>
            <p:cNvSpPr/>
            <p:nvPr/>
          </p:nvSpPr>
          <p:spPr>
            <a:xfrm>
              <a:off x="1187624" y="4962353"/>
              <a:ext cx="7286976" cy="864096"/>
            </a:xfrm>
            <a:prstGeom prst="roundRect">
              <a:avLst/>
            </a:prstGeom>
            <a:solidFill>
              <a:srgbClr val="E6A4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Study with mentor</a:t>
              </a:r>
              <a:endPara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FEEF294-4E5E-4765-96AC-D31A5077B89D}"/>
                </a:ext>
              </a:extLst>
            </p:cNvPr>
            <p:cNvSpPr/>
            <p:nvPr/>
          </p:nvSpPr>
          <p:spPr>
            <a:xfrm>
              <a:off x="6372200" y="2286007"/>
              <a:ext cx="1152128" cy="864095"/>
            </a:xfrm>
            <a:prstGeom prst="round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00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Mentor meeting</a:t>
              </a:r>
              <a:endParaRPr lang="ko-KR" altLang="en-US" sz="17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8D97DF8-5D47-4B6E-84AF-7C1AB03B4A89}"/>
                </a:ext>
              </a:extLst>
            </p:cNvPr>
            <p:cNvSpPr/>
            <p:nvPr/>
          </p:nvSpPr>
          <p:spPr>
            <a:xfrm>
              <a:off x="1177686" y="3191791"/>
              <a:ext cx="7296914" cy="864096"/>
            </a:xfrm>
            <a:prstGeom prst="roundRect">
              <a:avLst/>
            </a:prstGeom>
            <a:solidFill>
              <a:srgbClr val="E6A4C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Change Topic &amp; Total System design </a:t>
              </a:r>
              <a:endPara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10782" y="2348880"/>
            <a:ext cx="7298500" cy="4171488"/>
            <a:chOff x="1210782" y="2348880"/>
            <a:chExt cx="7298500" cy="417148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6411913" y="3468432"/>
              <a:ext cx="1017249" cy="456659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7492033" y="3406837"/>
              <a:ext cx="1017249" cy="456659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1210782" y="4335518"/>
              <a:ext cx="1017249" cy="456659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3299014" y="4335519"/>
              <a:ext cx="1017249" cy="456659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5380150" y="4307021"/>
              <a:ext cx="1017249" cy="456659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7492033" y="2522482"/>
              <a:ext cx="1017249" cy="456659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6216" y="2348880"/>
              <a:ext cx="860353" cy="728158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4350393" y="5238081"/>
              <a:ext cx="1017249" cy="456659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6216" y="5081012"/>
              <a:ext cx="860353" cy="728158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0774374">
              <a:off x="1210782" y="6063709"/>
              <a:ext cx="1017249" cy="456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98115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02225" y="11498"/>
            <a:ext cx="3528392" cy="523220"/>
            <a:chOff x="2897470" y="639720"/>
            <a:chExt cx="3114690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PROGRESS - GIT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2284275"/>
            <a:ext cx="834325" cy="424645"/>
            <a:chOff x="-9283" y="1340768"/>
            <a:chExt cx="834325" cy="424645"/>
          </a:xfrm>
        </p:grpSpPr>
        <p:sp>
          <p:nvSpPr>
            <p:cNvPr id="42" name="직사각형 41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5099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02225" y="11498"/>
            <a:ext cx="3528392" cy="523220"/>
            <a:chOff x="2897470" y="639720"/>
            <a:chExt cx="3114690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PROGRESS - GIT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0" y="2284275"/>
            <a:ext cx="834325" cy="424645"/>
            <a:chOff x="-9283" y="1340768"/>
            <a:chExt cx="834325" cy="424645"/>
          </a:xfrm>
        </p:grpSpPr>
        <p:sp>
          <p:nvSpPr>
            <p:cNvPr id="42" name="직사각형 41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각 삼각형 42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017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135784" y="0"/>
            <a:ext cx="9396536" cy="6858000"/>
            <a:chOff x="28944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4489" y="848524"/>
              <a:ext cx="3114690" cy="7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PAPER</a:t>
              </a:r>
              <a:endParaRPr lang="en-US" altLang="ko-KR" sz="7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557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702224" y="11498"/>
            <a:ext cx="3869763" cy="523220"/>
            <a:chOff x="2897470" y="639720"/>
            <a:chExt cx="3114690" cy="52322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PAPER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0" y="2775118"/>
            <a:ext cx="834325" cy="424645"/>
            <a:chOff x="-9283" y="1340768"/>
            <a:chExt cx="834325" cy="424645"/>
          </a:xfrm>
        </p:grpSpPr>
        <p:sp>
          <p:nvSpPr>
            <p:cNvPr id="30" name="직사각형 29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743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252536" y="0"/>
            <a:ext cx="9396536" cy="6858000"/>
            <a:chOff x="28557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5789" y="848524"/>
              <a:ext cx="3114690" cy="7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 &amp;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53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645" y="62068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" y="-27384"/>
            <a:ext cx="9144000" cy="17841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8645" y="1916832"/>
            <a:ext cx="5131764" cy="637530"/>
          </a:xfrm>
          <a:prstGeom prst="roundRect">
            <a:avLst/>
          </a:prstGeom>
          <a:solidFill>
            <a:srgbClr val="15111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755368" y="2791470"/>
            <a:ext cx="4918414" cy="637530"/>
          </a:xfrm>
          <a:prstGeom prst="roundRect">
            <a:avLst/>
          </a:prstGeom>
          <a:solidFill>
            <a:srgbClr val="15111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MODIFIED SYSTEM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26">
            <a:extLst>
              <a:ext uri="{FF2B5EF4-FFF2-40B4-BE49-F238E27FC236}">
                <a16:creationId xmlns:a16="http://schemas.microsoft.com/office/drawing/2014/main" id="{42707D65-F13A-4B3F-8871-41095E2E0C98}"/>
              </a:ext>
            </a:extLst>
          </p:cNvPr>
          <p:cNvSpPr/>
          <p:nvPr/>
        </p:nvSpPr>
        <p:spPr>
          <a:xfrm>
            <a:off x="458644" y="3655566"/>
            <a:ext cx="5131764" cy="637530"/>
          </a:xfrm>
          <a:prstGeom prst="roundRect">
            <a:avLst/>
          </a:prstGeom>
          <a:solidFill>
            <a:srgbClr val="15111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ROLE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모서리가 둥근 직사각형 25">
            <a:extLst>
              <a:ext uri="{FF2B5EF4-FFF2-40B4-BE49-F238E27FC236}">
                <a16:creationId xmlns:a16="http://schemas.microsoft.com/office/drawing/2014/main" id="{79AB67F5-C93B-424C-9240-92E263A85141}"/>
              </a:ext>
            </a:extLst>
          </p:cNvPr>
          <p:cNvSpPr/>
          <p:nvPr/>
        </p:nvSpPr>
        <p:spPr>
          <a:xfrm>
            <a:off x="3791669" y="4519662"/>
            <a:ext cx="5131765" cy="637530"/>
          </a:xfrm>
          <a:prstGeom prst="roundRect">
            <a:avLst/>
          </a:prstGeom>
          <a:solidFill>
            <a:srgbClr val="15111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PROGRESS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:a16="http://schemas.microsoft.com/office/drawing/2014/main" id="{42707D65-F13A-4B3F-8871-41095E2E0C98}"/>
              </a:ext>
            </a:extLst>
          </p:cNvPr>
          <p:cNvSpPr/>
          <p:nvPr/>
        </p:nvSpPr>
        <p:spPr>
          <a:xfrm>
            <a:off x="458644" y="5383758"/>
            <a:ext cx="5131764" cy="637530"/>
          </a:xfrm>
          <a:prstGeom prst="roundRect">
            <a:avLst/>
          </a:prstGeom>
          <a:solidFill>
            <a:srgbClr val="15111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95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252536" y="0"/>
            <a:ext cx="9396536" cy="6858000"/>
            <a:chOff x="28557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5789" y="848524"/>
              <a:ext cx="3114690" cy="7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TOPIC</a:t>
              </a:r>
              <a:endParaRPr lang="en-US" altLang="ko-KR" sz="7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824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0" y="916123"/>
            <a:ext cx="834325" cy="424645"/>
            <a:chOff x="-9283" y="1340768"/>
            <a:chExt cx="834325" cy="424645"/>
          </a:xfrm>
        </p:grpSpPr>
        <p:sp>
          <p:nvSpPr>
            <p:cNvPr id="18" name="직사각형 17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9302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09257" y="23259"/>
            <a:ext cx="3114690" cy="523220"/>
            <a:chOff x="2897470" y="639720"/>
            <a:chExt cx="3114690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TOPIC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912E7-6576-4C35-B706-CFD05CA21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92143"/>
            <a:ext cx="5961093" cy="54726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9657" y="2826478"/>
            <a:ext cx="7376799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6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09257" y="23259"/>
            <a:ext cx="3114690" cy="523220"/>
            <a:chOff x="2897470" y="639720"/>
            <a:chExt cx="3114690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TOPIC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9885" y="834813"/>
            <a:ext cx="7539950" cy="1578794"/>
            <a:chOff x="1269885" y="834813"/>
            <a:chExt cx="7539950" cy="157879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DB79BC-F7F5-4F48-ACCB-2C6A25B283DA}"/>
                </a:ext>
              </a:extLst>
            </p:cNvPr>
            <p:cNvSpPr/>
            <p:nvPr/>
          </p:nvSpPr>
          <p:spPr>
            <a:xfrm>
              <a:off x="1269885" y="878682"/>
              <a:ext cx="7352582" cy="1534925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B5F855-0E96-4426-B322-AB70A051D300}"/>
                </a:ext>
              </a:extLst>
            </p:cNvPr>
            <p:cNvSpPr txBox="1"/>
            <p:nvPr/>
          </p:nvSpPr>
          <p:spPr>
            <a:xfrm>
              <a:off x="1269885" y="834813"/>
              <a:ext cx="753995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en-US" altLang="ko-KR" sz="5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USING BLOCKCHAIN</a:t>
              </a: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A7E4946-FC62-4303-8A6D-81D99BF48F3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946176" y="2413607"/>
            <a:ext cx="0" cy="700065"/>
          </a:xfrm>
          <a:prstGeom prst="straightConnector1">
            <a:avLst/>
          </a:prstGeom>
          <a:ln w="38100"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72775" y="3142868"/>
            <a:ext cx="7146801" cy="2952328"/>
            <a:chOff x="1372775" y="3142868"/>
            <a:chExt cx="7146801" cy="2952328"/>
          </a:xfrm>
          <a:solidFill>
            <a:srgbClr val="E6DBCC"/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E6721E3-0810-4C8A-91D3-06C444270F01}"/>
                </a:ext>
              </a:extLst>
            </p:cNvPr>
            <p:cNvSpPr/>
            <p:nvPr/>
          </p:nvSpPr>
          <p:spPr>
            <a:xfrm>
              <a:off x="1372775" y="3142868"/>
              <a:ext cx="7146801" cy="2952328"/>
            </a:xfrm>
            <a:prstGeom prst="ellipse">
              <a:avLst/>
            </a:prstGeom>
            <a:grpFill/>
            <a:ln w="57150">
              <a:solidFill>
                <a:srgbClr val="2721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E1067B-8F65-45E5-BC6B-D5F286345C99}"/>
                </a:ext>
              </a:extLst>
            </p:cNvPr>
            <p:cNvSpPr txBox="1"/>
            <p:nvPr/>
          </p:nvSpPr>
          <p:spPr>
            <a:xfrm>
              <a:off x="1557510" y="4034256"/>
              <a:ext cx="696206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Hard to Change</a:t>
              </a:r>
            </a:p>
            <a:p>
              <a:pPr algn="ctr"/>
              <a:r>
                <a:rPr lang="en-US" altLang="ko-KR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Public</a:t>
              </a:r>
              <a:r>
                <a:rPr lang="ko-KR" altLang="en-US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Trade</a:t>
              </a:r>
              <a:r>
                <a:rPr lang="ko-KR" altLang="en-US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Account</a:t>
              </a:r>
              <a:r>
                <a:rPr lang="ko-KR" altLang="en-US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Book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16123"/>
            <a:ext cx="834325" cy="424645"/>
            <a:chOff x="-9283" y="1340768"/>
            <a:chExt cx="834325" cy="424645"/>
          </a:xfrm>
        </p:grpSpPr>
        <p:sp>
          <p:nvSpPr>
            <p:cNvPr id="31" name="직사각형 30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3549" y="9302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6360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135784" y="0"/>
            <a:ext cx="9396536" cy="6858000"/>
            <a:chOff x="28944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4489" y="826437"/>
              <a:ext cx="3114690" cy="14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MODIFIED</a:t>
              </a:r>
            </a:p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SYSTEM</a:t>
              </a:r>
              <a:endParaRPr lang="en-US" altLang="ko-KR" sz="7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609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0" y="1348171"/>
            <a:ext cx="834325" cy="424645"/>
            <a:chOff x="-9283" y="1340768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09256" y="23259"/>
            <a:ext cx="3718727" cy="523220"/>
            <a:chOff x="2897470" y="639720"/>
            <a:chExt cx="3114690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ORIGINAL SYSTEM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49" y="9302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61" y="1027311"/>
            <a:ext cx="1898791" cy="18987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40" y="1268760"/>
            <a:ext cx="1657342" cy="165734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87" y="3911391"/>
            <a:ext cx="1749857" cy="1749857"/>
          </a:xfrm>
          <a:prstGeom prst="rect">
            <a:avLst/>
          </a:prstGeom>
        </p:spPr>
      </p:pic>
      <p:sp>
        <p:nvSpPr>
          <p:cNvPr id="39" name="오른쪽 화살표 38"/>
          <p:cNvSpPr/>
          <p:nvPr/>
        </p:nvSpPr>
        <p:spPr>
          <a:xfrm>
            <a:off x="3275856" y="1937417"/>
            <a:ext cx="504057" cy="338554"/>
          </a:xfrm>
          <a:prstGeom prst="rightArrow">
            <a:avLst/>
          </a:prstGeom>
          <a:solidFill>
            <a:srgbClr val="1511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6080208" y="1937417"/>
            <a:ext cx="504057" cy="338554"/>
          </a:xfrm>
          <a:prstGeom prst="rightArrow">
            <a:avLst/>
          </a:prstGeom>
          <a:solidFill>
            <a:srgbClr val="1511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6200000" flipH="1">
            <a:off x="7523820" y="3583758"/>
            <a:ext cx="504057" cy="338554"/>
          </a:xfrm>
          <a:prstGeom prst="rightArrow">
            <a:avLst/>
          </a:prstGeom>
          <a:solidFill>
            <a:srgbClr val="1511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6897519" y="4241484"/>
            <a:ext cx="1756659" cy="1635788"/>
            <a:chOff x="3143717" y="4181844"/>
            <a:chExt cx="1910823" cy="1803348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717" y="4181844"/>
              <a:ext cx="1910823" cy="166508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A91E74-11C8-49AF-8242-5BDF83AB636B}"/>
                </a:ext>
              </a:extLst>
            </p:cNvPr>
            <p:cNvSpPr txBox="1"/>
            <p:nvPr/>
          </p:nvSpPr>
          <p:spPr>
            <a:xfrm>
              <a:off x="3347864" y="4356536"/>
              <a:ext cx="1550021" cy="1628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출금 </a:t>
              </a: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1,800</a:t>
              </a:r>
              <a:endPara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잔액 </a:t>
              </a: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2,962,956</a:t>
              </a:r>
              <a:endPara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18/09/12 22:10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매스커피경북대</a:t>
              </a:r>
              <a:endPara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407696" y="1268760"/>
            <a:ext cx="2736304" cy="1911553"/>
            <a:chOff x="5054541" y="4105043"/>
            <a:chExt cx="2736304" cy="191155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541" y="4105043"/>
              <a:ext cx="2736304" cy="191155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525852E-3467-4B06-AC26-A4364794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162" y="4484755"/>
              <a:ext cx="1163238" cy="1152128"/>
            </a:xfrm>
            <a:prstGeom prst="rect">
              <a:avLst/>
            </a:prstGeom>
          </p:spPr>
        </p:pic>
      </p:grpSp>
      <p:sp>
        <p:nvSpPr>
          <p:cNvPr id="48" name="오른쪽 화살표 47"/>
          <p:cNvSpPr/>
          <p:nvPr/>
        </p:nvSpPr>
        <p:spPr>
          <a:xfrm flipH="1">
            <a:off x="6080208" y="4674622"/>
            <a:ext cx="504057" cy="338554"/>
          </a:xfrm>
          <a:prstGeom prst="rightArrow">
            <a:avLst/>
          </a:prstGeom>
          <a:solidFill>
            <a:srgbClr val="1511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29" y="3938500"/>
            <a:ext cx="1866764" cy="1866764"/>
          </a:xfrm>
          <a:prstGeom prst="rect">
            <a:avLst/>
          </a:prstGeom>
        </p:spPr>
      </p:pic>
      <p:sp>
        <p:nvSpPr>
          <p:cNvPr id="51" name="오른쪽 화살표 50"/>
          <p:cNvSpPr/>
          <p:nvPr/>
        </p:nvSpPr>
        <p:spPr>
          <a:xfrm flipH="1">
            <a:off x="3347864" y="4674622"/>
            <a:ext cx="504057" cy="338554"/>
          </a:xfrm>
          <a:prstGeom prst="rightArrow">
            <a:avLst/>
          </a:prstGeom>
          <a:solidFill>
            <a:srgbClr val="15111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L 도형 54"/>
          <p:cNvSpPr/>
          <p:nvPr/>
        </p:nvSpPr>
        <p:spPr>
          <a:xfrm rot="10800000">
            <a:off x="3866713" y="794203"/>
            <a:ext cx="5061006" cy="5227083"/>
          </a:xfrm>
          <a:prstGeom prst="corner">
            <a:avLst>
              <a:gd name="adj1" fmla="val 50178"/>
              <a:gd name="adj2" fmla="val 44627"/>
            </a:avLst>
          </a:prstGeom>
          <a:solidFill>
            <a:srgbClr val="8A0000">
              <a:alpha val="20000"/>
            </a:srgbClr>
          </a:solidFill>
          <a:ln w="76200"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109753" y="2385011"/>
            <a:ext cx="3575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rgbClr val="BC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CENTRAL SERVER</a:t>
            </a:r>
            <a:endParaRPr lang="ko-KR" altLang="en-US" sz="5000" dirty="0">
              <a:solidFill>
                <a:srgbClr val="BC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866116" y="2589584"/>
            <a:ext cx="55252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DECENTRALIZED</a:t>
            </a:r>
          </a:p>
          <a:p>
            <a:pPr algn="ctr"/>
            <a:r>
              <a:rPr lang="en-US" altLang="ko-KR" sz="5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SYSTEM</a:t>
            </a:r>
            <a:endParaRPr lang="ko-KR" altLang="en-US" sz="5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3866713" y="2637200"/>
            <a:ext cx="1473725" cy="1583888"/>
          </a:xfrm>
          <a:prstGeom prst="line">
            <a:avLst/>
          </a:prstGeom>
          <a:ln w="76200">
            <a:solidFill>
              <a:srgbClr val="B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3887979" y="2637200"/>
            <a:ext cx="1473725" cy="1583888"/>
          </a:xfrm>
          <a:prstGeom prst="line">
            <a:avLst/>
          </a:prstGeom>
          <a:ln w="76200">
            <a:solidFill>
              <a:srgbClr val="B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04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2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18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4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5"/>
                                      </p:to>
                                    </p:set>
                                    <p:animEffect filter="image" prLst="opacity: 0.35">
                                      <p:cBhvr rctx="IE">
                                        <p:cTn id="2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5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4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53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57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6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65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6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7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81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1" grpId="1" animBg="1"/>
      <p:bldP spid="42" grpId="0" animBg="1"/>
      <p:bldP spid="42" grpId="1" animBg="1"/>
      <p:bldP spid="48" grpId="0" animBg="1"/>
      <p:bldP spid="51" grpId="0" animBg="1"/>
      <p:bldP spid="55" grpId="0" animBg="1"/>
      <p:bldP spid="55" grpId="1" animBg="1"/>
      <p:bldP spid="55" grpId="2" animBg="1"/>
      <p:bldP spid="57" grpId="1"/>
      <p:bldP spid="57" grpId="2"/>
      <p:bldP spid="6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0" y="1348171"/>
            <a:ext cx="834325" cy="424645"/>
            <a:chOff x="-9283" y="1340768"/>
            <a:chExt cx="834325" cy="424645"/>
          </a:xfrm>
        </p:grpSpPr>
        <p:sp>
          <p:nvSpPr>
            <p:cNvPr id="21" name="직사각형 20"/>
            <p:cNvSpPr/>
            <p:nvPr/>
          </p:nvSpPr>
          <p:spPr>
            <a:xfrm>
              <a:off x="-9283" y="134076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/>
            <p:cNvSpPr/>
            <p:nvPr/>
          </p:nvSpPr>
          <p:spPr>
            <a:xfrm rot="5400000">
              <a:off x="702755" y="1670842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09256" y="23259"/>
            <a:ext cx="3718727" cy="523220"/>
            <a:chOff x="2897470" y="639720"/>
            <a:chExt cx="3114690" cy="523220"/>
          </a:xfrm>
        </p:grpSpPr>
        <p:sp>
          <p:nvSpPr>
            <p:cNvPr id="33" name="직사각형 32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897470" y="639720"/>
              <a:ext cx="3114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MODIFIED SYSTEM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549" y="9302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8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863344" y="-1735391"/>
            <a:ext cx="9364775" cy="48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-252536" y="0"/>
            <a:ext cx="9396536" cy="6858000"/>
            <a:chOff x="2855789" y="672730"/>
            <a:chExt cx="3114690" cy="457200"/>
          </a:xfrm>
        </p:grpSpPr>
        <p:sp>
          <p:nvSpPr>
            <p:cNvPr id="35" name="직사각형 34"/>
            <p:cNvSpPr/>
            <p:nvPr/>
          </p:nvSpPr>
          <p:spPr>
            <a:xfrm>
              <a:off x="2933189" y="672730"/>
              <a:ext cx="3037290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55789" y="848524"/>
              <a:ext cx="3114690" cy="7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ROLE</a:t>
              </a:r>
              <a:endParaRPr lang="en-US" altLang="ko-KR" sz="7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704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</TotalTime>
  <Words>148</Words>
  <Application>Microsoft Office PowerPoint</Application>
  <PresentationFormat>화면 슬라이드 쇼(4:3)</PresentationFormat>
  <Paragraphs>107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ExtraBold</vt:lpstr>
      <vt:lpstr>나눔스퀘어 Bold</vt:lpstr>
      <vt:lpstr>나눔고딕 ExtraBold</vt:lpstr>
      <vt:lpstr>Yoon 윤고딕 520_TT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 hyosun</cp:lastModifiedBy>
  <cp:revision>224</cp:revision>
  <dcterms:created xsi:type="dcterms:W3CDTF">2013-09-05T09:43:46Z</dcterms:created>
  <dcterms:modified xsi:type="dcterms:W3CDTF">2018-09-29T21:27:34Z</dcterms:modified>
</cp:coreProperties>
</file>