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0.xml.rels" ContentType="application/vnd.openxmlformats-package.relationships+xml"/>
  <Override PartName="/ppt/notesSlides/notesSlide10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7.jpeg" ContentType="image/jpeg"/>
  <Override PartName="/ppt/media/image6.png" ContentType="image/png"/>
  <Override PartName="/ppt/media/image5.png" ContentType="image/png"/>
  <Override PartName="/ppt/media/image8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메모 서식을 편집하려면 클릭하십시오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&lt;머리글&gt;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DE75D79-EDE4-49EF-8B26-7632AEAEDA0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Proposed Steering command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와 </a:t>
            </a:r>
            <a:r>
              <a:rPr b="0" lang="en-US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Desired steering command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차이 값을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Loss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함수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(MSE)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로 만들겠지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Loss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함수를 최소화 해주는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값들은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BPG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으로 찾는다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혹은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adjusted steering command for off-center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와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rotated images (?)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EA9121F-0F1F-4B58-8D4A-ED2D6ACE11E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&lt;숫자&gt;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96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472400"/>
            <a:ext cx="10514880" cy="47037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Ubuntu"/>
              <a:buChar char="―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개요 텍스트의 서식을 편집하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려면 클릭하십시오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96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544400" y="179064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Finding Lane Lines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on the Road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09480" y="4320000"/>
            <a:ext cx="1097208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10514880" cy="96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Training the NN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38080" y="1472400"/>
            <a:ext cx="10514880" cy="470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Network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가 현 상황에 맞는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Steering Command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를 계산하고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(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Proposed Steering command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),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현 상황에서 운전자가 움직였던 조향각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(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Desired steering command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)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두 값을 비교해서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CNN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의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W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가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CNN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의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Output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Desired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의 값에 가까워 지도록 조정된다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by using BPG(Torch ML Pkg)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학습이 되면 새로운 비디오로 부터 적절한 조향각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(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Computed Steering Command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)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 생성된다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72hours driving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514880" cy="96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Augmentation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38080" y="1472400"/>
            <a:ext cx="10514880" cy="470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we augment the data by adding artificial shifts and rotations to teach the network how to recover from a poor position or orientation.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-&gt;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데이터를 쉬프트와 회전을 더해서 증가 시켰다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나쁜 자세와 방향으로 부터 어떻게 회복하는지도 학습 시키기 위해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 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쉬프트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or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회전 된 데이터도 회복이 학습 되나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?...)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Perturbation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의 크기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얼마나 회전시키고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이동 시킬 건지 의 정도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?)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는 랜덤적으로 선택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365040"/>
            <a:ext cx="10514880" cy="96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시뮬레이션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838080" y="1472400"/>
            <a:ext cx="10514880" cy="470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Accelerate/slow down or change lanes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41" name="그림 3" descr=""/>
          <p:cNvPicPr/>
          <p:nvPr/>
        </p:nvPicPr>
        <p:blipFill>
          <a:blip r:embed="rId1"/>
          <a:stretch/>
        </p:blipFill>
        <p:spPr>
          <a:xfrm>
            <a:off x="7086600" y="2059560"/>
            <a:ext cx="4266360" cy="402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38080" y="365040"/>
            <a:ext cx="10514880" cy="96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"/>
          <p:cNvSpPr/>
          <p:nvPr/>
        </p:nvSpPr>
        <p:spPr>
          <a:xfrm>
            <a:off x="838080" y="1472400"/>
            <a:ext cx="10514880" cy="470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38080" y="365040"/>
            <a:ext cx="10514880" cy="96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Tensorflow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838080" y="1472400"/>
            <a:ext cx="10514880" cy="470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38080" y="365040"/>
            <a:ext cx="10514880" cy="96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Installing with Anaconda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838080" y="1472400"/>
            <a:ext cx="10514880" cy="470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a conda environment named </a:t>
            </a:r>
            <a:r>
              <a:rPr b="0" i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</a:rPr>
              <a:t>tensorflow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by invoking the following command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C:&gt;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conda create -n tensorflow python=3.5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Activate the conda environment by issuing the following command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C:&gt;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activate tensorflow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Issue the appropriate command to install TensorFlow inside your conda environment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(tensorflow)C:&gt;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pip install --ignore-installed --upgrade tensorflow-gpu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38080" y="365040"/>
            <a:ext cx="10514880" cy="96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"/>
          <p:cNvSpPr/>
          <p:nvPr/>
        </p:nvSpPr>
        <p:spPr>
          <a:xfrm>
            <a:off x="838080" y="1472400"/>
            <a:ext cx="10514880" cy="470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import tensorflow as tf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가 안된다…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-&gt;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365040"/>
            <a:ext cx="10514880" cy="96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"/>
          <p:cNvSpPr/>
          <p:nvPr/>
        </p:nvSpPr>
        <p:spPr>
          <a:xfrm>
            <a:off x="838080" y="1472400"/>
            <a:ext cx="10514880" cy="470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The lowest level API--TensorFlow Core-- provides you with complete programming control.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The higher level APIs are built on top of TensorFlow Core.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The higher level APIs make repetitive tasks easier and more consistent between different users.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 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high-level API like tf.estimator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helps you manage data sets, estimators, training and inference.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38080" y="365040"/>
            <a:ext cx="10514880" cy="96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"/>
          <p:cNvSpPr/>
          <p:nvPr/>
        </p:nvSpPr>
        <p:spPr>
          <a:xfrm>
            <a:off x="838080" y="1472400"/>
            <a:ext cx="10514880" cy="470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Later, we demonstrate how to implement the same model in tf.estimator.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Knowing 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TensorFlow Core(Low Level)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principles will give you a great mental model of how things are working internally 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when you use the more compact higher level API.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-&gt; Low Level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인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TensorFlow Core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를 먼저 아는게 나중에 더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Compact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한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Higher Level ApI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가 어떻게 동작하는지 파악하는데 도움 될 것이다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936000" y="3471840"/>
            <a:ext cx="4707720" cy="26481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6334920" y="3456000"/>
            <a:ext cx="4736520" cy="266400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720360" y="1584000"/>
            <a:ext cx="10223640" cy="16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 Detect lane lines in images using Python and OpenCV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Noto Sans CJK JP Regular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 Optimize road image to detect lines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Noto Sans CJK JP Regular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 Make the line robust using draw_line( ) function.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Noto Sans CJK JP Regular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38080" y="365040"/>
            <a:ext cx="10514880" cy="96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1. Purpose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End to End Learning for Self-Driving Cars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TextShape 3"/>
          <p:cNvSpPr txBox="1"/>
          <p:nvPr/>
        </p:nvSpPr>
        <p:spPr>
          <a:xfrm>
            <a:off x="838080" y="365040"/>
            <a:ext cx="10514880" cy="96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2. Process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" name="TextShape 4"/>
          <p:cNvSpPr txBox="1"/>
          <p:nvPr/>
        </p:nvSpPr>
        <p:spPr>
          <a:xfrm>
            <a:off x="789120" y="1440000"/>
            <a:ext cx="10514880" cy="4703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Ubuntu"/>
              <a:buChar char="―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Adjust the yellow and white color threshold detected from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camera only to choose lanes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Ubuntu"/>
              <a:buChar char="―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Convert selected color to Gray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Ubuntu"/>
              <a:buChar char="―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365040"/>
            <a:ext cx="10514880" cy="10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End to End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개괄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38080" y="1662480"/>
            <a:ext cx="10514880" cy="43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기존의 어려움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(lane detection, control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등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)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과는 달리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end-to-end system optimizes all processing steps simultaneously.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30FPS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365040"/>
            <a:ext cx="10514880" cy="96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패턴인식에서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CNN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기술의 장점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38080" y="1472400"/>
            <a:ext cx="10514880" cy="470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ff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CNN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approach is especially powerful in 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image recognition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tasks because the 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convolution operation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captures the 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2D nature of images.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-&gt;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CNN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의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Convolution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연산이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2D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이미지를 처리할 수 있기 때문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-&gt;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그럼 기존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OpenCV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같은 것은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2D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이미지 처리 아닌가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??...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by using the 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convolution kernels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to scan an entire image, relatively 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few parameters need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to be learned.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-&gt;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Convolution Kernel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을 이용하면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전체적인 연산 수에 비해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상대적으로 적은 수의 파라메타 들만 학습시키면 되기 때문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(?)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514880" cy="96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Learned Features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를 이용하는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CNN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사용이 증가하게 된 계기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38080" y="1472400"/>
            <a:ext cx="10514880" cy="470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large, labeled data sets such as the Large Scale Visual Recognition Challenge (ILSVRC) [4] have become 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available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 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for training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and validation.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라벨이 붙은 대용량의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Dataset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Training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에 사용할 수 있을 정도로 양이 축적 됬기 때문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7880">
              <a:lnSpc>
                <a:spcPct val="90000"/>
              </a:lnSpc>
              <a:buClr>
                <a:srgbClr val="ff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이미지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의 빠른 처리에 효과적인 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병렬 연산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 가능한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GPU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기술 개발 덕분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365040"/>
            <a:ext cx="10514880" cy="96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초창기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38080" y="1472400"/>
            <a:ext cx="10514880" cy="470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DAVE(DARPA Autonomous Vehicle) was trained on hours of human driving in similar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DAVE-2 demonstrated that an end-to end trained neural network can indeed steer a car on public roads.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-&gt;Autonomous Land Vehicle in Neural Network(ALVINN, tiny fully-connected network)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-&gt; NN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을 처음 자동차 주행에 시도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The primary motivation for this work is to avoid the need to recognize specific human-designated features.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-&gt;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라인 판별 이라던지… 인간의 생각을 배제하고 순수 데이터로 부터 조향을 조정하기 위한 시도라고 생각됨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 Lane marking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?, avoid having to create a collection of “if, then, else” rules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38080" y="365040"/>
            <a:ext cx="10514880" cy="96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Data Collection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38080" y="1472400"/>
            <a:ext cx="10514880" cy="470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조향 정보는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CAN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으로 부터 얻어지고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운전자에 의한 조향 각도 마다 사진이 찍어진다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(?)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조향 명령은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1/r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을 해준다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-&gt; 1/r(r: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회전 반경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) :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직선 주행 할 때 특이점 제거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직선 주행 시 회전 반경을 무한대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Assume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지평선 아래의 것은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On the flat(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땅에 존재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),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수평선 위의 것들은 무한대 거리에 존재한다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-&gt;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이러한 가정은 나무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빌딩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차 등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지평선 위로 튀어 나온 물체들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을 인식하는데 왜곡된 정보로 파악하지 않을까 염려하였는데…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Network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를 트레이닝 하는데 큰 문제가 되지 않았다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초 이내로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desired location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으로 가기 위해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Steer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 조정되었다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5345</TotalTime>
  <Application>LibreOffice/5.1.6.2$Linux_X86_64 LibreOffice_project/10m0$Build-2</Application>
  <Words>773</Words>
  <Paragraphs>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2017-10-17T06:21:57Z</dcterms:created>
  <dc:creator>Donghun Park</dc:creator>
  <dc:description/>
  <dc:language>ko-KR</dc:language>
  <cp:lastModifiedBy/>
  <dcterms:modified xsi:type="dcterms:W3CDTF">2018-01-24T09:36:37Z</dcterms:modified>
  <cp:revision>48</cp:revision>
  <dc:subject/>
  <dc:title>End to End Learning for Self-Driving Cars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