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DDE54-3E71-4362-BA11-56B6AF403DAE}" v="41" dt="2021-06-13T17:20:52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5EEAC-8B5F-4D27-BB6F-9F12A43CF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D29DED-8656-4242-B868-A5895304E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B912E-1C90-4999-9F11-076ED75A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ED067-18EF-4658-BAFA-73ADFE07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65017-B43D-4541-A2F5-11268C33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AFAE7-C0C1-48B0-B1A0-1F3397D2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92FA5-B834-4012-ACF3-4BE657A0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8DE35-0AAC-4A52-8095-21C1D1DA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D726B-B111-4F8E-9391-0C775354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95CC9-FC38-48AB-8CBD-5C812037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2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3C3759-F641-4786-85E1-BC716CA5E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3AC89-A1F5-4673-AA67-AA8C33A97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E0E4-649F-49FA-AB51-BF21E54E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2EB05-CC29-4D32-88DD-C7CC1A42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E306-722A-4E95-B3CB-8ABF8EAD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FDF2C-3E0E-4AFB-B1E7-2FCEB4C3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A6DF4-9EEA-42D9-A8D0-B54709CD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C83C1-BF95-416C-B93A-6E0CAC16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EC179-9952-4162-BF98-3F50A93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2D170-455D-4C23-8465-CA2FEA90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8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5B322-6C00-4D5C-B6B5-B1A63D19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594E5-3E51-4956-BD09-992E9DF5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DDBCB-FBA0-4597-9B2E-92A6790B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C6C35-C6A5-495E-8B1F-2C5EFA2F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3CE46-0F49-488A-8323-D4552C06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7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A4F1-76CE-4EC6-8211-4F04FA52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54F6F-159B-4980-B117-ACB2BB013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633BEC-3FF2-4BC5-A5D9-31A8C4505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35E18-A815-40BB-82E6-3B53A35C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9C045-4783-40F5-B8EC-5E7F2026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18C70-D8C0-4EDD-9543-1C3844BE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0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29C70-5FD1-4D24-AF42-946FA8A9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E0E66-EFCB-4DCC-A99C-0FCB30C2C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1FFC91-34A1-46B2-9434-35F84857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CBFB06-8004-4E3F-A095-BF153153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79DCD8-BCBD-4AAA-B63D-5048EFB62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EADC08-A800-4422-A105-98FF59D2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0DA558-4DF0-44D0-A1C7-941E8A39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127F8-3D96-445B-9889-5678ACAB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5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15550-D4E6-4DE5-B803-306F122E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004DDD-EEE3-4786-A1A3-DACE1389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BD6CF3-9A3B-453F-8B7A-CECD407A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6CA22-DB5B-4C87-949D-E9722407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5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E04C17-7531-4C46-9477-196B49F2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22112F-3CEA-4506-B775-DC64234A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28BB2-656A-4191-AD2B-E164EA30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4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16C7A-54BB-48FB-84E7-23B22392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FBAEB-4D0E-4950-BD35-59A65B23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1D20-44C4-49FC-AA69-50D01021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0D9FD-16A7-43CE-8DC9-E7D906CE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541EF-810D-4174-95DE-CEE9A697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EC205-8BBB-4666-ADD9-DB4F571A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81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9FF53-4DF3-45E2-B7B1-072F0C5E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8769E-9290-4D3E-88D5-029251EBC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DAB83-32A4-427D-91CD-D99F26C78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341B3-BDD3-4C49-953E-BFB9584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B8899-3AF6-4930-8740-83F6278A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E91BB-28B7-4AAB-BB87-16A4C61E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2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3F6E01-74CD-4F47-9DDB-594B3246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CCE7A-382A-4723-BA8A-2E9D81D24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EB758-2D33-49C0-9A9E-8496B23D6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3ABA-3312-407C-9C7B-201D3A1E30F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08773-380D-44B3-B563-92277183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5FA07-58D3-4D3C-A6D7-D1F97EF3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81CE-77F3-4320-BDE1-4729F3D9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0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593473-9489-4E04-BADD-1C49FECEA3C8}"/>
              </a:ext>
            </a:extLst>
          </p:cNvPr>
          <p:cNvSpPr/>
          <p:nvPr/>
        </p:nvSpPr>
        <p:spPr>
          <a:xfrm>
            <a:off x="1440872" y="2556162"/>
            <a:ext cx="2189018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Page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DF2278-43C8-4070-A858-B73D2C275F00}"/>
              </a:ext>
            </a:extLst>
          </p:cNvPr>
          <p:cNvSpPr/>
          <p:nvPr/>
        </p:nvSpPr>
        <p:spPr>
          <a:xfrm>
            <a:off x="6470073" y="872835"/>
            <a:ext cx="2189018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Info_Page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40BF0-2FA6-44C7-BF06-150F4F746175}"/>
              </a:ext>
            </a:extLst>
          </p:cNvPr>
          <p:cNvSpPr/>
          <p:nvPr/>
        </p:nvSpPr>
        <p:spPr>
          <a:xfrm>
            <a:off x="6470073" y="2556162"/>
            <a:ext cx="2189018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Info_Page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28E394-7BC8-4B86-9244-1D683677BFA0}"/>
              </a:ext>
            </a:extLst>
          </p:cNvPr>
          <p:cNvSpPr/>
          <p:nvPr/>
        </p:nvSpPr>
        <p:spPr>
          <a:xfrm>
            <a:off x="6470073" y="4239489"/>
            <a:ext cx="2189018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Info_Page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1573FB-83E2-479A-AE15-A357BEB37ED8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629890" y="1503217"/>
            <a:ext cx="2840183" cy="1683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DF7BFD-9F78-4015-BEDD-F338C4B010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629890" y="3186544"/>
            <a:ext cx="28401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413D03B-A10E-4938-ACE0-469D5289C00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629890" y="3186544"/>
            <a:ext cx="2840183" cy="1683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6A435F8-484F-4945-AB64-3BECE276953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564582" y="3816926"/>
            <a:ext cx="0" cy="422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6C29CFC-26A9-4166-AB2F-93DD4DE4047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564582" y="2133599"/>
            <a:ext cx="0" cy="422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39030B9-63A2-4384-BA7D-A89915C427A0}"/>
              </a:ext>
            </a:extLst>
          </p:cNvPr>
          <p:cNvCxnSpPr>
            <a:stCxn id="7" idx="3"/>
            <a:endCxn id="9" idx="3"/>
          </p:cNvCxnSpPr>
          <p:nvPr/>
        </p:nvCxnSpPr>
        <p:spPr>
          <a:xfrm>
            <a:off x="8659091" y="1503217"/>
            <a:ext cx="12700" cy="3366654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8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8D6B91-C55A-4C33-9CE7-EF691776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83" y="3681070"/>
            <a:ext cx="3694852" cy="2365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2BA8AF-F0E3-4583-8BEF-7DE127F3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77" y="3681070"/>
            <a:ext cx="3255592" cy="2356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5A3453-7613-4F8F-A7EF-75FF603F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018" y="3681070"/>
            <a:ext cx="3540851" cy="2365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B1FF9F-0AD3-4ED9-8B2A-88CB5B934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135" y="335902"/>
            <a:ext cx="3619038" cy="2258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694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041F9-1E5C-426C-A18B-87AD3793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백과사전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AEAD7-5F04-42D2-A1AC-878AFD38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</a:t>
            </a:r>
            <a:r>
              <a:rPr lang="ko-KR" altLang="en-US" sz="2000" dirty="0"/>
              <a:t>을 활용해 기존에 있던 인터넷 백과사전</a:t>
            </a:r>
            <a:r>
              <a:rPr lang="en-US" altLang="ko-KR" sz="2000" dirty="0"/>
              <a:t>(</a:t>
            </a:r>
            <a:r>
              <a:rPr lang="ko-KR" altLang="en-US" sz="2000" dirty="0"/>
              <a:t>위키피디아</a:t>
            </a:r>
            <a:r>
              <a:rPr lang="en-US" altLang="ko-KR" sz="2000" dirty="0"/>
              <a:t>)</a:t>
            </a:r>
            <a:r>
              <a:rPr lang="ko-KR" altLang="en-US" sz="2000" dirty="0"/>
              <a:t>을 제작</a:t>
            </a:r>
            <a:endParaRPr lang="en-US" altLang="ko-KR" sz="2000" dirty="0"/>
          </a:p>
          <a:p>
            <a:r>
              <a:rPr lang="ko-KR" altLang="en-US" sz="2000" dirty="0"/>
              <a:t>모든 페이지는 서로 다른 페이지와 연결되어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3687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인터넷 백과사전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동호</dc:creator>
  <cp:lastModifiedBy>김동호</cp:lastModifiedBy>
  <cp:revision>1</cp:revision>
  <dcterms:created xsi:type="dcterms:W3CDTF">2021-06-13T17:12:34Z</dcterms:created>
  <dcterms:modified xsi:type="dcterms:W3CDTF">2021-06-13T17:22:11Z</dcterms:modified>
</cp:coreProperties>
</file>