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472" r:id="rId2"/>
    <p:sldId id="1350" r:id="rId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101" d="100"/>
          <a:sy n="101" d="100"/>
        </p:scale>
        <p:origin x="92" y="3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B3051C-1CDF-4577-ADE6-5D8BEDF4762F}" type="datetimeFigureOut">
              <a:rPr lang="zh-CN" altLang="en-US" smtClean="0"/>
              <a:t>2023/4/1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305D62-76BD-4AFB-A92F-B04333E42BFE}" type="slidenum">
              <a:rPr lang="zh-CN" altLang="en-US" smtClean="0"/>
              <a:t>‹#›</a:t>
            </a:fld>
            <a:endParaRPr lang="zh-CN" altLang="en-US"/>
          </a:p>
        </p:txBody>
      </p:sp>
    </p:spTree>
    <p:extLst>
      <p:ext uri="{BB962C8B-B14F-4D97-AF65-F5344CB8AC3E}">
        <p14:creationId xmlns:p14="http://schemas.microsoft.com/office/powerpoint/2010/main" val="1020746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r>
              <a:rPr lang="zh-CN" altLang="en-US" sz="1200" dirty="0">
                <a:solidFill>
                  <a:schemeClr val="bg2">
                    <a:lumMod val="25000"/>
                  </a:schemeClr>
                </a:solidFill>
                <a:latin typeface="+mn-ea"/>
              </a:rPr>
              <a:t>这里的期望加速度，参考了合作加速度概念，指的是 </a:t>
            </a:r>
            <a:endParaRPr lang="en-US" altLang="zh-CN" sz="1200" dirty="0">
              <a:solidFill>
                <a:schemeClr val="bg2">
                  <a:lumMod val="25000"/>
                </a:schemeClr>
              </a:solidFill>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002060"/>
                </a:solidFill>
                <a:latin typeface="+mn-ea"/>
                <a:ea typeface="微软雅黑" panose="020B0503020204020204" pitchFamily="34" charset="-122"/>
              </a:rPr>
              <a:t>根据交互初态，交互双方</a:t>
            </a:r>
            <a:r>
              <a:rPr lang="zh-CN" altLang="en-US" sz="1200" dirty="0">
                <a:solidFill>
                  <a:srgbClr val="002060"/>
                </a:solidFill>
                <a:latin typeface="+mn-ea"/>
              </a:rPr>
              <a:t>抢行、让行的</a:t>
            </a:r>
            <a:r>
              <a:rPr lang="zh-CN" altLang="en-US" sz="1200" b="1" dirty="0">
                <a:solidFill>
                  <a:srgbClr val="002060"/>
                </a:solidFill>
                <a:latin typeface="+mn-ea"/>
              </a:rPr>
              <a:t>期望加速度阈值判断通行规则</a:t>
            </a:r>
            <a:r>
              <a:rPr lang="zh-CN" altLang="en-US" sz="1200" dirty="0">
                <a:solidFill>
                  <a:srgbClr val="002060"/>
                </a:solidFill>
                <a:latin typeface="+mn-ea"/>
              </a:rPr>
              <a:t>：</a:t>
            </a:r>
            <a:endParaRPr lang="en-US" altLang="zh-CN" sz="1200" dirty="0">
              <a:solidFill>
                <a:srgbClr val="002060"/>
              </a:solidFill>
              <a:latin typeface="+mn-ea"/>
            </a:endParaRPr>
          </a:p>
          <a:p>
            <a:r>
              <a:rPr lang="zh-CN" altLang="en-US" sz="1200" dirty="0">
                <a:solidFill>
                  <a:schemeClr val="bg2">
                    <a:lumMod val="25000"/>
                  </a:schemeClr>
                </a:solidFill>
                <a:latin typeface="+mn-ea"/>
              </a:rPr>
              <a:t>还是以前面提取的典型片段为例，我们可以看到左转车最开始的通行规则是不明确的，但是通过试探行为最终获得了通行权</a:t>
            </a:r>
            <a:endParaRPr lang="en-US" altLang="zh-CN" sz="1200" dirty="0">
              <a:solidFill>
                <a:schemeClr val="bg2">
                  <a:lumMod val="25000"/>
                </a:schemeClr>
              </a:solidFill>
              <a:latin typeface="+mn-ea"/>
            </a:endParaRPr>
          </a:p>
          <a:p>
            <a:r>
              <a:rPr lang="zh-CN" altLang="en-US" sz="1200" dirty="0">
                <a:solidFill>
                  <a:schemeClr val="bg2">
                    <a:lumMod val="25000"/>
                  </a:schemeClr>
                </a:solidFill>
                <a:latin typeface="+mn-ea"/>
              </a:rPr>
              <a:t>所以提取交互初态为不明确状态的交互片段作为试探行为的应用场景</a:t>
            </a:r>
          </a:p>
        </p:txBody>
      </p:sp>
    </p:spTree>
    <p:extLst>
      <p:ext uri="{BB962C8B-B14F-4D97-AF65-F5344CB8AC3E}">
        <p14:creationId xmlns:p14="http://schemas.microsoft.com/office/powerpoint/2010/main" val="173446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9184F1-49D5-48E9-67F1-79F3BD902D3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50E8A6E-8888-B35A-DE1A-37060E1EDA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10F9F58-6373-304D-B43A-0E81B50AA036}"/>
              </a:ext>
            </a:extLst>
          </p:cNvPr>
          <p:cNvSpPr>
            <a:spLocks noGrp="1"/>
          </p:cNvSpPr>
          <p:nvPr>
            <p:ph type="dt" sz="half" idx="10"/>
          </p:nvPr>
        </p:nvSpPr>
        <p:spPr/>
        <p:txBody>
          <a:bodyPr/>
          <a:lstStyle/>
          <a:p>
            <a:fld id="{FAAA656D-D767-485C-BB7E-3B8269A0E4F3}" type="datetimeFigureOut">
              <a:rPr lang="zh-CN" altLang="en-US" smtClean="0"/>
              <a:t>2023/4/1</a:t>
            </a:fld>
            <a:endParaRPr lang="zh-CN" altLang="en-US"/>
          </a:p>
        </p:txBody>
      </p:sp>
      <p:sp>
        <p:nvSpPr>
          <p:cNvPr id="5" name="页脚占位符 4">
            <a:extLst>
              <a:ext uri="{FF2B5EF4-FFF2-40B4-BE49-F238E27FC236}">
                <a16:creationId xmlns:a16="http://schemas.microsoft.com/office/drawing/2014/main" id="{8E697AF3-2912-6A4D-2569-8A0316E2BCF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9715965-CFA4-DE7B-8D32-7C4AD85187DA}"/>
              </a:ext>
            </a:extLst>
          </p:cNvPr>
          <p:cNvSpPr>
            <a:spLocks noGrp="1"/>
          </p:cNvSpPr>
          <p:nvPr>
            <p:ph type="sldNum" sz="quarter" idx="12"/>
          </p:nvPr>
        </p:nvSpPr>
        <p:spPr/>
        <p:txBody>
          <a:bodyPr/>
          <a:lstStyle/>
          <a:p>
            <a:fld id="{01336EFC-E5F3-4DCD-A02E-B02C0EB5AD76}" type="slidenum">
              <a:rPr lang="zh-CN" altLang="en-US" smtClean="0"/>
              <a:t>‹#›</a:t>
            </a:fld>
            <a:endParaRPr lang="zh-CN" altLang="en-US"/>
          </a:p>
        </p:txBody>
      </p:sp>
    </p:spTree>
    <p:extLst>
      <p:ext uri="{BB962C8B-B14F-4D97-AF65-F5344CB8AC3E}">
        <p14:creationId xmlns:p14="http://schemas.microsoft.com/office/powerpoint/2010/main" val="870192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88CF2D-F427-1F4F-C0E0-A2E6F65D3C6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B30AC4C-F5F2-8FB2-86FE-7FA486E8633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A1E7398-6EA0-CF8A-EFFA-ADE42415F823}"/>
              </a:ext>
            </a:extLst>
          </p:cNvPr>
          <p:cNvSpPr>
            <a:spLocks noGrp="1"/>
          </p:cNvSpPr>
          <p:nvPr>
            <p:ph type="dt" sz="half" idx="10"/>
          </p:nvPr>
        </p:nvSpPr>
        <p:spPr/>
        <p:txBody>
          <a:bodyPr/>
          <a:lstStyle/>
          <a:p>
            <a:fld id="{FAAA656D-D767-485C-BB7E-3B8269A0E4F3}" type="datetimeFigureOut">
              <a:rPr lang="zh-CN" altLang="en-US" smtClean="0"/>
              <a:t>2023/4/1</a:t>
            </a:fld>
            <a:endParaRPr lang="zh-CN" altLang="en-US"/>
          </a:p>
        </p:txBody>
      </p:sp>
      <p:sp>
        <p:nvSpPr>
          <p:cNvPr id="5" name="页脚占位符 4">
            <a:extLst>
              <a:ext uri="{FF2B5EF4-FFF2-40B4-BE49-F238E27FC236}">
                <a16:creationId xmlns:a16="http://schemas.microsoft.com/office/drawing/2014/main" id="{48946688-9697-4850-A82F-1DE3104F304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DF79819-CB99-6F7A-F465-2652440D5A6E}"/>
              </a:ext>
            </a:extLst>
          </p:cNvPr>
          <p:cNvSpPr>
            <a:spLocks noGrp="1"/>
          </p:cNvSpPr>
          <p:nvPr>
            <p:ph type="sldNum" sz="quarter" idx="12"/>
          </p:nvPr>
        </p:nvSpPr>
        <p:spPr/>
        <p:txBody>
          <a:bodyPr/>
          <a:lstStyle/>
          <a:p>
            <a:fld id="{01336EFC-E5F3-4DCD-A02E-B02C0EB5AD76}" type="slidenum">
              <a:rPr lang="zh-CN" altLang="en-US" smtClean="0"/>
              <a:t>‹#›</a:t>
            </a:fld>
            <a:endParaRPr lang="zh-CN" altLang="en-US"/>
          </a:p>
        </p:txBody>
      </p:sp>
    </p:spTree>
    <p:extLst>
      <p:ext uri="{BB962C8B-B14F-4D97-AF65-F5344CB8AC3E}">
        <p14:creationId xmlns:p14="http://schemas.microsoft.com/office/powerpoint/2010/main" val="2839214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EB821EB-EF36-58FF-1C78-BB5124F2377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BC5007C-93D7-D377-F703-B0C2C89CEA3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B196CCA-55F6-1D20-100E-76FF16D8D6E6}"/>
              </a:ext>
            </a:extLst>
          </p:cNvPr>
          <p:cNvSpPr>
            <a:spLocks noGrp="1"/>
          </p:cNvSpPr>
          <p:nvPr>
            <p:ph type="dt" sz="half" idx="10"/>
          </p:nvPr>
        </p:nvSpPr>
        <p:spPr/>
        <p:txBody>
          <a:bodyPr/>
          <a:lstStyle/>
          <a:p>
            <a:fld id="{FAAA656D-D767-485C-BB7E-3B8269A0E4F3}" type="datetimeFigureOut">
              <a:rPr lang="zh-CN" altLang="en-US" smtClean="0"/>
              <a:t>2023/4/1</a:t>
            </a:fld>
            <a:endParaRPr lang="zh-CN" altLang="en-US"/>
          </a:p>
        </p:txBody>
      </p:sp>
      <p:sp>
        <p:nvSpPr>
          <p:cNvPr id="5" name="页脚占位符 4">
            <a:extLst>
              <a:ext uri="{FF2B5EF4-FFF2-40B4-BE49-F238E27FC236}">
                <a16:creationId xmlns:a16="http://schemas.microsoft.com/office/drawing/2014/main" id="{36D56444-1590-1AF4-0E34-76F4F714C01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77AA9A2-96DE-5AE4-EE75-4069A3073B8A}"/>
              </a:ext>
            </a:extLst>
          </p:cNvPr>
          <p:cNvSpPr>
            <a:spLocks noGrp="1"/>
          </p:cNvSpPr>
          <p:nvPr>
            <p:ph type="sldNum" sz="quarter" idx="12"/>
          </p:nvPr>
        </p:nvSpPr>
        <p:spPr/>
        <p:txBody>
          <a:bodyPr/>
          <a:lstStyle/>
          <a:p>
            <a:fld id="{01336EFC-E5F3-4DCD-A02E-B02C0EB5AD76}" type="slidenum">
              <a:rPr lang="zh-CN" altLang="en-US" smtClean="0"/>
              <a:t>‹#›</a:t>
            </a:fld>
            <a:endParaRPr lang="zh-CN" altLang="en-US"/>
          </a:p>
        </p:txBody>
      </p:sp>
    </p:spTree>
    <p:extLst>
      <p:ext uri="{BB962C8B-B14F-4D97-AF65-F5344CB8AC3E}">
        <p14:creationId xmlns:p14="http://schemas.microsoft.com/office/powerpoint/2010/main" val="395710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3_标题和内容">
    <p:spTree>
      <p:nvGrpSpPr>
        <p:cNvPr id="1" name=""/>
        <p:cNvGrpSpPr/>
        <p:nvPr/>
      </p:nvGrpSpPr>
      <p:grpSpPr>
        <a:xfrm>
          <a:off x="0" y="0"/>
          <a:ext cx="0" cy="0"/>
          <a:chOff x="0" y="0"/>
          <a:chExt cx="0" cy="0"/>
        </a:xfrm>
      </p:grpSpPr>
      <p:sp>
        <p:nvSpPr>
          <p:cNvPr id="8" name="矩形 7"/>
          <p:cNvSpPr/>
          <p:nvPr/>
        </p:nvSpPr>
        <p:spPr>
          <a:xfrm>
            <a:off x="0" y="1"/>
            <a:ext cx="12192000" cy="800776"/>
          </a:xfrm>
          <a:prstGeom prst="rect">
            <a:avLst/>
          </a:prstGeom>
          <a:solidFill>
            <a:srgbClr val="0E76CE"/>
          </a:solidFill>
          <a:ln>
            <a:noFill/>
          </a:ln>
          <a:effectLst>
            <a:outerShdw blurRad="50800" dist="38100" dir="2700000" algn="tl" rotWithShape="0">
              <a:srgbClr val="000000">
                <a:alpha val="40000"/>
              </a:srgbClr>
            </a:outerShdw>
          </a:effectLst>
        </p:spPr>
        <p:txBody>
          <a:bodyPr anchor="ctr"/>
          <a:lstStyle/>
          <a:p>
            <a:pPr algn="ctr"/>
            <a:endParaRPr lang="zh-CN">
              <a:solidFill>
                <a:schemeClr val="lt1"/>
              </a:solidFill>
            </a:endParaRPr>
          </a:p>
        </p:txBody>
      </p:sp>
      <p:sp>
        <p:nvSpPr>
          <p:cNvPr id="11" name="流程图: 延期 10"/>
          <p:cNvSpPr/>
          <p:nvPr/>
        </p:nvSpPr>
        <p:spPr>
          <a:xfrm>
            <a:off x="0" y="66619"/>
            <a:ext cx="675647" cy="667540"/>
          </a:xfrm>
          <a:prstGeom prst="flowChartDelay">
            <a:avLst/>
          </a:prstGeom>
          <a:solidFill>
            <a:schemeClr val="bg1"/>
          </a:solidFill>
          <a:ln>
            <a:noFill/>
          </a:ln>
          <a:effectLst>
            <a:outerShdw blurRad="50800" dist="38100" dir="2700000" algn="tl" rotWithShape="0">
              <a:srgbClr val="000000">
                <a:alpha val="40000"/>
              </a:srgbClr>
            </a:outerShdw>
          </a:effectLst>
        </p:spPr>
        <p:txBody>
          <a:bodyPr anchor="ctr"/>
          <a:lstStyle/>
          <a:p>
            <a:pPr algn="ctr"/>
            <a:endParaRPr lang="zh-CN">
              <a:solidFill>
                <a:schemeClr val="lt1"/>
              </a:solidFill>
            </a:endParaRPr>
          </a:p>
        </p:txBody>
      </p:sp>
      <p:sp>
        <p:nvSpPr>
          <p:cNvPr id="27" name="灯片编号占位符 5"/>
          <p:cNvSpPr>
            <a:spLocks noGrp="1"/>
          </p:cNvSpPr>
          <p:nvPr>
            <p:ph type="sldNum" idx="4"/>
          </p:nvPr>
        </p:nvSpPr>
        <p:spPr>
          <a:xfrm>
            <a:off x="11239019" y="6453822"/>
            <a:ext cx="952982" cy="404177"/>
          </a:xfrm>
          <a:prstGeom prst="rect">
            <a:avLst/>
          </a:prstGeom>
        </p:spPr>
        <p:txBody>
          <a:bodyPr vert="horz" lIns="91440" tIns="45720" rIns="91440" bIns="45720" anchor="ctr"/>
          <a:lstStyle>
            <a:lvl1pPr lvl="0" algn="r">
              <a:defRPr sz="1800" b="1">
                <a:solidFill>
                  <a:srgbClr val="002060"/>
                </a:solidFill>
                <a:latin typeface="微软雅黑"/>
                <a:ea typeface="微软雅黑"/>
              </a:defRPr>
            </a:lvl1pPr>
          </a:lstStyle>
          <a:p>
            <a:fld id="{2E59BCBD-48C8-4805-9696-EFE848CA99D7}" type="slidenum">
              <a:rPr lang="zh-CN"/>
              <a:t>‹#›</a:t>
            </a:fld>
            <a:endParaRPr lang="zh-CN"/>
          </a:p>
        </p:txBody>
      </p:sp>
      <p:sp>
        <p:nvSpPr>
          <p:cNvPr id="17" name="矩形 16"/>
          <p:cNvSpPr/>
          <p:nvPr/>
        </p:nvSpPr>
        <p:spPr>
          <a:xfrm>
            <a:off x="-1968500" y="2870200"/>
            <a:ext cx="1727200" cy="1117600"/>
          </a:xfrm>
          <a:prstGeom prst="rect">
            <a:avLst/>
          </a:prstGeom>
          <a:solidFill>
            <a:srgbClr val="002060"/>
          </a:solidFill>
          <a:ln>
            <a:noFill/>
          </a:ln>
          <a:effectLst>
            <a:outerShdw blurRad="50800" dist="38100" dir="2700000" algn="tl" rotWithShape="0">
              <a:srgbClr val="000000">
                <a:alpha val="40000"/>
              </a:srgbClr>
            </a:outerShdw>
          </a:effectLst>
        </p:spPr>
        <p:txBody>
          <a:bodyPr anchor="ctr"/>
          <a:lstStyle/>
          <a:p>
            <a:pPr algn="ctr"/>
            <a:r>
              <a:rPr lang="zh-CN" b="1" dirty="0">
                <a:solidFill>
                  <a:schemeClr val="accent2"/>
                </a:solidFill>
                <a:latin typeface="微软雅黑"/>
                <a:ea typeface="微软雅黑"/>
              </a:rPr>
              <a:t>标准</a:t>
            </a:r>
            <a:r>
              <a:rPr lang="zh-CN" b="1" dirty="0">
                <a:solidFill>
                  <a:schemeClr val="bg1"/>
                </a:solidFill>
                <a:latin typeface="微软雅黑"/>
                <a:ea typeface="微软雅黑"/>
              </a:rPr>
              <a:t>字体颜色</a:t>
            </a:r>
          </a:p>
        </p:txBody>
      </p:sp>
      <p:sp>
        <p:nvSpPr>
          <p:cNvPr id="19" name="矩形 18"/>
          <p:cNvSpPr/>
          <p:nvPr/>
        </p:nvSpPr>
        <p:spPr>
          <a:xfrm>
            <a:off x="12401242" y="1378630"/>
            <a:ext cx="6255657" cy="3701370"/>
          </a:xfrm>
          <a:prstGeom prst="rect">
            <a:avLst/>
          </a:prstGeom>
          <a:solidFill>
            <a:schemeClr val="bg1"/>
          </a:solidFill>
          <a:ln>
            <a:noFill/>
          </a:ln>
          <a:effectLst>
            <a:outerShdw blurRad="50800" dist="38100" dir="2700000" algn="tl" rotWithShape="0">
              <a:srgbClr val="000000">
                <a:alpha val="40000"/>
              </a:srgbClr>
            </a:outerShdw>
          </a:effectLst>
        </p:spPr>
        <p:txBody>
          <a:bodyPr anchor="ctr"/>
          <a:lstStyle/>
          <a:p>
            <a:pPr algn="ctr"/>
            <a:endParaRPr lang="zh-CN" b="1">
              <a:solidFill>
                <a:schemeClr val="bg1"/>
              </a:solidFill>
              <a:latin typeface="微软雅黑"/>
              <a:ea typeface="微软雅黑"/>
            </a:endParaRPr>
          </a:p>
        </p:txBody>
      </p:sp>
      <p:sp>
        <p:nvSpPr>
          <p:cNvPr id="20" name="矩形 19"/>
          <p:cNvSpPr/>
          <p:nvPr/>
        </p:nvSpPr>
        <p:spPr>
          <a:xfrm>
            <a:off x="12453257" y="1378630"/>
            <a:ext cx="5707743" cy="3046988"/>
          </a:xfrm>
          <a:prstGeom prst="rect">
            <a:avLst/>
          </a:prstGeom>
        </p:spPr>
        <p:txBody>
          <a:bodyPr wrap="square">
            <a:spAutoFit/>
          </a:bodyPr>
          <a:lstStyle/>
          <a:p>
            <a:pPr indent="-285750">
              <a:buFont typeface="Wingdings" charset="2"/>
              <a:buChar char="Ø"/>
            </a:pPr>
            <a:r>
              <a:rPr lang="zh-CN">
                <a:solidFill>
                  <a:srgbClr val="002060"/>
                </a:solidFill>
                <a:latin typeface="微软雅黑"/>
                <a:ea typeface="微软雅黑"/>
              </a:rPr>
              <a:t>页二级标题（</a:t>
            </a:r>
            <a:r>
              <a:rPr lang="en-US">
                <a:solidFill>
                  <a:srgbClr val="002060"/>
                </a:solidFill>
                <a:latin typeface="微软雅黑"/>
                <a:ea typeface="微软雅黑"/>
              </a:rPr>
              <a:t>18</a:t>
            </a:r>
            <a:r>
              <a:rPr lang="zh-CN">
                <a:solidFill>
                  <a:srgbClr val="002060"/>
                </a:solidFill>
                <a:latin typeface="微软雅黑"/>
                <a:ea typeface="微软雅黑"/>
              </a:rPr>
              <a:t>）</a:t>
            </a:r>
            <a:endParaRPr lang="en-US">
              <a:solidFill>
                <a:srgbClr val="002060"/>
              </a:solidFill>
              <a:latin typeface="微软雅黑"/>
              <a:ea typeface="微软雅黑"/>
            </a:endParaRPr>
          </a:p>
          <a:p>
            <a:r>
              <a:rPr lang="zh-CN">
                <a:solidFill>
                  <a:srgbClr val="002060"/>
                </a:solidFill>
                <a:latin typeface="微软雅黑"/>
                <a:ea typeface="微软雅黑"/>
              </a:rPr>
              <a:t>无二级标题时的页正文（</a:t>
            </a:r>
            <a:r>
              <a:rPr lang="en-US">
                <a:solidFill>
                  <a:srgbClr val="002060"/>
                </a:solidFill>
                <a:latin typeface="微软雅黑"/>
                <a:ea typeface="微软雅黑"/>
              </a:rPr>
              <a:t>18</a:t>
            </a:r>
            <a:r>
              <a:rPr lang="zh-CN">
                <a:solidFill>
                  <a:srgbClr val="002060"/>
                </a:solidFill>
                <a:latin typeface="微软雅黑"/>
                <a:ea typeface="微软雅黑"/>
              </a:rPr>
              <a:t>）</a:t>
            </a:r>
            <a:endParaRPr lang="en-US">
              <a:solidFill>
                <a:srgbClr val="002060"/>
              </a:solidFill>
              <a:latin typeface="微软雅黑"/>
              <a:ea typeface="微软雅黑"/>
            </a:endParaRPr>
          </a:p>
          <a:p>
            <a:endParaRPr lang="en-US">
              <a:solidFill>
                <a:srgbClr val="002060"/>
              </a:solidFill>
              <a:latin typeface="微软雅黑"/>
              <a:ea typeface="微软雅黑"/>
            </a:endParaRPr>
          </a:p>
          <a:p>
            <a:pPr marL="0" lvl="0" indent="0" algn="l" defTabSz="914400">
              <a:lnSpc>
                <a:spcPct val="100000"/>
              </a:lnSpc>
              <a:spcBef>
                <a:spcPts val="0"/>
              </a:spcBef>
              <a:spcAft>
                <a:spcPts val="0"/>
              </a:spcAft>
              <a:tabLst/>
            </a:pPr>
            <a:r>
              <a:rPr lang="zh-CN" sz="1400" b="0" i="0" u="none" strike="noStrike" kern="1200" spc="0" baseline="0">
                <a:ln>
                  <a:noFill/>
                </a:ln>
                <a:solidFill>
                  <a:srgbClr val="002060"/>
                </a:solidFill>
                <a:effectLst/>
                <a:latin typeface="微软雅黑"/>
                <a:ea typeface="微软雅黑"/>
              </a:rPr>
              <a:t>页正文（</a:t>
            </a:r>
            <a:r>
              <a:rPr lang="en-US" sz="1400" b="0" i="0" u="none" strike="noStrike" kern="1200" spc="0" baseline="0">
                <a:ln>
                  <a:noFill/>
                </a:ln>
                <a:solidFill>
                  <a:srgbClr val="002060"/>
                </a:solidFill>
                <a:effectLst/>
                <a:latin typeface="微软雅黑"/>
                <a:ea typeface="微软雅黑"/>
              </a:rPr>
              <a:t>14</a:t>
            </a:r>
            <a:r>
              <a:rPr lang="zh-CN" sz="1400" b="0" i="0" u="none" strike="noStrike" kern="1200" spc="0" baseline="0">
                <a:ln>
                  <a:noFill/>
                </a:ln>
                <a:solidFill>
                  <a:srgbClr val="002060"/>
                </a:solidFill>
                <a:effectLst/>
                <a:latin typeface="微软雅黑"/>
                <a:ea typeface="微软雅黑"/>
              </a:rPr>
              <a:t>）</a:t>
            </a:r>
            <a:endParaRPr lang="en-US" sz="1400" b="0" i="0" u="none" strike="noStrike" kern="1200" spc="0" baseline="0">
              <a:ln>
                <a:noFill/>
              </a:ln>
              <a:solidFill>
                <a:srgbClr val="002060"/>
              </a:solidFill>
              <a:effectLst/>
              <a:latin typeface="微软雅黑"/>
              <a:ea typeface="微软雅黑"/>
            </a:endParaRPr>
          </a:p>
          <a:p>
            <a:pPr marL="285750" lvl="0" indent="-285750" algn="l" defTabSz="914400">
              <a:lnSpc>
                <a:spcPct val="100000"/>
              </a:lnSpc>
              <a:spcBef>
                <a:spcPts val="0"/>
              </a:spcBef>
              <a:spcAft>
                <a:spcPts val="0"/>
              </a:spcAft>
              <a:tabLst/>
            </a:pPr>
            <a:r>
              <a:rPr lang="zh-CN" sz="1400" b="0" i="0" u="none" strike="noStrike" kern="1200" spc="0" baseline="0">
                <a:ln>
                  <a:noFill/>
                </a:ln>
                <a:solidFill>
                  <a:srgbClr val="002060"/>
                </a:solidFill>
                <a:effectLst/>
                <a:latin typeface="微软雅黑"/>
                <a:ea typeface="微软雅黑"/>
              </a:rPr>
              <a:t>页正文（</a:t>
            </a:r>
            <a:r>
              <a:rPr lang="en-US" sz="1400" b="0" i="0" u="none" strike="noStrike" kern="1200" spc="0" baseline="0">
                <a:ln>
                  <a:noFill/>
                </a:ln>
                <a:solidFill>
                  <a:srgbClr val="002060"/>
                </a:solidFill>
                <a:effectLst/>
                <a:latin typeface="微软雅黑"/>
                <a:ea typeface="微软雅黑"/>
              </a:rPr>
              <a:t>14</a:t>
            </a:r>
            <a:r>
              <a:rPr lang="zh-CN" sz="1400" b="0" i="0" u="none" strike="noStrike" kern="1200" spc="0" baseline="0">
                <a:ln>
                  <a:noFill/>
                </a:ln>
                <a:solidFill>
                  <a:srgbClr val="002060"/>
                </a:solidFill>
                <a:effectLst/>
                <a:latin typeface="微软雅黑"/>
                <a:ea typeface="微软雅黑"/>
              </a:rPr>
              <a:t>）</a:t>
            </a:r>
            <a:endParaRPr lang="en-US" sz="1400" b="0" i="0" u="none" strike="noStrike" kern="1200" spc="0" baseline="0">
              <a:ln>
                <a:noFill/>
              </a:ln>
              <a:solidFill>
                <a:srgbClr val="002060"/>
              </a:solidFill>
              <a:effectLst/>
              <a:latin typeface="微软雅黑"/>
              <a:ea typeface="微软雅黑"/>
            </a:endParaRPr>
          </a:p>
          <a:p>
            <a:pPr marL="285750" lvl="0" indent="-285750" algn="l" defTabSz="914400">
              <a:lnSpc>
                <a:spcPct val="100000"/>
              </a:lnSpc>
              <a:spcBef>
                <a:spcPts val="0"/>
              </a:spcBef>
              <a:spcAft>
                <a:spcPts val="0"/>
              </a:spcAft>
              <a:tabLst/>
            </a:pPr>
            <a:r>
              <a:rPr lang="zh-CN" sz="1400" b="0" i="0" u="none" strike="noStrike" kern="1200" spc="0" baseline="0">
                <a:ln>
                  <a:noFill/>
                </a:ln>
                <a:solidFill>
                  <a:srgbClr val="002060"/>
                </a:solidFill>
                <a:effectLst/>
                <a:latin typeface="微软雅黑"/>
                <a:ea typeface="微软雅黑"/>
              </a:rPr>
              <a:t>页正文（</a:t>
            </a:r>
            <a:r>
              <a:rPr lang="en-US" sz="1400" b="0" i="0" u="none" strike="noStrike" kern="1200" spc="0" baseline="0">
                <a:ln>
                  <a:noFill/>
                </a:ln>
                <a:solidFill>
                  <a:srgbClr val="002060"/>
                </a:solidFill>
                <a:effectLst/>
                <a:latin typeface="微软雅黑"/>
                <a:ea typeface="微软雅黑"/>
              </a:rPr>
              <a:t>14</a:t>
            </a:r>
            <a:r>
              <a:rPr lang="zh-CN" sz="1400" b="0" i="0" u="none" strike="noStrike" kern="1200" spc="0" baseline="0">
                <a:ln>
                  <a:noFill/>
                </a:ln>
                <a:solidFill>
                  <a:srgbClr val="002060"/>
                </a:solidFill>
                <a:effectLst/>
                <a:latin typeface="微软雅黑"/>
                <a:ea typeface="微软雅黑"/>
              </a:rPr>
              <a:t>）</a:t>
            </a:r>
            <a:endParaRPr lang="en-US" sz="1400" b="0" i="0" u="none" strike="noStrike" kern="1200" spc="0" baseline="0">
              <a:ln>
                <a:noFill/>
              </a:ln>
              <a:solidFill>
                <a:srgbClr val="002060"/>
              </a:solidFill>
              <a:effectLst/>
              <a:latin typeface="微软雅黑"/>
              <a:ea typeface="微软雅黑"/>
            </a:endParaRPr>
          </a:p>
          <a:p>
            <a:pPr marL="285750" lvl="0" indent="-285750" algn="l" defTabSz="914400">
              <a:lnSpc>
                <a:spcPct val="100000"/>
              </a:lnSpc>
              <a:spcBef>
                <a:spcPts val="0"/>
              </a:spcBef>
              <a:spcAft>
                <a:spcPts val="0"/>
              </a:spcAft>
              <a:tabLst/>
            </a:pPr>
            <a:endParaRPr lang="en-US" sz="1400" b="0" i="0" u="none" strike="noStrike" kern="1200" spc="0" baseline="0">
              <a:ln>
                <a:noFill/>
              </a:ln>
              <a:solidFill>
                <a:srgbClr val="002060"/>
              </a:solidFill>
              <a:effectLst/>
              <a:latin typeface="微软雅黑"/>
              <a:ea typeface="微软雅黑"/>
            </a:endParaRPr>
          </a:p>
          <a:p>
            <a:pPr marL="0" lvl="0" indent="0" algn="l" defTabSz="914400">
              <a:lnSpc>
                <a:spcPct val="100000"/>
              </a:lnSpc>
              <a:spcBef>
                <a:spcPts val="0"/>
              </a:spcBef>
              <a:spcAft>
                <a:spcPts val="0"/>
              </a:spcAft>
              <a:tabLst/>
            </a:pPr>
            <a:r>
              <a:rPr lang="zh-CN" sz="1400" b="0" i="0" u="none" strike="noStrike" kern="1200" spc="0" baseline="0">
                <a:ln>
                  <a:noFill/>
                </a:ln>
                <a:solidFill>
                  <a:srgbClr val="002060"/>
                </a:solidFill>
                <a:effectLst/>
                <a:latin typeface="微软雅黑"/>
                <a:ea typeface="微软雅黑"/>
              </a:rPr>
              <a:t>表中文字及图表标题（</a:t>
            </a:r>
            <a:r>
              <a:rPr lang="en-US" sz="1400" b="0" i="0" u="none" strike="noStrike" kern="1200" spc="0" baseline="0">
                <a:ln>
                  <a:noFill/>
                </a:ln>
                <a:solidFill>
                  <a:srgbClr val="002060"/>
                </a:solidFill>
                <a:effectLst/>
                <a:latin typeface="微软雅黑"/>
                <a:ea typeface="微软雅黑"/>
              </a:rPr>
              <a:t>14</a:t>
            </a:r>
            <a:r>
              <a:rPr lang="zh-CN" sz="1400" b="0" i="0" u="none" strike="noStrike" kern="1200" spc="0" baseline="0">
                <a:ln>
                  <a:noFill/>
                </a:ln>
                <a:solidFill>
                  <a:srgbClr val="002060"/>
                </a:solidFill>
                <a:effectLst/>
                <a:latin typeface="微软雅黑"/>
                <a:ea typeface="微软雅黑"/>
              </a:rPr>
              <a:t>）</a:t>
            </a:r>
            <a:endParaRPr lang="en-US" sz="1400" b="0" i="0" u="none" strike="noStrike" kern="1200" spc="0" baseline="0">
              <a:ln>
                <a:noFill/>
              </a:ln>
              <a:solidFill>
                <a:srgbClr val="002060"/>
              </a:solidFill>
              <a:effectLst/>
              <a:latin typeface="微软雅黑"/>
              <a:ea typeface="微软雅黑"/>
            </a:endParaRPr>
          </a:p>
          <a:p>
            <a:pPr marL="0" lvl="0" indent="0" algn="l" defTabSz="914400">
              <a:lnSpc>
                <a:spcPct val="100000"/>
              </a:lnSpc>
              <a:spcBef>
                <a:spcPts val="0"/>
              </a:spcBef>
              <a:spcAft>
                <a:spcPts val="0"/>
              </a:spcAft>
              <a:tabLst/>
            </a:pPr>
            <a:endParaRPr lang="en-US" sz="1400" b="0" i="0" u="none" strike="noStrike" kern="1200" spc="0" baseline="0">
              <a:ln>
                <a:noFill/>
              </a:ln>
              <a:solidFill>
                <a:srgbClr val="002060"/>
              </a:solidFill>
              <a:effectLst/>
              <a:latin typeface="微软雅黑"/>
              <a:ea typeface="微软雅黑"/>
            </a:endParaRPr>
          </a:p>
          <a:p>
            <a:pPr marL="0" lvl="0" indent="-285750" algn="l" defTabSz="914400">
              <a:lnSpc>
                <a:spcPct val="100000"/>
              </a:lnSpc>
              <a:spcBef>
                <a:spcPts val="0"/>
              </a:spcBef>
              <a:spcAft>
                <a:spcPts val="0"/>
              </a:spcAft>
              <a:tabLst/>
            </a:pPr>
            <a:r>
              <a:rPr lang="zh-CN" sz="1800" b="0" i="0" u="none" strike="noStrike" kern="1200" spc="0" baseline="0">
                <a:ln>
                  <a:noFill/>
                </a:ln>
                <a:solidFill>
                  <a:srgbClr val="002060"/>
                </a:solidFill>
                <a:effectLst/>
                <a:latin typeface="微软雅黑"/>
                <a:ea typeface="微软雅黑"/>
              </a:rPr>
              <a:t>重点文字推荐使用</a:t>
            </a:r>
            <a:r>
              <a:rPr lang="zh-CN" sz="1800" b="1" i="0" u="none" strike="noStrike" kern="1200" spc="0" baseline="0">
                <a:ln>
                  <a:noFill/>
                </a:ln>
                <a:solidFill>
                  <a:srgbClr val="ED7D31"/>
                </a:solidFill>
                <a:effectLst/>
                <a:latin typeface="微软雅黑"/>
                <a:ea typeface="微软雅黑"/>
              </a:rPr>
              <a:t>橙色</a:t>
            </a:r>
            <a:r>
              <a:rPr lang="zh-CN" sz="1800" b="0" i="0" u="none" strike="noStrike" kern="1200" spc="0" baseline="0">
                <a:ln>
                  <a:noFill/>
                </a:ln>
                <a:solidFill>
                  <a:srgbClr val="002060"/>
                </a:solidFill>
                <a:effectLst/>
                <a:latin typeface="微软雅黑"/>
                <a:ea typeface="微软雅黑"/>
              </a:rPr>
              <a:t>，加粗</a:t>
            </a:r>
            <a:endParaRPr lang="en-US" sz="1800" b="0" i="0" u="none" strike="noStrike" kern="1200" spc="0" baseline="0">
              <a:ln>
                <a:noFill/>
              </a:ln>
              <a:solidFill>
                <a:srgbClr val="002060"/>
              </a:solidFill>
              <a:effectLst/>
              <a:latin typeface="微软雅黑"/>
              <a:ea typeface="微软雅黑"/>
            </a:endParaRPr>
          </a:p>
          <a:p>
            <a:pPr marL="0" lvl="0" indent="-285750" algn="l" defTabSz="914400">
              <a:lnSpc>
                <a:spcPct val="100000"/>
              </a:lnSpc>
              <a:spcBef>
                <a:spcPts val="0"/>
              </a:spcBef>
              <a:spcAft>
                <a:spcPts val="0"/>
              </a:spcAft>
              <a:tabLst/>
            </a:pPr>
            <a:r>
              <a:rPr lang="zh-CN">
                <a:solidFill>
                  <a:srgbClr val="002060"/>
                </a:solidFill>
                <a:latin typeface="微软雅黑"/>
                <a:ea typeface="微软雅黑"/>
              </a:rPr>
              <a:t>中文推荐“微软雅黑”字体，颜色为深蓝。</a:t>
            </a:r>
            <a:endParaRPr lang="en-US">
              <a:solidFill>
                <a:srgbClr val="002060"/>
              </a:solidFill>
              <a:latin typeface="微软雅黑"/>
              <a:ea typeface="微软雅黑"/>
            </a:endParaRPr>
          </a:p>
          <a:p>
            <a:pPr marL="0" lvl="0" indent="-285750" algn="l" defTabSz="914400">
              <a:lnSpc>
                <a:spcPct val="100000"/>
              </a:lnSpc>
              <a:spcBef>
                <a:spcPts val="0"/>
              </a:spcBef>
              <a:spcAft>
                <a:spcPts val="0"/>
              </a:spcAft>
              <a:tabLst/>
            </a:pPr>
            <a:r>
              <a:rPr lang="en-US" b="1">
                <a:solidFill>
                  <a:schemeClr val="accent2"/>
                </a:solidFill>
                <a:latin typeface="Arial"/>
                <a:ea typeface="微软雅黑"/>
              </a:rPr>
              <a:t>‘Arial’ is recommended to type English.</a:t>
            </a:r>
          </a:p>
        </p:txBody>
      </p:sp>
      <p:sp>
        <p:nvSpPr>
          <p:cNvPr id="26" name="矩形: 圆角 25"/>
          <p:cNvSpPr/>
          <p:nvPr/>
        </p:nvSpPr>
        <p:spPr>
          <a:xfrm>
            <a:off x="12453257" y="4618096"/>
            <a:ext cx="6056380" cy="372939"/>
          </a:xfrm>
          <a:prstGeom prst="roundRect">
            <a:avLst/>
          </a:prstGeom>
          <a:solidFill>
            <a:srgbClr val="002060"/>
          </a:solidFill>
          <a:ln w="12700">
            <a:solidFill>
              <a:srgbClr val="002060"/>
            </a:solidFill>
            <a:prstDash val="solid"/>
            <a:miter/>
          </a:ln>
        </p:spPr>
        <p:txBody>
          <a:bodyPr anchor="ctr"/>
          <a:lstStyle/>
          <a:p>
            <a:pPr algn="ctr"/>
            <a:r>
              <a:rPr lang="zh-CN">
                <a:solidFill>
                  <a:schemeClr val="bg1"/>
                </a:solidFill>
                <a:latin typeface="微软雅黑"/>
                <a:ea typeface="微软雅黑"/>
              </a:rPr>
              <a:t>上述为推荐数值，</a:t>
            </a:r>
            <a:r>
              <a:rPr lang="zh-CN" b="1">
                <a:solidFill>
                  <a:schemeClr val="accent2"/>
                </a:solidFill>
                <a:latin typeface="微软雅黑"/>
                <a:ea typeface="微软雅黑"/>
              </a:rPr>
              <a:t>可根据展示的目的和重点进行适当调整</a:t>
            </a:r>
          </a:p>
        </p:txBody>
      </p:sp>
      <p:sp>
        <p:nvSpPr>
          <p:cNvPr id="3" name="Content Placeholder 2"/>
          <p:cNvSpPr>
            <a:spLocks noGrp="1"/>
          </p:cNvSpPr>
          <p:nvPr>
            <p:ph idx="10" hasCustomPrompt="1"/>
          </p:nvPr>
        </p:nvSpPr>
        <p:spPr>
          <a:xfrm>
            <a:off x="40126" y="867395"/>
            <a:ext cx="8608573" cy="402605"/>
          </a:xfrm>
          <a:prstGeom prst="rect">
            <a:avLst/>
          </a:prstGeom>
        </p:spPr>
        <p:txBody>
          <a:bodyPr/>
          <a:lstStyle>
            <a:lvl1pPr marL="228600" lvl="0" indent="-228600">
              <a:buFont typeface="Wingdings" charset="2"/>
              <a:buChar char="p"/>
            </a:lvl1pPr>
          </a:lstStyle>
          <a:p>
            <a:pPr lvl="0"/>
            <a:r>
              <a:rPr lang="en-US"/>
              <a:t> </a:t>
            </a:r>
            <a:r>
              <a:rPr lang="zh-CN"/>
              <a:t>页一级标题</a:t>
            </a:r>
            <a:endParaRPr lang="en-US"/>
          </a:p>
        </p:txBody>
      </p:sp>
      <p:sp>
        <p:nvSpPr>
          <p:cNvPr id="14" name="Title 1"/>
          <p:cNvSpPr>
            <a:spLocks noGrp="1"/>
          </p:cNvSpPr>
          <p:nvPr>
            <p:ph type="ctrTitle" hasCustomPrompt="1"/>
          </p:nvPr>
        </p:nvSpPr>
        <p:spPr>
          <a:xfrm>
            <a:off x="-62292" y="112520"/>
            <a:ext cx="789947" cy="590931"/>
          </a:xfrm>
        </p:spPr>
        <p:txBody>
          <a:bodyPr anchor="b"/>
          <a:lstStyle>
            <a:lvl1pPr lvl="0" algn="ctr">
              <a:defRPr sz="3600" b="1">
                <a:solidFill>
                  <a:srgbClr val="0E76CE"/>
                </a:solidFill>
              </a:defRPr>
            </a:lvl1pPr>
          </a:lstStyle>
          <a:p>
            <a:r>
              <a:rPr lang="en-US"/>
              <a:t>X</a:t>
            </a:r>
            <a:endParaRPr lang="zh-CN"/>
          </a:p>
        </p:txBody>
      </p:sp>
      <p:sp>
        <p:nvSpPr>
          <p:cNvPr id="23" name="Subtitle 2"/>
          <p:cNvSpPr>
            <a:spLocks noGrp="1"/>
          </p:cNvSpPr>
          <p:nvPr>
            <p:ph type="subTitle" idx="1" hasCustomPrompt="1"/>
          </p:nvPr>
        </p:nvSpPr>
        <p:spPr>
          <a:xfrm>
            <a:off x="737939" y="157573"/>
            <a:ext cx="7910760" cy="485627"/>
          </a:xfrm>
        </p:spPr>
        <p:txBody>
          <a:bodyPr/>
          <a:lstStyle>
            <a:lvl1pPr marL="0" lvl="0" indent="0" algn="l">
              <a:buNone/>
              <a:defRPr sz="2800">
                <a:solidFill>
                  <a:schemeClr val="bg1"/>
                </a:solidFill>
              </a:defRPr>
            </a:lvl1pPr>
            <a:lvl2pPr marL="457200" lvl="1" indent="0" algn="ctr">
              <a:buNone/>
              <a:defRPr sz="2000"/>
            </a:lvl2pPr>
            <a:lvl3pPr marL="914400" lvl="2" indent="0" algn="ctr">
              <a:buNone/>
              <a:defRPr sz="1800"/>
            </a:lvl3pPr>
            <a:lvl4pPr marL="1371600" lvl="3" indent="0" algn="ctr">
              <a:buNone/>
              <a:defRPr sz="1600"/>
            </a:lvl4pPr>
            <a:lvl5pPr marL="1828800" lvl="4" indent="0" algn="ctr">
              <a:buNone/>
              <a:defRPr sz="1600"/>
            </a:lvl5pPr>
            <a:lvl6pPr marL="2286000" lvl="5" indent="0" algn="ctr">
              <a:buNone/>
              <a:defRPr sz="1600"/>
            </a:lvl6pPr>
            <a:lvl7pPr marL="2743200" lvl="6" indent="0" algn="ctr">
              <a:buNone/>
              <a:defRPr sz="1600"/>
            </a:lvl7pPr>
            <a:lvl8pPr marL="3200400" lvl="7" indent="0" algn="ctr">
              <a:buNone/>
              <a:defRPr sz="1600"/>
            </a:lvl8pPr>
            <a:lvl9pPr marL="3657600" lvl="8" indent="0" algn="ctr">
              <a:buNone/>
              <a:defRPr sz="1600"/>
            </a:lvl9pPr>
          </a:lstStyle>
          <a:p>
            <a:r>
              <a:rPr lang="zh-CN"/>
              <a:t>一级标题</a:t>
            </a:r>
          </a:p>
        </p:txBody>
      </p:sp>
      <p:sp>
        <p:nvSpPr>
          <p:cNvPr id="24" name="Text Placeholder 4"/>
          <p:cNvSpPr>
            <a:spLocks noGrp="1"/>
          </p:cNvSpPr>
          <p:nvPr>
            <p:ph type="body" idx="11" hasCustomPrompt="1"/>
          </p:nvPr>
        </p:nvSpPr>
        <p:spPr>
          <a:xfrm>
            <a:off x="40126" y="3987800"/>
            <a:ext cx="4595373" cy="2615694"/>
          </a:xfrm>
        </p:spPr>
        <p:txBody>
          <a:bodyPr/>
          <a:lstStyle>
            <a:lvl1pPr marL="0" lvl="0" indent="0" algn="l">
              <a:buNone/>
              <a:defRPr sz="1800" baseline="0">
                <a:latin typeface="Arial"/>
                <a:ea typeface="微软雅黑"/>
              </a:defRPr>
            </a:lvl1pPr>
            <a:lvl2pPr marL="504000" lvl="1" indent="-216000">
              <a:defRPr sz="1400"/>
            </a:lvl2pPr>
          </a:lstStyle>
          <a:p>
            <a:pPr lvl="0"/>
            <a:r>
              <a:rPr lang="zh-CN"/>
              <a:t>无二级标题时的页内正文</a:t>
            </a:r>
            <a:endParaRPr lang="en-US"/>
          </a:p>
        </p:txBody>
      </p:sp>
      <p:sp>
        <p:nvSpPr>
          <p:cNvPr id="25" name="Text Placeholder 4"/>
          <p:cNvSpPr>
            <a:spLocks noGrp="1"/>
          </p:cNvSpPr>
          <p:nvPr>
            <p:ph type="body" idx="12" hasCustomPrompt="1"/>
          </p:nvPr>
        </p:nvSpPr>
        <p:spPr>
          <a:xfrm>
            <a:off x="40127" y="1526621"/>
            <a:ext cx="4595373" cy="380403"/>
          </a:xfrm>
        </p:spPr>
        <p:txBody>
          <a:bodyPr/>
          <a:lstStyle>
            <a:lvl1pPr marL="285750" lvl="0" indent="-285750">
              <a:buFont typeface="Wingdings" charset="2"/>
              <a:buChar char="Ø"/>
              <a:defRPr sz="1800"/>
            </a:lvl1pPr>
            <a:lvl2pPr marL="288000" lvl="1" indent="0">
              <a:buNone/>
              <a:defRPr sz="1400"/>
            </a:lvl2pPr>
          </a:lstStyle>
          <a:p>
            <a:pPr lvl="0"/>
            <a:r>
              <a:rPr lang="zh-CN"/>
              <a:t>页二级标题</a:t>
            </a:r>
            <a:endParaRPr lang="en-US"/>
          </a:p>
        </p:txBody>
      </p:sp>
      <p:sp>
        <p:nvSpPr>
          <p:cNvPr id="28" name="Text Placeholder 4"/>
          <p:cNvSpPr>
            <a:spLocks noGrp="1"/>
          </p:cNvSpPr>
          <p:nvPr>
            <p:ph type="body" idx="13" hasCustomPrompt="1"/>
          </p:nvPr>
        </p:nvSpPr>
        <p:spPr>
          <a:xfrm>
            <a:off x="40126" y="1943901"/>
            <a:ext cx="4595373" cy="1574675"/>
          </a:xfrm>
        </p:spPr>
        <p:txBody>
          <a:bodyPr>
            <a:normAutofit/>
          </a:bodyPr>
          <a:lstStyle>
            <a:lvl1pPr marL="0" lvl="0" indent="0" algn="l">
              <a:buNone/>
              <a:defRPr sz="1400" baseline="0">
                <a:latin typeface="Arial"/>
                <a:ea typeface="微软雅黑"/>
              </a:defRPr>
            </a:lvl1pPr>
            <a:lvl2pPr marL="504000" lvl="1" indent="-216000">
              <a:defRPr sz="1400"/>
            </a:lvl2pPr>
          </a:lstStyle>
          <a:p>
            <a:pPr lvl="0"/>
            <a:r>
              <a:rPr lang="zh-CN"/>
              <a:t>二级标题下的页内正文</a:t>
            </a:r>
            <a:endParaRPr lang="en-US"/>
          </a:p>
        </p:txBody>
      </p:sp>
      <p:pic>
        <p:nvPicPr>
          <p:cNvPr id="16" name="图片 15"/>
          <p:cNvPicPr>
            <a:picLocks noChangeAspect="1"/>
          </p:cNvPicPr>
          <p:nvPr/>
        </p:nvPicPr>
        <p:blipFill rotWithShape="1">
          <a:blip r:embed="rId2"/>
          <a:srcRect t="12071" b="10753"/>
          <a:stretch/>
        </p:blipFill>
        <p:spPr>
          <a:xfrm>
            <a:off x="11391797" y="0"/>
            <a:ext cx="800203" cy="800776"/>
          </a:xfrm>
          <a:prstGeom prst="rect">
            <a:avLst/>
          </a:prstGeom>
        </p:spPr>
      </p:pic>
    </p:spTree>
    <p:extLst>
      <p:ext uri="{BB962C8B-B14F-4D97-AF65-F5344CB8AC3E}">
        <p14:creationId xmlns:p14="http://schemas.microsoft.com/office/powerpoint/2010/main" val="29672840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1A7FEA22-A0F8-4AA1-B1EA-67538D0F2AAA}"/>
              </a:ext>
            </a:extLst>
          </p:cNvPr>
          <p:cNvSpPr/>
          <p:nvPr userDrawn="1"/>
        </p:nvSpPr>
        <p:spPr>
          <a:xfrm>
            <a:off x="0" y="1"/>
            <a:ext cx="12192000" cy="800776"/>
          </a:xfrm>
          <a:prstGeom prst="rect">
            <a:avLst/>
          </a:prstGeom>
          <a:solidFill>
            <a:srgbClr val="0E76C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流程图: 延期 10">
            <a:extLst>
              <a:ext uri="{FF2B5EF4-FFF2-40B4-BE49-F238E27FC236}">
                <a16:creationId xmlns:a16="http://schemas.microsoft.com/office/drawing/2014/main" id="{24143033-6E9E-4A4B-B328-2B2AD07EA11E}"/>
              </a:ext>
            </a:extLst>
          </p:cNvPr>
          <p:cNvSpPr/>
          <p:nvPr userDrawn="1"/>
        </p:nvSpPr>
        <p:spPr>
          <a:xfrm>
            <a:off x="0" y="66619"/>
            <a:ext cx="675647" cy="667540"/>
          </a:xfrm>
          <a:prstGeom prst="flowChartDelay">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灯片编号占位符 5">
            <a:extLst>
              <a:ext uri="{FF2B5EF4-FFF2-40B4-BE49-F238E27FC236}">
                <a16:creationId xmlns:a16="http://schemas.microsoft.com/office/drawing/2014/main" id="{CC783243-048E-4582-AF9C-0B37148A8D41}"/>
              </a:ext>
            </a:extLst>
          </p:cNvPr>
          <p:cNvSpPr>
            <a:spLocks noGrp="1"/>
          </p:cNvSpPr>
          <p:nvPr>
            <p:ph type="sldNum" sz="quarter" idx="4"/>
          </p:nvPr>
        </p:nvSpPr>
        <p:spPr>
          <a:xfrm>
            <a:off x="11553825" y="6453822"/>
            <a:ext cx="638175" cy="365125"/>
          </a:xfrm>
          <a:prstGeom prst="rect">
            <a:avLst/>
          </a:prstGeom>
        </p:spPr>
        <p:txBody>
          <a:bodyPr vert="horz" lIns="91440" tIns="45720" rIns="91440" bIns="45720" rtlCol="0" anchor="ctr"/>
          <a:lstStyle>
            <a:lvl1pPr algn="ctr">
              <a:defRPr sz="1800" b="1">
                <a:solidFill>
                  <a:srgbClr val="002060"/>
                </a:solidFill>
                <a:latin typeface="微软雅黑" panose="020B0503020204020204" pitchFamily="34" charset="-122"/>
                <a:ea typeface="微软雅黑" panose="020B0503020204020204" pitchFamily="34" charset="-122"/>
              </a:defRPr>
            </a:lvl1pPr>
          </a:lstStyle>
          <a:p>
            <a:fld id="{683E12FC-B727-46EE-A3F4-36BAB21DAD93}" type="slidenum">
              <a:rPr lang="zh-CN" altLang="en-US" smtClean="0"/>
              <a:pPr/>
              <a:t>‹#›</a:t>
            </a:fld>
            <a:endParaRPr lang="zh-CN" altLang="en-US" dirty="0"/>
          </a:p>
        </p:txBody>
      </p:sp>
      <p:sp>
        <p:nvSpPr>
          <p:cNvPr id="17" name="矩形 16">
            <a:extLst>
              <a:ext uri="{FF2B5EF4-FFF2-40B4-BE49-F238E27FC236}">
                <a16:creationId xmlns:a16="http://schemas.microsoft.com/office/drawing/2014/main" id="{5348A0D0-4970-42C7-812D-4330E4ED12E4}"/>
              </a:ext>
            </a:extLst>
          </p:cNvPr>
          <p:cNvSpPr/>
          <p:nvPr userDrawn="1"/>
        </p:nvSpPr>
        <p:spPr>
          <a:xfrm>
            <a:off x="-1968500" y="2870200"/>
            <a:ext cx="1727200" cy="1117600"/>
          </a:xfrm>
          <a:prstGeom prst="rect">
            <a:avLst/>
          </a:prstGeom>
          <a:solidFill>
            <a:srgbClr val="00206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accent2"/>
                </a:solidFill>
                <a:latin typeface="微软雅黑" panose="020B0503020204020204" pitchFamily="34" charset="-122"/>
                <a:ea typeface="微软雅黑" panose="020B0503020204020204" pitchFamily="34" charset="-122"/>
              </a:rPr>
              <a:t>标准</a:t>
            </a:r>
            <a:r>
              <a:rPr lang="zh-CN" altLang="en-US" b="1" dirty="0">
                <a:solidFill>
                  <a:schemeClr val="bg1"/>
                </a:solidFill>
                <a:latin typeface="微软雅黑" panose="020B0503020204020204" pitchFamily="34" charset="-122"/>
                <a:ea typeface="微软雅黑" panose="020B0503020204020204" pitchFamily="34" charset="-122"/>
              </a:rPr>
              <a:t>字体颜色</a:t>
            </a:r>
          </a:p>
        </p:txBody>
      </p:sp>
      <p:sp>
        <p:nvSpPr>
          <p:cNvPr id="19" name="矩形 18">
            <a:extLst>
              <a:ext uri="{FF2B5EF4-FFF2-40B4-BE49-F238E27FC236}">
                <a16:creationId xmlns:a16="http://schemas.microsoft.com/office/drawing/2014/main" id="{ADD6C127-A8BF-4054-BA2F-B482CCFDE61D}"/>
              </a:ext>
            </a:extLst>
          </p:cNvPr>
          <p:cNvSpPr/>
          <p:nvPr userDrawn="1"/>
        </p:nvSpPr>
        <p:spPr>
          <a:xfrm>
            <a:off x="12401242" y="1378630"/>
            <a:ext cx="6255657" cy="370137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FF1C522C-81E4-4BEB-83FB-405297314577}"/>
              </a:ext>
            </a:extLst>
          </p:cNvPr>
          <p:cNvSpPr/>
          <p:nvPr userDrawn="1"/>
        </p:nvSpPr>
        <p:spPr>
          <a:xfrm>
            <a:off x="12453257" y="1378630"/>
            <a:ext cx="5707743" cy="3046988"/>
          </a:xfrm>
          <a:prstGeom prst="rect">
            <a:avLst/>
          </a:prstGeom>
        </p:spPr>
        <p:txBody>
          <a:bodyPr wrap="square">
            <a:spAutoFit/>
          </a:bodyPr>
          <a:lstStyle/>
          <a:p>
            <a:pPr indent="-285750">
              <a:buFont typeface="Wingdings" panose="05000000000000000000" pitchFamily="2" charset="2"/>
              <a:buChar char="Ø"/>
              <a:defRPr/>
            </a:pPr>
            <a:r>
              <a:rPr lang="zh-CN" altLang="en-US" dirty="0">
                <a:solidFill>
                  <a:srgbClr val="002060"/>
                </a:solidFill>
                <a:latin typeface="微软雅黑" panose="020B0503020204020204" pitchFamily="34" charset="-122"/>
                <a:ea typeface="微软雅黑" panose="020B0503020204020204" pitchFamily="34" charset="-122"/>
              </a:rPr>
              <a:t>页二级标题（</a:t>
            </a:r>
            <a:r>
              <a:rPr lang="en-US" altLang="zh-CN" dirty="0">
                <a:solidFill>
                  <a:srgbClr val="002060"/>
                </a:solidFill>
                <a:latin typeface="微软雅黑" panose="020B0503020204020204" pitchFamily="34" charset="-122"/>
                <a:ea typeface="微软雅黑" panose="020B0503020204020204" pitchFamily="34" charset="-122"/>
              </a:rPr>
              <a:t>18</a:t>
            </a:r>
            <a:r>
              <a:rPr lang="zh-CN" altLang="en-US" dirty="0">
                <a:solidFill>
                  <a:srgbClr val="002060"/>
                </a:solidFill>
                <a:latin typeface="微软雅黑" panose="020B0503020204020204" pitchFamily="34" charset="-122"/>
                <a:ea typeface="微软雅黑" panose="020B0503020204020204" pitchFamily="34" charset="-122"/>
              </a:rPr>
              <a:t>）</a:t>
            </a:r>
            <a:endParaRPr lang="en-US" altLang="zh-CN" dirty="0">
              <a:solidFill>
                <a:srgbClr val="002060"/>
              </a:solidFill>
              <a:latin typeface="微软雅黑" panose="020B0503020204020204" pitchFamily="34" charset="-122"/>
              <a:ea typeface="微软雅黑" panose="020B0503020204020204" pitchFamily="34" charset="-122"/>
            </a:endParaRPr>
          </a:p>
          <a:p>
            <a:pPr>
              <a:defRPr/>
            </a:pPr>
            <a:r>
              <a:rPr lang="zh-CN" altLang="en-US" dirty="0">
                <a:solidFill>
                  <a:srgbClr val="002060"/>
                </a:solidFill>
                <a:latin typeface="微软雅黑" panose="020B0503020204020204" pitchFamily="34" charset="-122"/>
                <a:ea typeface="微软雅黑" panose="020B0503020204020204" pitchFamily="34" charset="-122"/>
              </a:rPr>
              <a:t>无二级标题时的页正文（</a:t>
            </a:r>
            <a:r>
              <a:rPr lang="en-US" altLang="zh-CN" dirty="0">
                <a:solidFill>
                  <a:srgbClr val="002060"/>
                </a:solidFill>
                <a:latin typeface="微软雅黑" panose="020B0503020204020204" pitchFamily="34" charset="-122"/>
                <a:ea typeface="微软雅黑" panose="020B0503020204020204" pitchFamily="34" charset="-122"/>
              </a:rPr>
              <a:t>18</a:t>
            </a:r>
            <a:r>
              <a:rPr lang="zh-CN" altLang="en-US" dirty="0">
                <a:solidFill>
                  <a:srgbClr val="002060"/>
                </a:solidFill>
                <a:latin typeface="微软雅黑" panose="020B0503020204020204" pitchFamily="34" charset="-122"/>
                <a:ea typeface="微软雅黑" panose="020B0503020204020204" pitchFamily="34" charset="-122"/>
              </a:rPr>
              <a:t>）</a:t>
            </a:r>
            <a:endParaRPr lang="en-US" altLang="zh-CN" dirty="0">
              <a:solidFill>
                <a:srgbClr val="002060"/>
              </a:solidFill>
              <a:latin typeface="微软雅黑" panose="020B0503020204020204" pitchFamily="34" charset="-122"/>
              <a:ea typeface="微软雅黑" panose="020B0503020204020204" pitchFamily="34" charset="-122"/>
            </a:endParaRPr>
          </a:p>
          <a:p>
            <a:pPr>
              <a:defRPr/>
            </a:pPr>
            <a:endParaRPr lang="en-US" altLang="zh-CN" dirty="0">
              <a:solidFill>
                <a:srgbClr val="00206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页正文（</a:t>
            </a:r>
            <a:r>
              <a:rPr kumimoji="0" lang="en-US" altLang="zh-CN" sz="1400" b="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14</a:t>
            </a:r>
            <a:r>
              <a:rPr kumimoji="0" lang="zh-CN" altLang="en-US" sz="1400" b="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a:t>
            </a:r>
            <a:endParaRPr kumimoji="0" lang="en-US" altLang="zh-CN" sz="1400" b="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zh-CN" altLang="en-US" sz="1400" b="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页正文（</a:t>
            </a:r>
            <a:r>
              <a:rPr kumimoji="0" lang="en-US" altLang="zh-CN" sz="1400" b="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14</a:t>
            </a:r>
            <a:r>
              <a:rPr kumimoji="0" lang="zh-CN" altLang="en-US" sz="1400" b="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a:t>
            </a:r>
            <a:endParaRPr kumimoji="0" lang="en-US" altLang="zh-CN" sz="1400" b="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zh-CN" altLang="en-US" sz="1400" b="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页正文（</a:t>
            </a:r>
            <a:r>
              <a:rPr kumimoji="0" lang="en-US" altLang="zh-CN" sz="1400" b="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14</a:t>
            </a:r>
            <a:r>
              <a:rPr kumimoji="0" lang="zh-CN" altLang="en-US" sz="1400" b="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a:t>
            </a:r>
            <a:endParaRPr kumimoji="0" lang="en-US" altLang="zh-CN" sz="1400" b="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endParaRPr kumimoji="0" lang="en-US" altLang="zh-CN" sz="1400" b="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zh-CN" altLang="en-US" sz="1400" b="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表中文字及图表标题（</a:t>
            </a:r>
            <a:r>
              <a:rPr kumimoji="0" lang="en-US" altLang="zh-CN" sz="1400" b="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14</a:t>
            </a:r>
            <a:r>
              <a:rPr kumimoji="0" lang="zh-CN" altLang="en-US" sz="1400" b="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a:t>
            </a:r>
            <a:endParaRPr kumimoji="0" lang="en-US" altLang="zh-CN" sz="1400" b="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altLang="zh-CN" sz="1400" b="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a:p>
            <a:pPr marL="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zh-CN" altLang="en-US" sz="1800" b="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重点文字推荐使用</a:t>
            </a:r>
            <a:r>
              <a:rPr kumimoji="0" lang="zh-CN" altLang="en-US" sz="1800" b="1" i="0" u="none" strike="noStrike" kern="1200" cap="none" spc="0" normalizeH="0" baseline="0" noProof="0" dirty="0">
                <a:ln>
                  <a:noFill/>
                </a:ln>
                <a:solidFill>
                  <a:srgbClr val="ED7D31"/>
                </a:solidFill>
                <a:effectLst/>
                <a:uLnTx/>
                <a:uFillTx/>
                <a:latin typeface="微软雅黑" panose="020B0503020204020204" pitchFamily="34" charset="-122"/>
                <a:ea typeface="微软雅黑" panose="020B0503020204020204" pitchFamily="34" charset="-122"/>
                <a:cs typeface="+mn-cs"/>
              </a:rPr>
              <a:t>橙色</a:t>
            </a:r>
            <a:r>
              <a:rPr kumimoji="0" lang="zh-CN" altLang="en-US" sz="1800" b="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，加粗</a:t>
            </a:r>
            <a:endParaRPr kumimoji="0" lang="en-US" altLang="zh-CN" sz="1800" b="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a:p>
            <a:pPr marL="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zh-CN" altLang="en-US" dirty="0">
                <a:solidFill>
                  <a:srgbClr val="002060"/>
                </a:solidFill>
                <a:latin typeface="微软雅黑" panose="020B0503020204020204" pitchFamily="34" charset="-122"/>
                <a:ea typeface="微软雅黑" panose="020B0503020204020204" pitchFamily="34" charset="-122"/>
                <a:cs typeface="Arial" panose="020B0604020202020204" pitchFamily="34" charset="0"/>
              </a:rPr>
              <a:t>中文推荐“微软雅黑”字体，颜色为深蓝。</a:t>
            </a:r>
            <a:endParaRPr lang="en-US" altLang="zh-CN" dirty="0">
              <a:solidFill>
                <a:srgbClr val="002060"/>
              </a:solidFill>
              <a:latin typeface="微软雅黑" panose="020B0503020204020204" pitchFamily="34" charset="-122"/>
              <a:ea typeface="微软雅黑" panose="020B0503020204020204" pitchFamily="34" charset="-122"/>
              <a:cs typeface="Arial" panose="020B0604020202020204" pitchFamily="34" charset="0"/>
            </a:endParaRPr>
          </a:p>
          <a:p>
            <a:pPr marL="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altLang="zh-CN" b="1" dirty="0">
                <a:solidFill>
                  <a:schemeClr val="accent2"/>
                </a:solidFill>
                <a:latin typeface="Arial" panose="020B0604020202020204" pitchFamily="34" charset="0"/>
                <a:ea typeface="微软雅黑" panose="020B0503020204020204" pitchFamily="34" charset="-122"/>
                <a:cs typeface="Arial" panose="020B0604020202020204" pitchFamily="34" charset="0"/>
              </a:rPr>
              <a:t>‘Arial’ is recommended to type English.</a:t>
            </a:r>
          </a:p>
        </p:txBody>
      </p:sp>
      <p:sp>
        <p:nvSpPr>
          <p:cNvPr id="26" name="矩形: 圆角 25">
            <a:extLst>
              <a:ext uri="{FF2B5EF4-FFF2-40B4-BE49-F238E27FC236}">
                <a16:creationId xmlns:a16="http://schemas.microsoft.com/office/drawing/2014/main" id="{E1987BA5-4D04-442E-8D99-2AC6498CBE2E}"/>
              </a:ext>
            </a:extLst>
          </p:cNvPr>
          <p:cNvSpPr/>
          <p:nvPr userDrawn="1"/>
        </p:nvSpPr>
        <p:spPr>
          <a:xfrm>
            <a:off x="12453257" y="4618096"/>
            <a:ext cx="6056380" cy="372939"/>
          </a:xfrm>
          <a:prstGeom prst="round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pitchFamily="34" charset="-122"/>
                <a:ea typeface="微软雅黑" panose="020B0503020204020204" pitchFamily="34" charset="-122"/>
              </a:rPr>
              <a:t>上述为推荐数值，</a:t>
            </a:r>
            <a:r>
              <a:rPr lang="zh-CN" altLang="en-US" b="1" dirty="0">
                <a:solidFill>
                  <a:schemeClr val="accent2"/>
                </a:solidFill>
                <a:latin typeface="微软雅黑" panose="020B0503020204020204" pitchFamily="34" charset="-122"/>
                <a:ea typeface="微软雅黑" panose="020B0503020204020204" pitchFamily="34" charset="-122"/>
              </a:rPr>
              <a:t>可根据展示的目的和重点进行适当调整</a:t>
            </a:r>
          </a:p>
        </p:txBody>
      </p:sp>
      <p:sp>
        <p:nvSpPr>
          <p:cNvPr id="3" name="Content Placeholder 2">
            <a:extLst>
              <a:ext uri="{FF2B5EF4-FFF2-40B4-BE49-F238E27FC236}">
                <a16:creationId xmlns:a16="http://schemas.microsoft.com/office/drawing/2014/main" id="{F6952C7C-8EA6-4B42-8069-DD143C8B174C}"/>
              </a:ext>
            </a:extLst>
          </p:cNvPr>
          <p:cNvSpPr>
            <a:spLocks noGrp="1"/>
          </p:cNvSpPr>
          <p:nvPr>
            <p:ph sz="quarter" idx="10" hasCustomPrompt="1"/>
          </p:nvPr>
        </p:nvSpPr>
        <p:spPr>
          <a:xfrm>
            <a:off x="40126" y="867395"/>
            <a:ext cx="8608573" cy="402605"/>
          </a:xfrm>
          <a:prstGeom prst="rect">
            <a:avLst/>
          </a:prstGeom>
        </p:spPr>
        <p:txBody>
          <a:bodyPr/>
          <a:lstStyle>
            <a:lvl1pPr marL="228600" indent="-228600">
              <a:buFont typeface="Wingdings" panose="05000000000000000000" pitchFamily="2" charset="2"/>
              <a:buChar char="p"/>
              <a:defRPr/>
            </a:lvl1pPr>
          </a:lstStyle>
          <a:p>
            <a:pPr lvl="0"/>
            <a:r>
              <a:rPr lang="en-US" altLang="zh-CN" dirty="0"/>
              <a:t> </a:t>
            </a:r>
            <a:r>
              <a:rPr lang="zh-CN" altLang="en-US" dirty="0"/>
              <a:t>页一级标题</a:t>
            </a:r>
            <a:endParaRPr lang="en-US" altLang="zh-CN" dirty="0"/>
          </a:p>
        </p:txBody>
      </p:sp>
      <p:sp>
        <p:nvSpPr>
          <p:cNvPr id="14" name="Title 1">
            <a:extLst>
              <a:ext uri="{FF2B5EF4-FFF2-40B4-BE49-F238E27FC236}">
                <a16:creationId xmlns:a16="http://schemas.microsoft.com/office/drawing/2014/main" id="{4F752BB2-BC89-4567-81CE-8598D2FF1078}"/>
              </a:ext>
            </a:extLst>
          </p:cNvPr>
          <p:cNvSpPr>
            <a:spLocks noGrp="1"/>
          </p:cNvSpPr>
          <p:nvPr>
            <p:ph type="ctrTitle" hasCustomPrompt="1"/>
          </p:nvPr>
        </p:nvSpPr>
        <p:spPr>
          <a:xfrm>
            <a:off x="-62292" y="112520"/>
            <a:ext cx="789947" cy="590931"/>
          </a:xfrm>
        </p:spPr>
        <p:txBody>
          <a:bodyPr anchor="b"/>
          <a:lstStyle>
            <a:lvl1pPr algn="ctr">
              <a:defRPr sz="3600" b="1">
                <a:solidFill>
                  <a:srgbClr val="0E76CE"/>
                </a:solidFill>
              </a:defRPr>
            </a:lvl1pPr>
          </a:lstStyle>
          <a:p>
            <a:r>
              <a:rPr lang="en-US" altLang="zh-CN" dirty="0"/>
              <a:t>X</a:t>
            </a:r>
            <a:endParaRPr lang="zh-CN" altLang="en-US" dirty="0"/>
          </a:p>
        </p:txBody>
      </p:sp>
      <p:sp>
        <p:nvSpPr>
          <p:cNvPr id="23" name="Subtitle 2">
            <a:extLst>
              <a:ext uri="{FF2B5EF4-FFF2-40B4-BE49-F238E27FC236}">
                <a16:creationId xmlns:a16="http://schemas.microsoft.com/office/drawing/2014/main" id="{D56EB662-0BE5-41A4-9C2E-F26503AA24F2}"/>
              </a:ext>
            </a:extLst>
          </p:cNvPr>
          <p:cNvSpPr>
            <a:spLocks noGrp="1"/>
          </p:cNvSpPr>
          <p:nvPr>
            <p:ph type="subTitle" idx="1" hasCustomPrompt="1"/>
          </p:nvPr>
        </p:nvSpPr>
        <p:spPr>
          <a:xfrm>
            <a:off x="737939" y="157573"/>
            <a:ext cx="7910760" cy="485627"/>
          </a:xfrm>
        </p:spPr>
        <p:txBody>
          <a:bodyPr>
            <a:noAutofit/>
          </a:bodyPr>
          <a:lstStyle>
            <a:lvl1pPr marL="0" indent="0" algn="l">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一级标题</a:t>
            </a:r>
          </a:p>
        </p:txBody>
      </p:sp>
      <p:sp>
        <p:nvSpPr>
          <p:cNvPr id="24" name="Text Placeholder 4">
            <a:extLst>
              <a:ext uri="{FF2B5EF4-FFF2-40B4-BE49-F238E27FC236}">
                <a16:creationId xmlns:a16="http://schemas.microsoft.com/office/drawing/2014/main" id="{6FD13A8F-B0A0-4A17-A8F9-7F00717AE9C9}"/>
              </a:ext>
            </a:extLst>
          </p:cNvPr>
          <p:cNvSpPr>
            <a:spLocks noGrp="1"/>
          </p:cNvSpPr>
          <p:nvPr>
            <p:ph type="body" sz="quarter" idx="11" hasCustomPrompt="1"/>
          </p:nvPr>
        </p:nvSpPr>
        <p:spPr>
          <a:xfrm>
            <a:off x="40126" y="3987800"/>
            <a:ext cx="4595373" cy="2615694"/>
          </a:xfrm>
        </p:spPr>
        <p:txBody>
          <a:bodyPr/>
          <a:lstStyle>
            <a:lvl1pPr marL="0" indent="0" algn="l">
              <a:buNone/>
              <a:defRPr sz="1800" baseline="0">
                <a:latin typeface="Arial" panose="020B0604020202020204" pitchFamily="34" charset="0"/>
                <a:ea typeface="微软雅黑" panose="020B0503020204020204" pitchFamily="34" charset="-122"/>
              </a:defRPr>
            </a:lvl1pPr>
            <a:lvl2pPr marL="504000" indent="-216000">
              <a:defRPr sz="1400"/>
            </a:lvl2pPr>
          </a:lstStyle>
          <a:p>
            <a:pPr lvl="0"/>
            <a:r>
              <a:rPr lang="zh-CN" altLang="en-US" dirty="0"/>
              <a:t>无二级标题时的页内正文</a:t>
            </a:r>
            <a:endParaRPr lang="en-US" altLang="zh-CN" dirty="0"/>
          </a:p>
        </p:txBody>
      </p:sp>
      <p:sp>
        <p:nvSpPr>
          <p:cNvPr id="25" name="Text Placeholder 4">
            <a:extLst>
              <a:ext uri="{FF2B5EF4-FFF2-40B4-BE49-F238E27FC236}">
                <a16:creationId xmlns:a16="http://schemas.microsoft.com/office/drawing/2014/main" id="{2A66BE40-E760-4B97-BA53-BB65AD41B6D5}"/>
              </a:ext>
            </a:extLst>
          </p:cNvPr>
          <p:cNvSpPr>
            <a:spLocks noGrp="1"/>
          </p:cNvSpPr>
          <p:nvPr>
            <p:ph type="body" sz="quarter" idx="12" hasCustomPrompt="1"/>
          </p:nvPr>
        </p:nvSpPr>
        <p:spPr>
          <a:xfrm>
            <a:off x="40127" y="1526621"/>
            <a:ext cx="4595373" cy="380403"/>
          </a:xfrm>
        </p:spPr>
        <p:txBody>
          <a:bodyPr/>
          <a:lstStyle>
            <a:lvl1pPr marL="285750" indent="-285750">
              <a:buFont typeface="Wingdings" panose="05000000000000000000" pitchFamily="2" charset="2"/>
              <a:buChar char="Ø"/>
              <a:defRPr sz="1800"/>
            </a:lvl1pPr>
            <a:lvl2pPr marL="288000" indent="0">
              <a:buNone/>
              <a:defRPr sz="1400"/>
            </a:lvl2pPr>
          </a:lstStyle>
          <a:p>
            <a:pPr lvl="0"/>
            <a:r>
              <a:rPr lang="zh-CN" altLang="en-US" dirty="0"/>
              <a:t>页二级标题</a:t>
            </a:r>
            <a:endParaRPr lang="en-US" altLang="zh-CN" dirty="0"/>
          </a:p>
        </p:txBody>
      </p:sp>
      <p:sp>
        <p:nvSpPr>
          <p:cNvPr id="28" name="Text Placeholder 4">
            <a:extLst>
              <a:ext uri="{FF2B5EF4-FFF2-40B4-BE49-F238E27FC236}">
                <a16:creationId xmlns:a16="http://schemas.microsoft.com/office/drawing/2014/main" id="{550A4FC8-2181-48E3-88EA-F3AE73F2585B}"/>
              </a:ext>
            </a:extLst>
          </p:cNvPr>
          <p:cNvSpPr>
            <a:spLocks noGrp="1"/>
          </p:cNvSpPr>
          <p:nvPr>
            <p:ph type="body" sz="quarter" idx="13" hasCustomPrompt="1"/>
          </p:nvPr>
        </p:nvSpPr>
        <p:spPr>
          <a:xfrm>
            <a:off x="40126" y="1943901"/>
            <a:ext cx="4595373" cy="1574675"/>
          </a:xfrm>
        </p:spPr>
        <p:txBody>
          <a:bodyPr>
            <a:normAutofit/>
          </a:bodyPr>
          <a:lstStyle>
            <a:lvl1pPr marL="0" indent="0" algn="l">
              <a:buNone/>
              <a:defRPr sz="1400" baseline="0">
                <a:latin typeface="Arial" panose="020B0604020202020204" pitchFamily="34" charset="0"/>
                <a:ea typeface="微软雅黑" panose="020B0503020204020204" pitchFamily="34" charset="-122"/>
              </a:defRPr>
            </a:lvl1pPr>
            <a:lvl2pPr marL="504000" indent="-216000">
              <a:defRPr sz="1400"/>
            </a:lvl2pPr>
          </a:lstStyle>
          <a:p>
            <a:pPr lvl="0"/>
            <a:r>
              <a:rPr lang="zh-CN" altLang="en-US" dirty="0"/>
              <a:t>二级标题下的页内正文</a:t>
            </a:r>
            <a:endParaRPr lang="en-US" altLang="zh-CN" dirty="0"/>
          </a:p>
        </p:txBody>
      </p:sp>
      <p:pic>
        <p:nvPicPr>
          <p:cNvPr id="16" name="图片 15">
            <a:extLst>
              <a:ext uri="{FF2B5EF4-FFF2-40B4-BE49-F238E27FC236}">
                <a16:creationId xmlns:a16="http://schemas.microsoft.com/office/drawing/2014/main" id="{AA04FCCD-3702-4020-9E7B-983E163E434D}"/>
              </a:ext>
            </a:extLst>
          </p:cNvPr>
          <p:cNvPicPr>
            <a:picLocks noChangeAspect="1"/>
          </p:cNvPicPr>
          <p:nvPr userDrawn="1"/>
        </p:nvPicPr>
        <p:blipFill rotWithShape="1">
          <a:blip r:embed="rId2" cstate="print">
            <a:extLst>
              <a:ext uri="{BEBA8EAE-BF5A-486C-A8C5-ECC9F3942E4B}">
                <a14:imgProps xmlns:a14="http://schemas.microsoft.com/office/drawing/2010/main">
                  <a14:imgLayer r:embed="rId3">
                    <a14:imgEffect>
                      <a14:colorTemperature colorTemp="5300"/>
                    </a14:imgEffect>
                  </a14:imgLayer>
                </a14:imgProps>
              </a:ext>
              <a:ext uri="{28A0092B-C50C-407E-A947-70E740481C1C}">
                <a14:useLocalDpi xmlns:a14="http://schemas.microsoft.com/office/drawing/2010/main" val="0"/>
              </a:ext>
            </a:extLst>
          </a:blip>
          <a:srcRect t="12203" b="11152"/>
          <a:stretch/>
        </p:blipFill>
        <p:spPr>
          <a:xfrm>
            <a:off x="11386235" y="0"/>
            <a:ext cx="805765" cy="800776"/>
          </a:xfrm>
          <a:prstGeom prst="rect">
            <a:avLst/>
          </a:prstGeom>
        </p:spPr>
      </p:pic>
      <p:sp>
        <p:nvSpPr>
          <p:cNvPr id="18" name="Text Placeholder 4">
            <a:extLst>
              <a:ext uri="{FF2B5EF4-FFF2-40B4-BE49-F238E27FC236}">
                <a16:creationId xmlns:a16="http://schemas.microsoft.com/office/drawing/2014/main" id="{7C488920-9DAA-4576-93CB-087EDD24D832}"/>
              </a:ext>
            </a:extLst>
          </p:cNvPr>
          <p:cNvSpPr>
            <a:spLocks noGrp="1"/>
          </p:cNvSpPr>
          <p:nvPr>
            <p:ph type="body" sz="quarter" idx="14" hasCustomPrompt="1"/>
          </p:nvPr>
        </p:nvSpPr>
        <p:spPr>
          <a:xfrm>
            <a:off x="97946" y="6636384"/>
            <a:ext cx="4595373" cy="200853"/>
          </a:xfrm>
        </p:spPr>
        <p:txBody>
          <a:bodyPr>
            <a:noAutofit/>
          </a:bodyPr>
          <a:lstStyle>
            <a:lvl1pPr marL="0" indent="0" algn="l">
              <a:buNone/>
              <a:defRPr sz="1050" baseline="0">
                <a:latin typeface="Arial" panose="020B0604020202020204" pitchFamily="34" charset="0"/>
                <a:ea typeface="微软雅黑" panose="020B0503020204020204" pitchFamily="34" charset="-122"/>
              </a:defRPr>
            </a:lvl1pPr>
            <a:lvl2pPr marL="504000" indent="-216000">
              <a:defRPr sz="1400"/>
            </a:lvl2pPr>
          </a:lstStyle>
          <a:p>
            <a:pPr lvl="0"/>
            <a:r>
              <a:rPr lang="zh-CN" altLang="en-US" dirty="0"/>
              <a:t>会议、项目名称</a:t>
            </a:r>
            <a:r>
              <a:rPr lang="en-US" altLang="zh-CN" dirty="0"/>
              <a:t>/</a:t>
            </a:r>
            <a:r>
              <a:rPr lang="zh-CN" altLang="en-US" dirty="0"/>
              <a:t>地点</a:t>
            </a:r>
            <a:r>
              <a:rPr lang="en-US" altLang="zh-CN" dirty="0"/>
              <a:t>/</a:t>
            </a:r>
            <a:r>
              <a:rPr lang="zh-CN" altLang="en-US" dirty="0"/>
              <a:t>参考文献等</a:t>
            </a:r>
            <a:endParaRPr lang="en-US" altLang="zh-CN" dirty="0"/>
          </a:p>
        </p:txBody>
      </p:sp>
      <p:cxnSp>
        <p:nvCxnSpPr>
          <p:cNvPr id="4" name="直接连接符 3">
            <a:extLst>
              <a:ext uri="{FF2B5EF4-FFF2-40B4-BE49-F238E27FC236}">
                <a16:creationId xmlns:a16="http://schemas.microsoft.com/office/drawing/2014/main" id="{57E707DA-476D-4510-A059-342F3F3042FF}"/>
              </a:ext>
            </a:extLst>
          </p:cNvPr>
          <p:cNvCxnSpPr/>
          <p:nvPr userDrawn="1"/>
        </p:nvCxnSpPr>
        <p:spPr>
          <a:xfrm flipH="1">
            <a:off x="0" y="6636384"/>
            <a:ext cx="11714480" cy="0"/>
          </a:xfrm>
          <a:prstGeom prst="line">
            <a:avLst/>
          </a:prstGeom>
          <a:ln w="12700">
            <a:solidFill>
              <a:srgbClr val="00206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2677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436E9A-002A-4214-3809-64C3B623463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AAB9EF8-E6B8-6E61-73C8-2FEA38999E5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CA549FF-02A9-743B-E9A9-E85AAE489584}"/>
              </a:ext>
            </a:extLst>
          </p:cNvPr>
          <p:cNvSpPr>
            <a:spLocks noGrp="1"/>
          </p:cNvSpPr>
          <p:nvPr>
            <p:ph type="dt" sz="half" idx="10"/>
          </p:nvPr>
        </p:nvSpPr>
        <p:spPr/>
        <p:txBody>
          <a:bodyPr/>
          <a:lstStyle/>
          <a:p>
            <a:fld id="{FAAA656D-D767-485C-BB7E-3B8269A0E4F3}" type="datetimeFigureOut">
              <a:rPr lang="zh-CN" altLang="en-US" smtClean="0"/>
              <a:t>2023/4/1</a:t>
            </a:fld>
            <a:endParaRPr lang="zh-CN" altLang="en-US"/>
          </a:p>
        </p:txBody>
      </p:sp>
      <p:sp>
        <p:nvSpPr>
          <p:cNvPr id="5" name="页脚占位符 4">
            <a:extLst>
              <a:ext uri="{FF2B5EF4-FFF2-40B4-BE49-F238E27FC236}">
                <a16:creationId xmlns:a16="http://schemas.microsoft.com/office/drawing/2014/main" id="{273FFCAC-7273-BAA1-2EE5-90677DB3420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1EA226C-27EC-A64F-7BD0-19C65E4A8FD9}"/>
              </a:ext>
            </a:extLst>
          </p:cNvPr>
          <p:cNvSpPr>
            <a:spLocks noGrp="1"/>
          </p:cNvSpPr>
          <p:nvPr>
            <p:ph type="sldNum" sz="quarter" idx="12"/>
          </p:nvPr>
        </p:nvSpPr>
        <p:spPr/>
        <p:txBody>
          <a:bodyPr/>
          <a:lstStyle/>
          <a:p>
            <a:fld id="{01336EFC-E5F3-4DCD-A02E-B02C0EB5AD76}" type="slidenum">
              <a:rPr lang="zh-CN" altLang="en-US" smtClean="0"/>
              <a:t>‹#›</a:t>
            </a:fld>
            <a:endParaRPr lang="zh-CN" altLang="en-US"/>
          </a:p>
        </p:txBody>
      </p:sp>
    </p:spTree>
    <p:extLst>
      <p:ext uri="{BB962C8B-B14F-4D97-AF65-F5344CB8AC3E}">
        <p14:creationId xmlns:p14="http://schemas.microsoft.com/office/powerpoint/2010/main" val="2482748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3237A8-1B2D-A2CE-5746-1D3427D7137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36E7FD5-F80F-A2B1-0DB9-FB8DEF499E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821C0BB-C503-B7FB-5235-F32AD021BCF5}"/>
              </a:ext>
            </a:extLst>
          </p:cNvPr>
          <p:cNvSpPr>
            <a:spLocks noGrp="1"/>
          </p:cNvSpPr>
          <p:nvPr>
            <p:ph type="dt" sz="half" idx="10"/>
          </p:nvPr>
        </p:nvSpPr>
        <p:spPr/>
        <p:txBody>
          <a:bodyPr/>
          <a:lstStyle/>
          <a:p>
            <a:fld id="{FAAA656D-D767-485C-BB7E-3B8269A0E4F3}" type="datetimeFigureOut">
              <a:rPr lang="zh-CN" altLang="en-US" smtClean="0"/>
              <a:t>2023/4/1</a:t>
            </a:fld>
            <a:endParaRPr lang="zh-CN" altLang="en-US"/>
          </a:p>
        </p:txBody>
      </p:sp>
      <p:sp>
        <p:nvSpPr>
          <p:cNvPr id="5" name="页脚占位符 4">
            <a:extLst>
              <a:ext uri="{FF2B5EF4-FFF2-40B4-BE49-F238E27FC236}">
                <a16:creationId xmlns:a16="http://schemas.microsoft.com/office/drawing/2014/main" id="{8EFD6A6A-1017-5F75-31A2-A66C23A354E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8126A5D-A383-1701-293C-587804408727}"/>
              </a:ext>
            </a:extLst>
          </p:cNvPr>
          <p:cNvSpPr>
            <a:spLocks noGrp="1"/>
          </p:cNvSpPr>
          <p:nvPr>
            <p:ph type="sldNum" sz="quarter" idx="12"/>
          </p:nvPr>
        </p:nvSpPr>
        <p:spPr/>
        <p:txBody>
          <a:bodyPr/>
          <a:lstStyle/>
          <a:p>
            <a:fld id="{01336EFC-E5F3-4DCD-A02E-B02C0EB5AD76}" type="slidenum">
              <a:rPr lang="zh-CN" altLang="en-US" smtClean="0"/>
              <a:t>‹#›</a:t>
            </a:fld>
            <a:endParaRPr lang="zh-CN" altLang="en-US"/>
          </a:p>
        </p:txBody>
      </p:sp>
    </p:spTree>
    <p:extLst>
      <p:ext uri="{BB962C8B-B14F-4D97-AF65-F5344CB8AC3E}">
        <p14:creationId xmlns:p14="http://schemas.microsoft.com/office/powerpoint/2010/main" val="1049577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44B9A8-4A2A-B32C-2B09-0A3CDE994B5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1BBDBD5-D86D-DDCD-6852-25D2AFE0DE5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46F6812-C0AF-BEB9-207A-B1EA4C1C40B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CDFF49D-DD8D-D603-CF2B-16E4CD77A760}"/>
              </a:ext>
            </a:extLst>
          </p:cNvPr>
          <p:cNvSpPr>
            <a:spLocks noGrp="1"/>
          </p:cNvSpPr>
          <p:nvPr>
            <p:ph type="dt" sz="half" idx="10"/>
          </p:nvPr>
        </p:nvSpPr>
        <p:spPr/>
        <p:txBody>
          <a:bodyPr/>
          <a:lstStyle/>
          <a:p>
            <a:fld id="{FAAA656D-D767-485C-BB7E-3B8269A0E4F3}" type="datetimeFigureOut">
              <a:rPr lang="zh-CN" altLang="en-US" smtClean="0"/>
              <a:t>2023/4/1</a:t>
            </a:fld>
            <a:endParaRPr lang="zh-CN" altLang="en-US"/>
          </a:p>
        </p:txBody>
      </p:sp>
      <p:sp>
        <p:nvSpPr>
          <p:cNvPr id="6" name="页脚占位符 5">
            <a:extLst>
              <a:ext uri="{FF2B5EF4-FFF2-40B4-BE49-F238E27FC236}">
                <a16:creationId xmlns:a16="http://schemas.microsoft.com/office/drawing/2014/main" id="{70718E44-354D-915E-2585-2D045B99F1A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7DD9DD1-34C3-6E3D-71D8-3750C94EED4C}"/>
              </a:ext>
            </a:extLst>
          </p:cNvPr>
          <p:cNvSpPr>
            <a:spLocks noGrp="1"/>
          </p:cNvSpPr>
          <p:nvPr>
            <p:ph type="sldNum" sz="quarter" idx="12"/>
          </p:nvPr>
        </p:nvSpPr>
        <p:spPr/>
        <p:txBody>
          <a:bodyPr/>
          <a:lstStyle/>
          <a:p>
            <a:fld id="{01336EFC-E5F3-4DCD-A02E-B02C0EB5AD76}" type="slidenum">
              <a:rPr lang="zh-CN" altLang="en-US" smtClean="0"/>
              <a:t>‹#›</a:t>
            </a:fld>
            <a:endParaRPr lang="zh-CN" altLang="en-US"/>
          </a:p>
        </p:txBody>
      </p:sp>
    </p:spTree>
    <p:extLst>
      <p:ext uri="{BB962C8B-B14F-4D97-AF65-F5344CB8AC3E}">
        <p14:creationId xmlns:p14="http://schemas.microsoft.com/office/powerpoint/2010/main" val="329490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5E067E-2729-2BA5-27E2-079C660F2B1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B9A7F73-A20E-5B61-954A-7C4A9732EB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48BA688-4783-9F5C-D79C-0221254EFC8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3EE8952-B479-87C4-EBD2-A024D83656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BA98AD6-BC4F-A61E-7CBA-B4BB0C40FF4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ADD35D9-12C6-AFD5-8EC6-6AC26134C2EC}"/>
              </a:ext>
            </a:extLst>
          </p:cNvPr>
          <p:cNvSpPr>
            <a:spLocks noGrp="1"/>
          </p:cNvSpPr>
          <p:nvPr>
            <p:ph type="dt" sz="half" idx="10"/>
          </p:nvPr>
        </p:nvSpPr>
        <p:spPr/>
        <p:txBody>
          <a:bodyPr/>
          <a:lstStyle/>
          <a:p>
            <a:fld id="{FAAA656D-D767-485C-BB7E-3B8269A0E4F3}" type="datetimeFigureOut">
              <a:rPr lang="zh-CN" altLang="en-US" smtClean="0"/>
              <a:t>2023/4/1</a:t>
            </a:fld>
            <a:endParaRPr lang="zh-CN" altLang="en-US"/>
          </a:p>
        </p:txBody>
      </p:sp>
      <p:sp>
        <p:nvSpPr>
          <p:cNvPr id="8" name="页脚占位符 7">
            <a:extLst>
              <a:ext uri="{FF2B5EF4-FFF2-40B4-BE49-F238E27FC236}">
                <a16:creationId xmlns:a16="http://schemas.microsoft.com/office/drawing/2014/main" id="{CDCA9952-70FF-C9EE-C531-DB8F9440E1B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44EA924-C411-3D51-F36D-E97D5667E054}"/>
              </a:ext>
            </a:extLst>
          </p:cNvPr>
          <p:cNvSpPr>
            <a:spLocks noGrp="1"/>
          </p:cNvSpPr>
          <p:nvPr>
            <p:ph type="sldNum" sz="quarter" idx="12"/>
          </p:nvPr>
        </p:nvSpPr>
        <p:spPr/>
        <p:txBody>
          <a:bodyPr/>
          <a:lstStyle/>
          <a:p>
            <a:fld id="{01336EFC-E5F3-4DCD-A02E-B02C0EB5AD76}" type="slidenum">
              <a:rPr lang="zh-CN" altLang="en-US" smtClean="0"/>
              <a:t>‹#›</a:t>
            </a:fld>
            <a:endParaRPr lang="zh-CN" altLang="en-US"/>
          </a:p>
        </p:txBody>
      </p:sp>
    </p:spTree>
    <p:extLst>
      <p:ext uri="{BB962C8B-B14F-4D97-AF65-F5344CB8AC3E}">
        <p14:creationId xmlns:p14="http://schemas.microsoft.com/office/powerpoint/2010/main" val="1239134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CF4BBE-3838-2094-86DC-D3DFA29BDFD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B1DFA9A-CECA-0FF2-6242-521740F8E906}"/>
              </a:ext>
            </a:extLst>
          </p:cNvPr>
          <p:cNvSpPr>
            <a:spLocks noGrp="1"/>
          </p:cNvSpPr>
          <p:nvPr>
            <p:ph type="dt" sz="half" idx="10"/>
          </p:nvPr>
        </p:nvSpPr>
        <p:spPr/>
        <p:txBody>
          <a:bodyPr/>
          <a:lstStyle/>
          <a:p>
            <a:fld id="{FAAA656D-D767-485C-BB7E-3B8269A0E4F3}" type="datetimeFigureOut">
              <a:rPr lang="zh-CN" altLang="en-US" smtClean="0"/>
              <a:t>2023/4/1</a:t>
            </a:fld>
            <a:endParaRPr lang="zh-CN" altLang="en-US"/>
          </a:p>
        </p:txBody>
      </p:sp>
      <p:sp>
        <p:nvSpPr>
          <p:cNvPr id="4" name="页脚占位符 3">
            <a:extLst>
              <a:ext uri="{FF2B5EF4-FFF2-40B4-BE49-F238E27FC236}">
                <a16:creationId xmlns:a16="http://schemas.microsoft.com/office/drawing/2014/main" id="{B39E4768-A66F-6E4E-A3AD-38DCB0EB88F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DF01E8E-1B9D-CEA6-FFA2-D72B92D77604}"/>
              </a:ext>
            </a:extLst>
          </p:cNvPr>
          <p:cNvSpPr>
            <a:spLocks noGrp="1"/>
          </p:cNvSpPr>
          <p:nvPr>
            <p:ph type="sldNum" sz="quarter" idx="12"/>
          </p:nvPr>
        </p:nvSpPr>
        <p:spPr/>
        <p:txBody>
          <a:bodyPr/>
          <a:lstStyle/>
          <a:p>
            <a:fld id="{01336EFC-E5F3-4DCD-A02E-B02C0EB5AD76}" type="slidenum">
              <a:rPr lang="zh-CN" altLang="en-US" smtClean="0"/>
              <a:t>‹#›</a:t>
            </a:fld>
            <a:endParaRPr lang="zh-CN" altLang="en-US"/>
          </a:p>
        </p:txBody>
      </p:sp>
    </p:spTree>
    <p:extLst>
      <p:ext uri="{BB962C8B-B14F-4D97-AF65-F5344CB8AC3E}">
        <p14:creationId xmlns:p14="http://schemas.microsoft.com/office/powerpoint/2010/main" val="2762833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4C47710-FFE1-F247-C4B5-CA71A533DBE5}"/>
              </a:ext>
            </a:extLst>
          </p:cNvPr>
          <p:cNvSpPr>
            <a:spLocks noGrp="1"/>
          </p:cNvSpPr>
          <p:nvPr>
            <p:ph type="dt" sz="half" idx="10"/>
          </p:nvPr>
        </p:nvSpPr>
        <p:spPr/>
        <p:txBody>
          <a:bodyPr/>
          <a:lstStyle/>
          <a:p>
            <a:fld id="{FAAA656D-D767-485C-BB7E-3B8269A0E4F3}" type="datetimeFigureOut">
              <a:rPr lang="zh-CN" altLang="en-US" smtClean="0"/>
              <a:t>2023/4/1</a:t>
            </a:fld>
            <a:endParaRPr lang="zh-CN" altLang="en-US"/>
          </a:p>
        </p:txBody>
      </p:sp>
      <p:sp>
        <p:nvSpPr>
          <p:cNvPr id="3" name="页脚占位符 2">
            <a:extLst>
              <a:ext uri="{FF2B5EF4-FFF2-40B4-BE49-F238E27FC236}">
                <a16:creationId xmlns:a16="http://schemas.microsoft.com/office/drawing/2014/main" id="{521513DD-69C3-FB62-08A8-9FB0B642F23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E7FC7F9-D5AC-4336-8A31-10E5462DCDAC}"/>
              </a:ext>
            </a:extLst>
          </p:cNvPr>
          <p:cNvSpPr>
            <a:spLocks noGrp="1"/>
          </p:cNvSpPr>
          <p:nvPr>
            <p:ph type="sldNum" sz="quarter" idx="12"/>
          </p:nvPr>
        </p:nvSpPr>
        <p:spPr/>
        <p:txBody>
          <a:bodyPr/>
          <a:lstStyle/>
          <a:p>
            <a:fld id="{01336EFC-E5F3-4DCD-A02E-B02C0EB5AD76}" type="slidenum">
              <a:rPr lang="zh-CN" altLang="en-US" smtClean="0"/>
              <a:t>‹#›</a:t>
            </a:fld>
            <a:endParaRPr lang="zh-CN" altLang="en-US"/>
          </a:p>
        </p:txBody>
      </p:sp>
    </p:spTree>
    <p:extLst>
      <p:ext uri="{BB962C8B-B14F-4D97-AF65-F5344CB8AC3E}">
        <p14:creationId xmlns:p14="http://schemas.microsoft.com/office/powerpoint/2010/main" val="925853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0E47AF-BBF3-E5F3-247D-1FA3AE83084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2CD7E5D-836B-7A76-BE0D-A3AA832456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083A936-BB4C-21E3-F6BE-B44BAD4B67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5A8F616-A3B9-916E-4FB4-5646EED34D44}"/>
              </a:ext>
            </a:extLst>
          </p:cNvPr>
          <p:cNvSpPr>
            <a:spLocks noGrp="1"/>
          </p:cNvSpPr>
          <p:nvPr>
            <p:ph type="dt" sz="half" idx="10"/>
          </p:nvPr>
        </p:nvSpPr>
        <p:spPr/>
        <p:txBody>
          <a:bodyPr/>
          <a:lstStyle/>
          <a:p>
            <a:fld id="{FAAA656D-D767-485C-BB7E-3B8269A0E4F3}" type="datetimeFigureOut">
              <a:rPr lang="zh-CN" altLang="en-US" smtClean="0"/>
              <a:t>2023/4/1</a:t>
            </a:fld>
            <a:endParaRPr lang="zh-CN" altLang="en-US"/>
          </a:p>
        </p:txBody>
      </p:sp>
      <p:sp>
        <p:nvSpPr>
          <p:cNvPr id="6" name="页脚占位符 5">
            <a:extLst>
              <a:ext uri="{FF2B5EF4-FFF2-40B4-BE49-F238E27FC236}">
                <a16:creationId xmlns:a16="http://schemas.microsoft.com/office/drawing/2014/main" id="{FDAD939F-A842-24EE-D530-917E37C460F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04E5638-3222-CDEA-EDF9-F3FC21075541}"/>
              </a:ext>
            </a:extLst>
          </p:cNvPr>
          <p:cNvSpPr>
            <a:spLocks noGrp="1"/>
          </p:cNvSpPr>
          <p:nvPr>
            <p:ph type="sldNum" sz="quarter" idx="12"/>
          </p:nvPr>
        </p:nvSpPr>
        <p:spPr/>
        <p:txBody>
          <a:bodyPr/>
          <a:lstStyle/>
          <a:p>
            <a:fld id="{01336EFC-E5F3-4DCD-A02E-B02C0EB5AD76}" type="slidenum">
              <a:rPr lang="zh-CN" altLang="en-US" smtClean="0"/>
              <a:t>‹#›</a:t>
            </a:fld>
            <a:endParaRPr lang="zh-CN" altLang="en-US"/>
          </a:p>
        </p:txBody>
      </p:sp>
    </p:spTree>
    <p:extLst>
      <p:ext uri="{BB962C8B-B14F-4D97-AF65-F5344CB8AC3E}">
        <p14:creationId xmlns:p14="http://schemas.microsoft.com/office/powerpoint/2010/main" val="2889593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054E8F-D89D-6821-DF1D-1BFB8501543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E78AEBB-AF24-7307-9068-527577F9F8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33C8532-3E8F-92F8-2272-424AA1C1FA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E39256D-19DA-483A-D5CB-71A1034DDDE9}"/>
              </a:ext>
            </a:extLst>
          </p:cNvPr>
          <p:cNvSpPr>
            <a:spLocks noGrp="1"/>
          </p:cNvSpPr>
          <p:nvPr>
            <p:ph type="dt" sz="half" idx="10"/>
          </p:nvPr>
        </p:nvSpPr>
        <p:spPr/>
        <p:txBody>
          <a:bodyPr/>
          <a:lstStyle/>
          <a:p>
            <a:fld id="{FAAA656D-D767-485C-BB7E-3B8269A0E4F3}" type="datetimeFigureOut">
              <a:rPr lang="zh-CN" altLang="en-US" smtClean="0"/>
              <a:t>2023/4/1</a:t>
            </a:fld>
            <a:endParaRPr lang="zh-CN" altLang="en-US"/>
          </a:p>
        </p:txBody>
      </p:sp>
      <p:sp>
        <p:nvSpPr>
          <p:cNvPr id="6" name="页脚占位符 5">
            <a:extLst>
              <a:ext uri="{FF2B5EF4-FFF2-40B4-BE49-F238E27FC236}">
                <a16:creationId xmlns:a16="http://schemas.microsoft.com/office/drawing/2014/main" id="{BEA99443-236E-3DFC-9092-0EA318AC3C2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18B246A-ADB2-F543-0952-48501E28B35A}"/>
              </a:ext>
            </a:extLst>
          </p:cNvPr>
          <p:cNvSpPr>
            <a:spLocks noGrp="1"/>
          </p:cNvSpPr>
          <p:nvPr>
            <p:ph type="sldNum" sz="quarter" idx="12"/>
          </p:nvPr>
        </p:nvSpPr>
        <p:spPr/>
        <p:txBody>
          <a:bodyPr/>
          <a:lstStyle/>
          <a:p>
            <a:fld id="{01336EFC-E5F3-4DCD-A02E-B02C0EB5AD76}" type="slidenum">
              <a:rPr lang="zh-CN" altLang="en-US" smtClean="0"/>
              <a:t>‹#›</a:t>
            </a:fld>
            <a:endParaRPr lang="zh-CN" altLang="en-US"/>
          </a:p>
        </p:txBody>
      </p:sp>
    </p:spTree>
    <p:extLst>
      <p:ext uri="{BB962C8B-B14F-4D97-AF65-F5344CB8AC3E}">
        <p14:creationId xmlns:p14="http://schemas.microsoft.com/office/powerpoint/2010/main" val="3568927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901F8F8-5A0F-7B24-DDA1-C82D921729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6D4E1D5-2D7F-2198-4150-790FD87484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301BD1C-ED78-8EB4-3313-C32D688346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AA656D-D767-485C-BB7E-3B8269A0E4F3}" type="datetimeFigureOut">
              <a:rPr lang="zh-CN" altLang="en-US" smtClean="0"/>
              <a:t>2023/4/1</a:t>
            </a:fld>
            <a:endParaRPr lang="zh-CN" altLang="en-US"/>
          </a:p>
        </p:txBody>
      </p:sp>
      <p:sp>
        <p:nvSpPr>
          <p:cNvPr id="5" name="页脚占位符 4">
            <a:extLst>
              <a:ext uri="{FF2B5EF4-FFF2-40B4-BE49-F238E27FC236}">
                <a16:creationId xmlns:a16="http://schemas.microsoft.com/office/drawing/2014/main" id="{1B8F4F91-5397-719C-9E90-1BFE9F3886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D2BF91E-C066-A4E0-BF69-ADE221300F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336EFC-E5F3-4DCD-A02E-B02C0EB5AD76}" type="slidenum">
              <a:rPr lang="zh-CN" altLang="en-US" smtClean="0"/>
              <a:t>‹#›</a:t>
            </a:fld>
            <a:endParaRPr lang="zh-CN" altLang="en-US"/>
          </a:p>
        </p:txBody>
      </p:sp>
    </p:spTree>
    <p:extLst>
      <p:ext uri="{BB962C8B-B14F-4D97-AF65-F5344CB8AC3E}">
        <p14:creationId xmlns:p14="http://schemas.microsoft.com/office/powerpoint/2010/main" val="20858490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3.png"/><Relationship Id="rId7"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image" Target="../media/image6.svg"/><Relationship Id="rId11" Type="http://schemas.openxmlformats.org/officeDocument/2006/relationships/image" Target="../media/image7.png"/><Relationship Id="rId5" Type="http://schemas.openxmlformats.org/officeDocument/2006/relationships/image" Target="../media/image5.png"/><Relationship Id="rId10" Type="http://schemas.openxmlformats.org/officeDocument/2006/relationships/image" Target="../media/image16.png"/><Relationship Id="rId4" Type="http://schemas.openxmlformats.org/officeDocument/2006/relationships/image" Target="../media/image4.svg"/><Relationship Id="rId9" Type="http://schemas.openxmlformats.org/officeDocument/2006/relationships/image" Target="../media/image15.png"/></Relationships>
</file>

<file path=ppt/slides/_rels/slide2.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slideLayout" Target="../slideLayouts/slideLayout12.xml"/><Relationship Id="rId7" Type="http://schemas.openxmlformats.org/officeDocument/2006/relationships/image" Target="../media/image4.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9.png"/><Relationship Id="rId11" Type="http://schemas.openxmlformats.org/officeDocument/2006/relationships/image" Target="../media/image80.png"/><Relationship Id="rId5" Type="http://schemas.openxmlformats.org/officeDocument/2006/relationships/image" Target="../media/image8.png"/><Relationship Id="rId10" Type="http://schemas.openxmlformats.org/officeDocument/2006/relationships/image" Target="../media/image10.png"/><Relationship Id="rId4" Type="http://schemas.openxmlformats.org/officeDocument/2006/relationships/notesSlide" Target="../notesSlides/notesSlide1.xml"/><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C67D49E-240D-6E3F-D3B5-0E77B2109937}"/>
              </a:ext>
            </a:extLst>
          </p:cNvPr>
          <p:cNvSpPr>
            <a:spLocks noGrp="1"/>
          </p:cNvSpPr>
          <p:nvPr>
            <p:ph type="sldNum" sz="quarter" idx="4"/>
          </p:nvPr>
        </p:nvSpPr>
        <p:spPr/>
        <p:txBody>
          <a:bodyPr/>
          <a:lstStyle/>
          <a:p>
            <a:fld id="{683E12FC-B727-46EE-A3F4-36BAB21DAD93}" type="slidenum">
              <a:rPr lang="zh-CN" altLang="en-US" smtClean="0"/>
              <a:pPr/>
              <a:t>1</a:t>
            </a:fld>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3F884EBD-9248-B0E1-975C-5CAD7CBFE054}"/>
                  </a:ext>
                </a:extLst>
              </p:cNvPr>
              <p:cNvSpPr>
                <a:spLocks noGrp="1"/>
              </p:cNvSpPr>
              <p:nvPr>
                <p:ph sz="quarter" idx="10"/>
              </p:nvPr>
            </p:nvSpPr>
            <p:spPr/>
            <p:txBody>
              <a:bodyPr>
                <a:normAutofit/>
              </a:bodyPr>
              <a:lstStyle/>
              <a:p>
                <a:r>
                  <a:rPr lang="zh-CN" altLang="en-US" sz="2000" dirty="0">
                    <a:latin typeface="微软雅黑" panose="020B0503020204020204" pitchFamily="34" charset="-122"/>
                    <a:ea typeface="微软雅黑" panose="020B0503020204020204" pitchFamily="34" charset="-122"/>
                  </a:rPr>
                  <a:t>直行车让行加速度</a:t>
                </a:r>
                <a14:m>
                  <m:oMath xmlns:m="http://schemas.openxmlformats.org/officeDocument/2006/math">
                    <m:sSub>
                      <m:sSubPr>
                        <m:ctrlPr>
                          <a:rPr lang="en-US" altLang="zh-CN" sz="2000" i="1" smtClean="0">
                            <a:solidFill>
                              <a:schemeClr val="accent6">
                                <a:lumMod val="75000"/>
                              </a:schemeClr>
                            </a:solidFill>
                            <a:latin typeface="Cambria Math" panose="02040503050406030204" pitchFamily="18" charset="0"/>
                            <a:ea typeface="微软雅黑" panose="020B0503020204020204" pitchFamily="34" charset="-122"/>
                          </a:rPr>
                        </m:ctrlPr>
                      </m:sSubPr>
                      <m:e>
                        <m:r>
                          <a:rPr lang="en-US" altLang="zh-CN" sz="2000" i="1" smtClean="0">
                            <a:solidFill>
                              <a:schemeClr val="accent6">
                                <a:lumMod val="75000"/>
                              </a:schemeClr>
                            </a:solidFill>
                            <a:latin typeface="Cambria Math" panose="02040503050406030204" pitchFamily="18" charset="0"/>
                            <a:ea typeface="微软雅黑" panose="020B0503020204020204" pitchFamily="34" charset="-122"/>
                          </a:rPr>
                          <m:t>𝑎</m:t>
                        </m:r>
                      </m:e>
                      <m:sub>
                        <m:r>
                          <a:rPr lang="en-US" altLang="zh-CN" sz="2000" i="1" smtClean="0">
                            <a:solidFill>
                              <a:schemeClr val="accent6">
                                <a:lumMod val="75000"/>
                              </a:schemeClr>
                            </a:solidFill>
                            <a:latin typeface="Cambria Math" panose="02040503050406030204" pitchFamily="18" charset="0"/>
                            <a:ea typeface="微软雅黑" panose="020B0503020204020204" pitchFamily="34" charset="-122"/>
                          </a:rPr>
                          <m:t>𝑦𝑖𝑒𝑙𝑑</m:t>
                        </m:r>
                      </m:sub>
                    </m:sSub>
                  </m:oMath>
                </a14:m>
                <a:r>
                  <a:rPr lang="zh-CN" altLang="en-US" sz="2000" dirty="0">
                    <a:latin typeface="微软雅黑" panose="020B0503020204020204" pitchFamily="34" charset="-122"/>
                    <a:ea typeface="微软雅黑" panose="020B0503020204020204" pitchFamily="34" charset="-122"/>
                  </a:rPr>
                  <a:t>阈值计算</a:t>
                </a:r>
              </a:p>
            </p:txBody>
          </p:sp>
        </mc:Choice>
        <mc:Fallback>
          <p:sp>
            <p:nvSpPr>
              <p:cNvPr id="3" name="内容占位符 2">
                <a:extLst>
                  <a:ext uri="{FF2B5EF4-FFF2-40B4-BE49-F238E27FC236}">
                    <a16:creationId xmlns:a16="http://schemas.microsoft.com/office/drawing/2014/main" id="{3F884EBD-9248-B0E1-975C-5CAD7CBFE054}"/>
                  </a:ext>
                </a:extLst>
              </p:cNvPr>
              <p:cNvSpPr>
                <a:spLocks noGrp="1" noRot="1" noChangeAspect="1" noMove="1" noResize="1" noEditPoints="1" noAdjustHandles="1" noChangeArrowheads="1" noChangeShapeType="1" noTextEdit="1"/>
              </p:cNvSpPr>
              <p:nvPr>
                <p:ph sz="quarter" idx="10"/>
              </p:nvPr>
            </p:nvSpPr>
            <p:spPr>
              <a:blipFill>
                <a:blip r:embed="rId2"/>
                <a:stretch>
                  <a:fillRect l="-637" t="-13636" b="-19697"/>
                </a:stretch>
              </a:blipFill>
            </p:spPr>
            <p:txBody>
              <a:bodyPr/>
              <a:lstStyle/>
              <a:p>
                <a:r>
                  <a:rPr lang="zh-CN" altLang="en-US">
                    <a:noFill/>
                  </a:rPr>
                  <a:t> </a:t>
                </a:r>
              </a:p>
            </p:txBody>
          </p:sp>
        </mc:Fallback>
      </mc:AlternateContent>
      <p:sp>
        <p:nvSpPr>
          <p:cNvPr id="4" name="标题 3">
            <a:extLst>
              <a:ext uri="{FF2B5EF4-FFF2-40B4-BE49-F238E27FC236}">
                <a16:creationId xmlns:a16="http://schemas.microsoft.com/office/drawing/2014/main" id="{D64E181D-7BFF-0E15-77DF-75586AC5452C}"/>
              </a:ext>
            </a:extLst>
          </p:cNvPr>
          <p:cNvSpPr>
            <a:spLocks noGrp="1"/>
          </p:cNvSpPr>
          <p:nvPr>
            <p:ph type="ctrTitle"/>
          </p:nvPr>
        </p:nvSpPr>
        <p:spPr/>
        <p:txBody>
          <a:bodyPr/>
          <a:lstStyle/>
          <a:p>
            <a:r>
              <a:rPr lang="en-US" altLang="zh-CN"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82CC2AF8-B737-2B9F-E5BF-C26CAFE0D77F}"/>
              </a:ext>
            </a:extLst>
          </p:cNvPr>
          <p:cNvSpPr txBox="1"/>
          <p:nvPr/>
        </p:nvSpPr>
        <p:spPr>
          <a:xfrm>
            <a:off x="503052" y="1264706"/>
            <a:ext cx="4970462" cy="1023357"/>
          </a:xfrm>
          <a:prstGeom prst="rect">
            <a:avLst/>
          </a:prstGeom>
          <a:noFill/>
        </p:spPr>
        <p:txBody>
          <a:bodyPr wrap="square">
            <a:spAutoFit/>
          </a:bodyPr>
          <a:lstStyle/>
          <a:p>
            <a:pPr algn="l">
              <a:lnSpc>
                <a:spcPct val="150000"/>
              </a:lnSpc>
            </a:pPr>
            <a:r>
              <a:rPr lang="zh-CN" altLang="en-US" sz="1400" dirty="0">
                <a:latin typeface="微软雅黑" panose="020B0503020204020204" pitchFamily="34" charset="-122"/>
                <a:ea typeface="微软雅黑" panose="020B0503020204020204" pitchFamily="34" charset="-122"/>
                <a:cs typeface="Arial" panose="020B0604020202020204" pitchFamily="34" charset="0"/>
              </a:rPr>
              <a:t>通过预测可以得到</a:t>
            </a:r>
            <a:endParaRPr lang="en-US" altLang="zh-CN" sz="1400" dirty="0">
              <a:latin typeface="微软雅黑" panose="020B0503020204020204" pitchFamily="34" charset="-122"/>
              <a:ea typeface="微软雅黑" panose="020B0503020204020204" pitchFamily="34" charset="-122"/>
              <a:cs typeface="Arial" panose="020B0604020202020204" pitchFamily="34" charset="0"/>
            </a:endParaRPr>
          </a:p>
          <a:p>
            <a:pPr algn="l">
              <a:lnSpc>
                <a:spcPct val="150000"/>
              </a:lnSpc>
            </a:pPr>
            <a:r>
              <a:rPr lang="zh-CN" altLang="en-US" sz="1400" b="1" dirty="0">
                <a:latin typeface="微软雅黑" panose="020B0503020204020204" pitchFamily="34" charset="-122"/>
                <a:ea typeface="微软雅黑" panose="020B0503020204020204" pitchFamily="34" charset="-122"/>
                <a:cs typeface="Arial" panose="020B0604020202020204" pitchFamily="34" charset="0"/>
              </a:rPr>
              <a:t>冲突点的位置</a:t>
            </a:r>
            <a:r>
              <a:rPr lang="en-US" altLang="zh-CN" sz="1400" b="1" dirty="0">
                <a:latin typeface="微软雅黑" panose="020B0503020204020204" pitchFamily="34" charset="-122"/>
                <a:ea typeface="微软雅黑" panose="020B0503020204020204" pitchFamily="34" charset="-122"/>
                <a:cs typeface="Arial" panose="020B0604020202020204" pitchFamily="34" charset="0"/>
              </a:rPr>
              <a:t>Conflict Point</a:t>
            </a:r>
            <a:r>
              <a:rPr lang="zh-CN" altLang="en-US" sz="1400" b="1" dirty="0">
                <a:latin typeface="微软雅黑" panose="020B0503020204020204" pitchFamily="34" charset="-122"/>
                <a:ea typeface="微软雅黑" panose="020B0503020204020204" pitchFamily="34" charset="-122"/>
                <a:cs typeface="Arial" panose="020B0604020202020204" pitchFamily="34" charset="0"/>
              </a:rPr>
              <a:t>（</a:t>
            </a:r>
            <a:r>
              <a:rPr lang="en-US" altLang="zh-CN" sz="1400" b="1" dirty="0">
                <a:latin typeface="微软雅黑" panose="020B0503020204020204" pitchFamily="34" charset="-122"/>
                <a:ea typeface="微软雅黑" panose="020B0503020204020204" pitchFamily="34" charset="-122"/>
                <a:cs typeface="Arial" panose="020B0604020202020204" pitchFamily="34" charset="0"/>
              </a:rPr>
              <a:t>CP</a:t>
            </a:r>
            <a:r>
              <a:rPr lang="zh-CN" altLang="en-US" sz="1400" b="1" dirty="0">
                <a:latin typeface="微软雅黑" panose="020B0503020204020204" pitchFamily="34" charset="-122"/>
                <a:ea typeface="微软雅黑" panose="020B0503020204020204" pitchFamily="34" charset="-122"/>
                <a:cs typeface="Arial" panose="020B0604020202020204" pitchFamily="34" charset="0"/>
              </a:rPr>
              <a:t>）</a:t>
            </a:r>
            <a:endParaRPr lang="en-US" altLang="zh-CN" sz="1400" b="1" dirty="0">
              <a:latin typeface="微软雅黑" panose="020B0503020204020204" pitchFamily="34" charset="-122"/>
              <a:ea typeface="微软雅黑" panose="020B0503020204020204" pitchFamily="34" charset="-122"/>
              <a:cs typeface="Arial" panose="020B0604020202020204" pitchFamily="34" charset="0"/>
            </a:endParaRPr>
          </a:p>
          <a:p>
            <a:pPr algn="l">
              <a:lnSpc>
                <a:spcPct val="150000"/>
              </a:lnSpc>
            </a:pPr>
            <a:r>
              <a:rPr lang="zh-CN" altLang="en-US" sz="1400" b="1" dirty="0">
                <a:latin typeface="微软雅黑" panose="020B0503020204020204" pitchFamily="34" charset="-122"/>
                <a:ea typeface="微软雅黑" panose="020B0503020204020204" pitchFamily="34" charset="-122"/>
                <a:cs typeface="Arial" panose="020B0604020202020204" pitchFamily="34" charset="0"/>
              </a:rPr>
              <a:t>左转车到达冲突点的时间</a:t>
            </a:r>
            <a:r>
              <a:rPr lang="en-US" altLang="zh-CN" sz="1400" b="1" dirty="0">
                <a:latin typeface="微软雅黑" panose="020B0503020204020204" pitchFamily="34" charset="-122"/>
                <a:ea typeface="微软雅黑" panose="020B0503020204020204" pitchFamily="34" charset="-122"/>
                <a:cs typeface="Arial" panose="020B0604020202020204" pitchFamily="34" charset="0"/>
              </a:rPr>
              <a:t>Time To Conflict Point</a:t>
            </a:r>
            <a:r>
              <a:rPr lang="zh-CN" altLang="en-US" sz="1400" b="1" dirty="0">
                <a:latin typeface="微软雅黑" panose="020B0503020204020204" pitchFamily="34" charset="-122"/>
                <a:ea typeface="微软雅黑" panose="020B0503020204020204" pitchFamily="34" charset="-122"/>
                <a:cs typeface="Arial" panose="020B0604020202020204" pitchFamily="34" charset="0"/>
              </a:rPr>
              <a:t>（</a:t>
            </a:r>
            <a:r>
              <a:rPr lang="en-US" altLang="zh-CN" sz="1400" b="1" dirty="0">
                <a:latin typeface="微软雅黑" panose="020B0503020204020204" pitchFamily="34" charset="-122"/>
                <a:ea typeface="微软雅黑" panose="020B0503020204020204" pitchFamily="34" charset="-122"/>
                <a:cs typeface="Arial" panose="020B0604020202020204" pitchFamily="34" charset="0"/>
              </a:rPr>
              <a:t>TTCP</a:t>
            </a:r>
            <a:r>
              <a:rPr lang="zh-CN" altLang="en-US" sz="1400" b="1" dirty="0">
                <a:latin typeface="微软雅黑" panose="020B0503020204020204" pitchFamily="34" charset="-122"/>
                <a:ea typeface="微软雅黑" panose="020B0503020204020204" pitchFamily="34" charset="-122"/>
                <a:cs typeface="Arial" panose="020B0604020202020204" pitchFamily="34" charset="0"/>
              </a:rPr>
              <a:t>）</a:t>
            </a:r>
            <a:endParaRPr lang="en-US" altLang="zh-CN" sz="1400" b="1"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25" name="副标题 4">
            <a:extLst>
              <a:ext uri="{FF2B5EF4-FFF2-40B4-BE49-F238E27FC236}">
                <a16:creationId xmlns:a16="http://schemas.microsoft.com/office/drawing/2014/main" id="{0F932C1E-AE59-CC4E-AD93-3C9A53D49BAB}"/>
              </a:ext>
            </a:extLst>
          </p:cNvPr>
          <p:cNvSpPr>
            <a:spLocks noGrp="1"/>
          </p:cNvSpPr>
          <p:nvPr>
            <p:ph type="subTitle" idx="1"/>
          </p:nvPr>
        </p:nvSpPr>
        <p:spPr>
          <a:xfrm>
            <a:off x="737939" y="157573"/>
            <a:ext cx="7910760" cy="485627"/>
          </a:xfrm>
        </p:spPr>
        <p:txBody>
          <a:bodyPr/>
          <a:lstStyle/>
          <a:p>
            <a:r>
              <a:rPr lang="zh-CN" altLang="en-US" dirty="0">
                <a:latin typeface="微软雅黑" panose="020B0503020204020204" pitchFamily="34" charset="-122"/>
                <a:ea typeface="微软雅黑" panose="020B0503020204020204" pitchFamily="34" charset="-122"/>
              </a:rPr>
              <a:t>加速度阈值计算方法</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以直行车为例</a:t>
            </a:r>
          </a:p>
        </p:txBody>
      </p:sp>
      <p:pic>
        <p:nvPicPr>
          <p:cNvPr id="27" name="Graphic 4">
            <a:extLst>
              <a:ext uri="{FF2B5EF4-FFF2-40B4-BE49-F238E27FC236}">
                <a16:creationId xmlns:a16="http://schemas.microsoft.com/office/drawing/2014/main" id="{79C63C79-AB07-C6DE-3C17-30E8751372D1}"/>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14798" b="12985"/>
          <a:stretch/>
        </p:blipFill>
        <p:spPr>
          <a:xfrm rot="21127150" flipV="1">
            <a:off x="865124" y="3031511"/>
            <a:ext cx="687116" cy="455140"/>
          </a:xfrm>
          <a:prstGeom prst="rect">
            <a:avLst/>
          </a:prstGeom>
        </p:spPr>
      </p:pic>
      <p:grpSp>
        <p:nvGrpSpPr>
          <p:cNvPr id="28" name="组合 27">
            <a:extLst>
              <a:ext uri="{FF2B5EF4-FFF2-40B4-BE49-F238E27FC236}">
                <a16:creationId xmlns:a16="http://schemas.microsoft.com/office/drawing/2014/main" id="{54AEBB06-9189-89A3-D1A5-144F88BB9713}"/>
              </a:ext>
            </a:extLst>
          </p:cNvPr>
          <p:cNvGrpSpPr/>
          <p:nvPr/>
        </p:nvGrpSpPr>
        <p:grpSpPr>
          <a:xfrm>
            <a:off x="1282520" y="2479077"/>
            <a:ext cx="3677887" cy="448728"/>
            <a:chOff x="3315160" y="2545688"/>
            <a:chExt cx="5174505" cy="631327"/>
          </a:xfrm>
        </p:grpSpPr>
        <p:pic>
          <p:nvPicPr>
            <p:cNvPr id="29" name="Graphic 41">
              <a:extLst>
                <a:ext uri="{FF2B5EF4-FFF2-40B4-BE49-F238E27FC236}">
                  <a16:creationId xmlns:a16="http://schemas.microsoft.com/office/drawing/2014/main" id="{7F7F31F0-78F9-960B-C38C-6598DD8EE5F2}"/>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t="14798" b="12985"/>
            <a:stretch/>
          </p:blipFill>
          <p:spPr>
            <a:xfrm rot="10800000">
              <a:off x="7545343" y="2545688"/>
              <a:ext cx="944322" cy="625516"/>
            </a:xfrm>
            <a:prstGeom prst="rect">
              <a:avLst/>
            </a:prstGeom>
          </p:spPr>
        </p:pic>
        <p:sp>
          <p:nvSpPr>
            <p:cNvPr id="30" name="矩形 29">
              <a:extLst>
                <a:ext uri="{FF2B5EF4-FFF2-40B4-BE49-F238E27FC236}">
                  <a16:creationId xmlns:a16="http://schemas.microsoft.com/office/drawing/2014/main" id="{F311FC83-60D6-A2FA-33BB-3E8A411A0434}"/>
                </a:ext>
              </a:extLst>
            </p:cNvPr>
            <p:cNvSpPr/>
            <p:nvPr/>
          </p:nvSpPr>
          <p:spPr>
            <a:xfrm>
              <a:off x="6556113" y="2545688"/>
              <a:ext cx="989229" cy="625516"/>
            </a:xfrm>
            <a:prstGeom prst="rect">
              <a:avLst/>
            </a:prstGeom>
            <a:pattFill prst="wdDnDiag">
              <a:fgClr>
                <a:srgbClr val="C0000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1" name="矩形 30">
              <a:extLst>
                <a:ext uri="{FF2B5EF4-FFF2-40B4-BE49-F238E27FC236}">
                  <a16:creationId xmlns:a16="http://schemas.microsoft.com/office/drawing/2014/main" id="{33C12101-4012-4C60-9974-9D79055EA115}"/>
                </a:ext>
              </a:extLst>
            </p:cNvPr>
            <p:cNvSpPr/>
            <p:nvPr/>
          </p:nvSpPr>
          <p:spPr>
            <a:xfrm>
              <a:off x="5475160" y="2545688"/>
              <a:ext cx="1080952" cy="625516"/>
            </a:xfrm>
            <a:prstGeom prst="rect">
              <a:avLst/>
            </a:prstGeom>
            <a:pattFill prst="ltHorz">
              <a:fgClr>
                <a:schemeClr val="accent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2" name="矩形 31">
              <a:extLst>
                <a:ext uri="{FF2B5EF4-FFF2-40B4-BE49-F238E27FC236}">
                  <a16:creationId xmlns:a16="http://schemas.microsoft.com/office/drawing/2014/main" id="{060799B3-328A-1A04-DD30-485B25042CE3}"/>
                </a:ext>
              </a:extLst>
            </p:cNvPr>
            <p:cNvSpPr/>
            <p:nvPr/>
          </p:nvSpPr>
          <p:spPr>
            <a:xfrm>
              <a:off x="3315160" y="2551499"/>
              <a:ext cx="2160000" cy="625516"/>
            </a:xfrm>
            <a:prstGeom prst="rect">
              <a:avLst/>
            </a:prstGeom>
            <a:gradFill flip="none" rotWithShape="1">
              <a:gsLst>
                <a:gs pos="0">
                  <a:srgbClr val="92D050">
                    <a:alpha val="0"/>
                  </a:srgbClr>
                </a:gs>
                <a:gs pos="100000">
                  <a:srgbClr val="92D050"/>
                </a:gs>
              </a:gsLst>
              <a:lin ang="0" scaled="1"/>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914C9021-0E78-08B4-2E77-CAC92D0CDFC9}"/>
                  </a:ext>
                </a:extLst>
              </p:cNvPr>
              <p:cNvSpPr txBox="1"/>
              <p:nvPr/>
            </p:nvSpPr>
            <p:spPr>
              <a:xfrm>
                <a:off x="503052" y="4899101"/>
                <a:ext cx="2530373" cy="247504"/>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zh-CN" altLang="en-US" sz="1600" i="1" smtClean="0">
                          <a:solidFill>
                            <a:srgbClr val="002060"/>
                          </a:solidFill>
                          <a:latin typeface="Cambria Math" panose="02040503050406030204" pitchFamily="18" charset="0"/>
                          <a:ea typeface="微软雅黑" panose="020B0503020204020204" pitchFamily="34" charset="-122"/>
                          <a:cs typeface="Arial" panose="020B0604020202020204" pitchFamily="34" charset="0"/>
                        </a:rPr>
                        <m:t>对</m:t>
                      </m:r>
                      <m:r>
                        <a:rPr lang="zh-CN" altLang="en-US" sz="1600" i="1">
                          <a:solidFill>
                            <a:srgbClr val="002060"/>
                          </a:solidFill>
                          <a:latin typeface="Cambria Math" panose="02040503050406030204" pitchFamily="18" charset="0"/>
                          <a:ea typeface="微软雅黑" panose="020B0503020204020204" pitchFamily="34" charset="-122"/>
                          <a:cs typeface="Arial" panose="020B0604020202020204" pitchFamily="34" charset="0"/>
                        </a:rPr>
                        <m:t>直行车</m:t>
                      </m:r>
                      <m:r>
                        <a:rPr lang="zh-CN" altLang="en-US" sz="1600" i="1" smtClean="0">
                          <a:solidFill>
                            <a:srgbClr val="002060"/>
                          </a:solidFill>
                          <a:latin typeface="Cambria Math" panose="02040503050406030204" pitchFamily="18" charset="0"/>
                          <a:ea typeface="微软雅黑" panose="020B0503020204020204" pitchFamily="34" charset="-122"/>
                          <a:cs typeface="Arial" panose="020B0604020202020204" pitchFamily="34" charset="0"/>
                        </a:rPr>
                        <m:t>：</m:t>
                      </m:r>
                      <m:r>
                        <m:rPr>
                          <m:sty m:val="p"/>
                        </m:rPr>
                        <a:rPr lang="en-US" altLang="zh-CN" sz="1600" i="1" smtClean="0">
                          <a:solidFill>
                            <a:schemeClr val="tx1"/>
                          </a:solidFill>
                          <a:latin typeface="Cambria Math" panose="02040503050406030204" pitchFamily="18" charset="0"/>
                          <a:ea typeface="微软雅黑" panose="020B0503020204020204" pitchFamily="34" charset="-122"/>
                          <a:cs typeface="Arial" panose="020B0604020202020204" pitchFamily="34" charset="0"/>
                        </a:rPr>
                        <m:t>Dist</m:t>
                      </m:r>
                      <m:r>
                        <a:rPr lang="en-US" altLang="zh-CN" sz="1600" b="0" i="1" smtClean="0">
                          <a:solidFill>
                            <a:schemeClr val="tx1"/>
                          </a:solidFill>
                          <a:latin typeface="Cambria Math" panose="02040503050406030204" pitchFamily="18" charset="0"/>
                          <a:ea typeface="微软雅黑" panose="020B0503020204020204" pitchFamily="34" charset="-122"/>
                          <a:cs typeface="Arial" panose="020B0604020202020204" pitchFamily="34" charset="0"/>
                        </a:rPr>
                        <m:t>2</m:t>
                      </m:r>
                      <m:r>
                        <a:rPr lang="en-US" altLang="zh-CN" sz="1600" b="0" i="1" smtClean="0">
                          <a:solidFill>
                            <a:schemeClr val="tx1"/>
                          </a:solidFill>
                          <a:latin typeface="Cambria Math" panose="02040503050406030204" pitchFamily="18" charset="0"/>
                          <a:ea typeface="微软雅黑" panose="020B0503020204020204" pitchFamily="34" charset="-122"/>
                          <a:cs typeface="Arial" panose="020B0604020202020204" pitchFamily="34" charset="0"/>
                        </a:rPr>
                        <m:t>𝐶</m:t>
                      </m:r>
                      <m:r>
                        <m:rPr>
                          <m:sty m:val="p"/>
                        </m:rPr>
                        <a:rPr lang="en-US" altLang="zh-CN" sz="1600" i="1">
                          <a:solidFill>
                            <a:schemeClr val="tx1"/>
                          </a:solidFill>
                          <a:latin typeface="Cambria Math" panose="02040503050406030204" pitchFamily="18" charset="0"/>
                          <a:ea typeface="微软雅黑" panose="020B0503020204020204" pitchFamily="34" charset="-122"/>
                          <a:cs typeface="Arial" panose="020B0604020202020204" pitchFamily="34" charset="0"/>
                        </a:rPr>
                        <m:t>P</m:t>
                      </m:r>
                      <m:r>
                        <a:rPr lang="en-US" altLang="zh-CN" sz="1600" b="0" i="1" smtClean="0">
                          <a:solidFill>
                            <a:srgbClr val="002060"/>
                          </a:solidFill>
                          <a:latin typeface="Cambria Math" panose="02040503050406030204" pitchFamily="18" charset="0"/>
                          <a:ea typeface="微软雅黑" panose="020B0503020204020204" pitchFamily="34" charset="-122"/>
                          <a:cs typeface="Arial" panose="020B0604020202020204" pitchFamily="34" charset="0"/>
                        </a:rPr>
                        <m:t>−</m:t>
                      </m:r>
                      <m:r>
                        <m:rPr>
                          <m:sty m:val="p"/>
                        </m:rPr>
                        <a:rPr lang="en-US" altLang="zh-CN" sz="1600" i="1" smtClean="0">
                          <a:solidFill>
                            <a:schemeClr val="accent2"/>
                          </a:solidFill>
                          <a:latin typeface="Cambria Math" panose="02040503050406030204" pitchFamily="18" charset="0"/>
                          <a:ea typeface="微软雅黑" panose="020B0503020204020204" pitchFamily="34" charset="-122"/>
                          <a:cs typeface="Arial" panose="020B0604020202020204" pitchFamily="34" charset="0"/>
                        </a:rPr>
                        <m:t>X</m:t>
                      </m:r>
                      <m:r>
                        <a:rPr lang="en-US" altLang="zh-CN" sz="1600" b="0" i="1" smtClean="0">
                          <a:solidFill>
                            <a:srgbClr val="002060"/>
                          </a:solidFill>
                          <a:latin typeface="Cambria Math" panose="02040503050406030204" pitchFamily="18" charset="0"/>
                          <a:ea typeface="微软雅黑" panose="020B0503020204020204" pitchFamily="34" charset="-122"/>
                          <a:cs typeface="Arial" panose="020B0604020202020204" pitchFamily="34" charset="0"/>
                        </a:rPr>
                        <m:t>≥</m:t>
                      </m:r>
                      <m:r>
                        <a:rPr lang="en-US" altLang="zh-CN" sz="1600" b="0" i="1" smtClean="0">
                          <a:solidFill>
                            <a:srgbClr val="C00000"/>
                          </a:solidFill>
                          <a:latin typeface="Cambria Math" panose="02040503050406030204" pitchFamily="18" charset="0"/>
                          <a:ea typeface="微软雅黑" panose="020B0503020204020204" pitchFamily="34" charset="-122"/>
                          <a:cs typeface="Arial" panose="020B0604020202020204" pitchFamily="34" charset="0"/>
                        </a:rPr>
                        <m:t>𝑆</m:t>
                      </m:r>
                    </m:oMath>
                  </m:oMathPara>
                </a14:m>
                <a:endParaRPr lang="zh-CN" altLang="en-US" sz="1600" dirty="0">
                  <a:solidFill>
                    <a:srgbClr val="002060"/>
                  </a:solidFill>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33" name="文本框 32">
                <a:extLst>
                  <a:ext uri="{FF2B5EF4-FFF2-40B4-BE49-F238E27FC236}">
                    <a16:creationId xmlns:a16="http://schemas.microsoft.com/office/drawing/2014/main" id="{914C9021-0E78-08B4-2E77-CAC92D0CDFC9}"/>
                  </a:ext>
                </a:extLst>
              </p:cNvPr>
              <p:cNvSpPr txBox="1">
                <a:spLocks noRot="1" noChangeAspect="1" noMove="1" noResize="1" noEditPoints="1" noAdjustHandles="1" noChangeArrowheads="1" noChangeShapeType="1" noTextEdit="1"/>
              </p:cNvSpPr>
              <p:nvPr/>
            </p:nvSpPr>
            <p:spPr>
              <a:xfrm>
                <a:off x="503052" y="4899101"/>
                <a:ext cx="2530373" cy="247504"/>
              </a:xfrm>
              <a:prstGeom prst="rect">
                <a:avLst/>
              </a:prstGeom>
              <a:blipFill>
                <a:blip r:embed="rId7"/>
                <a:stretch>
                  <a:fillRect l="-1928" t="-12500" r="-723" b="-35000"/>
                </a:stretch>
              </a:blipFill>
            </p:spPr>
            <p:txBody>
              <a:bodyPr/>
              <a:lstStyle/>
              <a:p>
                <a:r>
                  <a:rPr lang="zh-CN" altLang="en-US">
                    <a:noFill/>
                  </a:rPr>
                  <a:t> </a:t>
                </a:r>
              </a:p>
            </p:txBody>
          </p:sp>
        </mc:Fallback>
      </mc:AlternateContent>
      <p:sp>
        <p:nvSpPr>
          <p:cNvPr id="35" name="文本框 34">
            <a:extLst>
              <a:ext uri="{FF2B5EF4-FFF2-40B4-BE49-F238E27FC236}">
                <a16:creationId xmlns:a16="http://schemas.microsoft.com/office/drawing/2014/main" id="{9664DB0E-D140-73CF-9A69-CF6AA4536BD2}"/>
              </a:ext>
            </a:extLst>
          </p:cNvPr>
          <p:cNvSpPr txBox="1"/>
          <p:nvPr/>
        </p:nvSpPr>
        <p:spPr>
          <a:xfrm>
            <a:off x="503053" y="3642266"/>
            <a:ext cx="5300848" cy="1023357"/>
          </a:xfrm>
          <a:prstGeom prst="rect">
            <a:avLst/>
          </a:prstGeom>
          <a:noFill/>
        </p:spPr>
        <p:txBody>
          <a:bodyPr wrap="square">
            <a:spAutoFit/>
          </a:bodyPr>
          <a:lstStyle/>
          <a:p>
            <a:pPr algn="l">
              <a:lnSpc>
                <a:spcPct val="150000"/>
              </a:lnSpc>
            </a:pPr>
            <a:r>
              <a:rPr lang="zh-CN" altLang="en-US" sz="1400" b="1" dirty="0">
                <a:latin typeface="微软雅黑" panose="020B0503020204020204" pitchFamily="34" charset="-122"/>
                <a:ea typeface="微软雅黑" panose="020B0503020204020204" pitchFamily="34" charset="-122"/>
                <a:cs typeface="Arial" panose="020B0604020202020204" pitchFamily="34" charset="0"/>
              </a:rPr>
              <a:t>直行车的期望加速度：</a:t>
            </a:r>
            <a:endParaRPr lang="en-US" altLang="zh-CN" sz="1400" b="1" dirty="0">
              <a:latin typeface="微软雅黑" panose="020B0503020204020204" pitchFamily="34" charset="-122"/>
              <a:ea typeface="微软雅黑" panose="020B0503020204020204" pitchFamily="34" charset="-122"/>
              <a:cs typeface="Arial" panose="020B0604020202020204" pitchFamily="34" charset="0"/>
            </a:endParaRPr>
          </a:p>
          <a:p>
            <a:pPr algn="l">
              <a:lnSpc>
                <a:spcPct val="150000"/>
              </a:lnSpc>
            </a:pPr>
            <a:r>
              <a:rPr lang="zh-CN" altLang="en-US" sz="1400" dirty="0">
                <a:latin typeface="微软雅黑" panose="020B0503020204020204" pitchFamily="34" charset="-122"/>
                <a:ea typeface="微软雅黑" panose="020B0503020204020204" pitchFamily="34" charset="-122"/>
                <a:cs typeface="Arial" panose="020B0604020202020204" pitchFamily="34" charset="0"/>
              </a:rPr>
              <a:t>考虑直行车的实际车速，直行车在</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TTCP</a:t>
            </a:r>
            <a:r>
              <a:rPr lang="zh-CN" altLang="en-US" sz="1400" dirty="0">
                <a:latin typeface="微软雅黑" panose="020B0503020204020204" pitchFamily="34" charset="-122"/>
                <a:ea typeface="微软雅黑" panose="020B0503020204020204" pitchFamily="34" charset="-122"/>
                <a:cs typeface="Arial" panose="020B0604020202020204" pitchFamily="34" charset="0"/>
              </a:rPr>
              <a:t>时间内，假设进行匀减速运动，恰好确保安全的加速度阈值。</a:t>
            </a:r>
            <a:endParaRPr lang="en-US" altLang="zh-CN" sz="1400" dirty="0">
              <a:latin typeface="微软雅黑" panose="020B0503020204020204" pitchFamily="34" charset="-122"/>
              <a:ea typeface="微软雅黑" panose="020B0503020204020204" pitchFamily="34"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90BE4A39-EFA7-618A-F710-2DA2C2084740}"/>
                  </a:ext>
                </a:extLst>
              </p:cNvPr>
              <p:cNvSpPr txBox="1"/>
              <p:nvPr/>
            </p:nvSpPr>
            <p:spPr>
              <a:xfrm>
                <a:off x="439449" y="5380084"/>
                <a:ext cx="5965736" cy="4621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1600" i="1" smtClean="0">
                          <a:solidFill>
                            <a:srgbClr val="002060"/>
                          </a:solidFill>
                          <a:latin typeface="Cambria Math" panose="02040503050406030204" pitchFamily="18" charset="0"/>
                          <a:ea typeface="微软雅黑" panose="020B0503020204020204" pitchFamily="34" charset="-122"/>
                          <a:cs typeface="Arial" panose="020B0604020202020204" pitchFamily="34" charset="0"/>
                        </a:rPr>
                        <m:t>Dist</m:t>
                      </m:r>
                      <m:r>
                        <a:rPr lang="en-US" altLang="zh-CN" sz="1600" b="0" i="1" smtClean="0">
                          <a:solidFill>
                            <a:srgbClr val="002060"/>
                          </a:solidFill>
                          <a:latin typeface="Cambria Math" panose="02040503050406030204" pitchFamily="18" charset="0"/>
                          <a:ea typeface="微软雅黑" panose="020B0503020204020204" pitchFamily="34" charset="-122"/>
                          <a:cs typeface="Arial" panose="020B0604020202020204" pitchFamily="34" charset="0"/>
                        </a:rPr>
                        <m:t>2</m:t>
                      </m:r>
                      <m:r>
                        <a:rPr lang="en-US" altLang="zh-CN" sz="1600" b="0" i="1" smtClean="0">
                          <a:solidFill>
                            <a:srgbClr val="002060"/>
                          </a:solidFill>
                          <a:latin typeface="Cambria Math" panose="02040503050406030204" pitchFamily="18" charset="0"/>
                          <a:ea typeface="微软雅黑" panose="020B0503020204020204" pitchFamily="34" charset="-122"/>
                          <a:cs typeface="Arial" panose="020B0604020202020204" pitchFamily="34" charset="0"/>
                        </a:rPr>
                        <m:t>𝐶</m:t>
                      </m:r>
                      <m:r>
                        <m:rPr>
                          <m:sty m:val="p"/>
                        </m:rPr>
                        <a:rPr lang="en-US" altLang="zh-CN" sz="1600" i="1">
                          <a:solidFill>
                            <a:srgbClr val="002060"/>
                          </a:solidFill>
                          <a:latin typeface="Cambria Math" panose="02040503050406030204" pitchFamily="18" charset="0"/>
                          <a:ea typeface="微软雅黑" panose="020B0503020204020204" pitchFamily="34" charset="-122"/>
                          <a:cs typeface="Arial" panose="020B0604020202020204" pitchFamily="34" charset="0"/>
                        </a:rPr>
                        <m:t>P</m:t>
                      </m:r>
                      <m:r>
                        <a:rPr lang="en-US" altLang="zh-CN" sz="1600" b="0" i="1" smtClean="0">
                          <a:solidFill>
                            <a:srgbClr val="002060"/>
                          </a:solidFill>
                          <a:latin typeface="Cambria Math" panose="02040503050406030204" pitchFamily="18" charset="0"/>
                          <a:ea typeface="微软雅黑" panose="020B0503020204020204" pitchFamily="34" charset="-122"/>
                          <a:cs typeface="Arial" panose="020B0604020202020204" pitchFamily="34" charset="0"/>
                        </a:rPr>
                        <m:t>−</m:t>
                      </m:r>
                      <m:r>
                        <a:rPr lang="en-US" altLang="zh-CN" sz="1600" b="0" i="1" smtClean="0">
                          <a:solidFill>
                            <a:schemeClr val="accent2"/>
                          </a:solidFill>
                          <a:latin typeface="Cambria Math" panose="02040503050406030204" pitchFamily="18" charset="0"/>
                          <a:ea typeface="微软雅黑" panose="020B0503020204020204" pitchFamily="34" charset="-122"/>
                          <a:cs typeface="Arial" panose="020B0604020202020204" pitchFamily="34" charset="0"/>
                        </a:rPr>
                        <m:t>(</m:t>
                      </m:r>
                      <m:r>
                        <a:rPr lang="en-US" altLang="zh-CN" sz="1600" b="0" i="1" smtClean="0">
                          <a:solidFill>
                            <a:schemeClr val="accent2"/>
                          </a:solidFill>
                          <a:latin typeface="Cambria Math" panose="02040503050406030204" pitchFamily="18" charset="0"/>
                          <a:ea typeface="微软雅黑" panose="020B0503020204020204" pitchFamily="34" charset="-122"/>
                          <a:cs typeface="Arial" panose="020B0604020202020204" pitchFamily="34" charset="0"/>
                        </a:rPr>
                        <m:t>𝑉</m:t>
                      </m:r>
                      <m:r>
                        <a:rPr lang="en-US" altLang="zh-CN" sz="1600" b="0" i="1" baseline="-25000" smtClean="0">
                          <a:solidFill>
                            <a:schemeClr val="accent2"/>
                          </a:solidFill>
                          <a:latin typeface="Cambria Math" panose="02040503050406030204" pitchFamily="18" charset="0"/>
                          <a:ea typeface="微软雅黑" panose="020B0503020204020204" pitchFamily="34" charset="-122"/>
                          <a:cs typeface="Arial" panose="020B0604020202020204" pitchFamily="34" charset="0"/>
                        </a:rPr>
                        <m:t>0</m:t>
                      </m:r>
                      <m:r>
                        <a:rPr lang="en-US" altLang="zh-CN" sz="1600" b="0" i="1" smtClean="0">
                          <a:solidFill>
                            <a:schemeClr val="accent2"/>
                          </a:solidFill>
                          <a:latin typeface="Cambria Math" panose="02040503050406030204" pitchFamily="18" charset="0"/>
                          <a:ea typeface="微软雅黑" panose="020B0503020204020204" pitchFamily="34" charset="-122"/>
                          <a:cs typeface="Arial" panose="020B0604020202020204" pitchFamily="34" charset="0"/>
                        </a:rPr>
                        <m:t>∗</m:t>
                      </m:r>
                      <m:r>
                        <a:rPr lang="en-US" altLang="zh-CN" sz="1600" b="0" i="1" smtClean="0">
                          <a:solidFill>
                            <a:schemeClr val="accent2"/>
                          </a:solidFill>
                          <a:latin typeface="Cambria Math" panose="02040503050406030204" pitchFamily="18" charset="0"/>
                          <a:ea typeface="微软雅黑" panose="020B0503020204020204" pitchFamily="34" charset="-122"/>
                          <a:cs typeface="Arial" panose="020B0604020202020204" pitchFamily="34" charset="0"/>
                        </a:rPr>
                        <m:t>𝑇𝑇𝐶𝑃</m:t>
                      </m:r>
                      <m:r>
                        <a:rPr lang="en-US" altLang="zh-CN" sz="1600" b="0" i="1" smtClean="0">
                          <a:solidFill>
                            <a:schemeClr val="accent2"/>
                          </a:solidFill>
                          <a:latin typeface="Cambria Math" panose="02040503050406030204" pitchFamily="18" charset="0"/>
                          <a:ea typeface="微软雅黑" panose="020B0503020204020204" pitchFamily="34" charset="-122"/>
                          <a:cs typeface="Arial" panose="020B0604020202020204" pitchFamily="34" charset="0"/>
                        </a:rPr>
                        <m:t>+</m:t>
                      </m:r>
                      <m:f>
                        <m:fPr>
                          <m:ctrlPr>
                            <a:rPr lang="en-US" altLang="zh-CN" sz="1600" b="0" i="1" smtClean="0">
                              <a:solidFill>
                                <a:schemeClr val="accent2"/>
                              </a:solidFill>
                              <a:latin typeface="Cambria Math" panose="02040503050406030204" pitchFamily="18" charset="0"/>
                              <a:ea typeface="微软雅黑" panose="020B0503020204020204" pitchFamily="34" charset="-122"/>
                              <a:cs typeface="Arial" panose="020B0604020202020204" pitchFamily="34" charset="0"/>
                            </a:rPr>
                          </m:ctrlPr>
                        </m:fPr>
                        <m:num>
                          <m:r>
                            <a:rPr lang="en-US" altLang="zh-CN" sz="1600" b="0" i="1" smtClean="0">
                              <a:solidFill>
                                <a:schemeClr val="accent2"/>
                              </a:solidFill>
                              <a:latin typeface="Cambria Math" panose="02040503050406030204" pitchFamily="18" charset="0"/>
                              <a:ea typeface="微软雅黑" panose="020B0503020204020204" pitchFamily="34" charset="-122"/>
                              <a:cs typeface="Arial" panose="020B0604020202020204" pitchFamily="34" charset="0"/>
                            </a:rPr>
                            <m:t>1</m:t>
                          </m:r>
                        </m:num>
                        <m:den>
                          <m:r>
                            <a:rPr lang="en-US" altLang="zh-CN" sz="1600" b="0" i="1" smtClean="0">
                              <a:solidFill>
                                <a:schemeClr val="accent2"/>
                              </a:solidFill>
                              <a:latin typeface="Cambria Math" panose="02040503050406030204" pitchFamily="18" charset="0"/>
                              <a:ea typeface="微软雅黑" panose="020B0503020204020204" pitchFamily="34" charset="-122"/>
                              <a:cs typeface="Arial" panose="020B0604020202020204" pitchFamily="34" charset="0"/>
                            </a:rPr>
                            <m:t>2</m:t>
                          </m:r>
                        </m:den>
                      </m:f>
                      <m:r>
                        <a:rPr lang="en-US" altLang="zh-CN" sz="1600" b="0" i="1" smtClean="0">
                          <a:solidFill>
                            <a:schemeClr val="accent2"/>
                          </a:solidFill>
                          <a:latin typeface="Cambria Math" panose="02040503050406030204" pitchFamily="18" charset="0"/>
                          <a:ea typeface="微软雅黑" panose="020B0503020204020204" pitchFamily="34" charset="-122"/>
                          <a:cs typeface="Arial" panose="020B0604020202020204" pitchFamily="34" charset="0"/>
                        </a:rPr>
                        <m:t>∗</m:t>
                      </m:r>
                      <m:sSub>
                        <m:sSubPr>
                          <m:ctrlPr>
                            <a:rPr lang="en-US" altLang="zh-CN" sz="1600" b="0" i="1" smtClean="0">
                              <a:solidFill>
                                <a:schemeClr val="accent2"/>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1600" b="0" i="1" smtClean="0">
                              <a:solidFill>
                                <a:schemeClr val="accent2"/>
                              </a:solidFill>
                              <a:latin typeface="Cambria Math" panose="02040503050406030204" pitchFamily="18" charset="0"/>
                              <a:ea typeface="微软雅黑" panose="020B0503020204020204" pitchFamily="34" charset="-122"/>
                              <a:cs typeface="Arial" panose="020B0604020202020204" pitchFamily="34" charset="0"/>
                            </a:rPr>
                            <m:t>𝑎</m:t>
                          </m:r>
                        </m:e>
                        <m:sub>
                          <m:r>
                            <a:rPr lang="en-US" altLang="zh-CN" sz="1600" b="0" i="1" smtClean="0">
                              <a:solidFill>
                                <a:schemeClr val="accent2"/>
                              </a:solidFill>
                              <a:latin typeface="Cambria Math" panose="02040503050406030204" pitchFamily="18" charset="0"/>
                              <a:ea typeface="微软雅黑" panose="020B0503020204020204" pitchFamily="34" charset="-122"/>
                              <a:cs typeface="Arial" panose="020B0604020202020204" pitchFamily="34" charset="0"/>
                            </a:rPr>
                            <m:t>𝑑𝑒𝑠𝑖𝑟𝑒𝑑</m:t>
                          </m:r>
                        </m:sub>
                      </m:sSub>
                      <m:r>
                        <a:rPr lang="en-US" altLang="zh-CN" sz="1600" b="0" i="1" smtClean="0">
                          <a:solidFill>
                            <a:schemeClr val="accent2"/>
                          </a:solidFill>
                          <a:latin typeface="Cambria Math" panose="02040503050406030204" pitchFamily="18" charset="0"/>
                          <a:ea typeface="微软雅黑" panose="020B0503020204020204" pitchFamily="34" charset="-122"/>
                          <a:cs typeface="Arial" panose="020B0604020202020204" pitchFamily="34" charset="0"/>
                        </a:rPr>
                        <m:t>∗</m:t>
                      </m:r>
                      <m:r>
                        <a:rPr lang="en-US" altLang="zh-CN" sz="1600" b="0" i="1" smtClean="0">
                          <a:solidFill>
                            <a:schemeClr val="accent2"/>
                          </a:solidFill>
                          <a:latin typeface="Cambria Math" panose="02040503050406030204" pitchFamily="18" charset="0"/>
                          <a:ea typeface="微软雅黑" panose="020B0503020204020204" pitchFamily="34" charset="-122"/>
                          <a:cs typeface="Arial" panose="020B0604020202020204" pitchFamily="34" charset="0"/>
                        </a:rPr>
                        <m:t>𝑇𝑇𝐶𝑃</m:t>
                      </m:r>
                      <m:r>
                        <a:rPr lang="en-US" altLang="zh-CN" sz="1600" b="0" i="1" baseline="30000" smtClean="0">
                          <a:solidFill>
                            <a:schemeClr val="accent2"/>
                          </a:solidFill>
                          <a:latin typeface="Cambria Math" panose="02040503050406030204" pitchFamily="18" charset="0"/>
                          <a:ea typeface="微软雅黑" panose="020B0503020204020204" pitchFamily="34" charset="-122"/>
                          <a:cs typeface="Arial" panose="020B0604020202020204" pitchFamily="34" charset="0"/>
                        </a:rPr>
                        <m:t>2</m:t>
                      </m:r>
                      <m:r>
                        <a:rPr lang="en-US" altLang="zh-CN" sz="1600" b="0" i="1" smtClean="0">
                          <a:solidFill>
                            <a:schemeClr val="accent2"/>
                          </a:solidFill>
                          <a:latin typeface="Cambria Math" panose="02040503050406030204" pitchFamily="18" charset="0"/>
                          <a:ea typeface="微软雅黑" panose="020B0503020204020204" pitchFamily="34" charset="-122"/>
                          <a:cs typeface="Arial" panose="020B0604020202020204" pitchFamily="34" charset="0"/>
                        </a:rPr>
                        <m:t>)</m:t>
                      </m:r>
                      <m:r>
                        <a:rPr lang="en-US" altLang="zh-CN" sz="1600" b="0" i="1" smtClean="0">
                          <a:solidFill>
                            <a:srgbClr val="002060"/>
                          </a:solidFill>
                          <a:latin typeface="Cambria Math" panose="02040503050406030204" pitchFamily="18" charset="0"/>
                          <a:ea typeface="微软雅黑" panose="020B0503020204020204" pitchFamily="34" charset="-122"/>
                          <a:cs typeface="Arial" panose="020B0604020202020204" pitchFamily="34" charset="0"/>
                        </a:rPr>
                        <m:t>≥</m:t>
                      </m:r>
                      <m:r>
                        <a:rPr lang="en-US" altLang="zh-CN" sz="1600" b="0" i="1" smtClean="0">
                          <a:solidFill>
                            <a:srgbClr val="C00000"/>
                          </a:solidFill>
                          <a:latin typeface="Cambria Math" panose="02040503050406030204" pitchFamily="18" charset="0"/>
                          <a:ea typeface="微软雅黑" panose="020B0503020204020204" pitchFamily="34" charset="-122"/>
                          <a:cs typeface="Arial" panose="020B0604020202020204" pitchFamily="34" charset="0"/>
                        </a:rPr>
                        <m:t>10</m:t>
                      </m:r>
                      <m:r>
                        <a:rPr lang="en-US" altLang="zh-CN" sz="1600" i="1">
                          <a:solidFill>
                            <a:srgbClr val="C00000"/>
                          </a:solidFill>
                          <a:latin typeface="Cambria Math" panose="02040503050406030204" pitchFamily="18" charset="0"/>
                          <a:ea typeface="微软雅黑" panose="020B0503020204020204" pitchFamily="34" charset="-122"/>
                          <a:cs typeface="Arial" panose="020B0604020202020204" pitchFamily="34" charset="0"/>
                        </a:rPr>
                        <m:t>+</m:t>
                      </m:r>
                      <m:sSub>
                        <m:sSubPr>
                          <m:ctrlPr>
                            <a:rPr lang="en-US" altLang="zh-CN" sz="1600" i="1">
                              <a:solidFill>
                                <a:srgbClr val="C00000"/>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1600" i="1">
                              <a:solidFill>
                                <a:srgbClr val="C00000"/>
                              </a:solidFill>
                              <a:latin typeface="Cambria Math" panose="02040503050406030204" pitchFamily="18" charset="0"/>
                              <a:ea typeface="微软雅黑" panose="020B0503020204020204" pitchFamily="34" charset="-122"/>
                              <a:cs typeface="Arial" panose="020B0604020202020204" pitchFamily="34" charset="0"/>
                            </a:rPr>
                            <m:t>𝑉</m:t>
                          </m:r>
                        </m:e>
                        <m:sub>
                          <m:r>
                            <m:rPr>
                              <m:sty m:val="p"/>
                            </m:rPr>
                            <a:rPr lang="en-US" altLang="zh-CN" sz="1600" i="1" smtClean="0">
                              <a:solidFill>
                                <a:srgbClr val="C00000"/>
                              </a:solidFill>
                              <a:latin typeface="Cambria Math" panose="02040503050406030204" pitchFamily="18" charset="0"/>
                              <a:ea typeface="微软雅黑" panose="020B0503020204020204" pitchFamily="34" charset="-122"/>
                              <a:cs typeface="Arial" panose="020B0604020202020204" pitchFamily="34" charset="0"/>
                            </a:rPr>
                            <m:t>t</m:t>
                          </m:r>
                        </m:sub>
                      </m:sSub>
                      <m:r>
                        <a:rPr lang="en-US" altLang="zh-CN" sz="1600" i="1">
                          <a:solidFill>
                            <a:srgbClr val="C00000"/>
                          </a:solidFill>
                          <a:latin typeface="Cambria Math" panose="02040503050406030204" pitchFamily="18" charset="0"/>
                          <a:ea typeface="微软雅黑" panose="020B0503020204020204" pitchFamily="34" charset="-122"/>
                          <a:cs typeface="Arial" panose="020B0604020202020204" pitchFamily="34" charset="0"/>
                        </a:rPr>
                        <m:t>∗</m:t>
                      </m:r>
                      <m:sSub>
                        <m:sSubPr>
                          <m:ctrlPr>
                            <a:rPr lang="en-US" altLang="zh-CN" sz="1600" i="1">
                              <a:solidFill>
                                <a:srgbClr val="C00000"/>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1600" i="1">
                              <a:solidFill>
                                <a:srgbClr val="C00000"/>
                              </a:solidFill>
                              <a:latin typeface="Cambria Math" panose="02040503050406030204" pitchFamily="18" charset="0"/>
                              <a:ea typeface="微软雅黑" panose="020B0503020204020204" pitchFamily="34" charset="-122"/>
                              <a:cs typeface="Arial" panose="020B0604020202020204" pitchFamily="34" charset="0"/>
                            </a:rPr>
                            <m:t>𝑡</m:t>
                          </m:r>
                        </m:e>
                        <m:sub>
                          <m:r>
                            <a:rPr lang="en-US" altLang="zh-CN" sz="1600" i="1">
                              <a:solidFill>
                                <a:srgbClr val="C00000"/>
                              </a:solidFill>
                              <a:latin typeface="Cambria Math" panose="02040503050406030204" pitchFamily="18" charset="0"/>
                              <a:ea typeface="微软雅黑" panose="020B0503020204020204" pitchFamily="34" charset="-122"/>
                              <a:cs typeface="Arial" panose="020B0604020202020204" pitchFamily="34" charset="0"/>
                            </a:rPr>
                            <m:t>0</m:t>
                          </m:r>
                        </m:sub>
                      </m:sSub>
                      <m:r>
                        <a:rPr lang="en-US" altLang="zh-CN" sz="1600" i="1">
                          <a:solidFill>
                            <a:srgbClr val="C00000"/>
                          </a:solidFill>
                          <a:latin typeface="Cambria Math" panose="02040503050406030204" pitchFamily="18" charset="0"/>
                          <a:ea typeface="微软雅黑" panose="020B0503020204020204" pitchFamily="34" charset="-122"/>
                          <a:cs typeface="Arial" panose="020B0604020202020204" pitchFamily="34" charset="0"/>
                        </a:rPr>
                        <m:t>+</m:t>
                      </m:r>
                      <m:f>
                        <m:fPr>
                          <m:ctrlPr>
                            <a:rPr lang="en-US" altLang="zh-CN" sz="1600" i="1" baseline="30000">
                              <a:solidFill>
                                <a:srgbClr val="C00000"/>
                              </a:solidFill>
                              <a:latin typeface="Cambria Math" panose="02040503050406030204" pitchFamily="18" charset="0"/>
                              <a:ea typeface="微软雅黑" panose="020B0503020204020204" pitchFamily="34" charset="-122"/>
                              <a:cs typeface="Arial" panose="020B0604020202020204" pitchFamily="34" charset="0"/>
                            </a:rPr>
                          </m:ctrlPr>
                        </m:fPr>
                        <m:num>
                          <m:sSub>
                            <m:sSubPr>
                              <m:ctrlPr>
                                <a:rPr lang="en-US" altLang="zh-CN" sz="1600" i="1">
                                  <a:solidFill>
                                    <a:srgbClr val="C00000"/>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1600" i="1">
                                  <a:solidFill>
                                    <a:srgbClr val="C00000"/>
                                  </a:solidFill>
                                  <a:latin typeface="Cambria Math" panose="02040503050406030204" pitchFamily="18" charset="0"/>
                                  <a:ea typeface="微软雅黑" panose="020B0503020204020204" pitchFamily="34" charset="-122"/>
                                  <a:cs typeface="Arial" panose="020B0604020202020204" pitchFamily="34" charset="0"/>
                                </a:rPr>
                                <m:t>𝑉</m:t>
                              </m:r>
                            </m:e>
                            <m:sub>
                              <m:r>
                                <a:rPr lang="en-US" altLang="zh-CN" sz="1600" b="0" i="1" smtClean="0">
                                  <a:solidFill>
                                    <a:srgbClr val="C00000"/>
                                  </a:solidFill>
                                  <a:latin typeface="Cambria Math" panose="02040503050406030204" pitchFamily="18" charset="0"/>
                                  <a:ea typeface="微软雅黑" panose="020B0503020204020204" pitchFamily="34" charset="-122"/>
                                  <a:cs typeface="Arial" panose="020B0604020202020204" pitchFamily="34" charset="0"/>
                                </a:rPr>
                                <m:t>𝑡</m:t>
                              </m:r>
                            </m:sub>
                          </m:sSub>
                          <m:r>
                            <a:rPr lang="en-US" altLang="zh-CN" sz="1600" i="1" baseline="30000">
                              <a:solidFill>
                                <a:srgbClr val="C00000"/>
                              </a:solidFill>
                              <a:latin typeface="Cambria Math" panose="02040503050406030204" pitchFamily="18" charset="0"/>
                              <a:ea typeface="微软雅黑" panose="020B0503020204020204" pitchFamily="34" charset="-122"/>
                              <a:cs typeface="Arial" panose="020B0604020202020204" pitchFamily="34" charset="0"/>
                            </a:rPr>
                            <m:t>2</m:t>
                          </m:r>
                        </m:num>
                        <m:den>
                          <m:r>
                            <a:rPr lang="en-US" altLang="zh-CN" sz="1600" i="1" baseline="30000">
                              <a:solidFill>
                                <a:srgbClr val="C00000"/>
                              </a:solidFill>
                              <a:latin typeface="Cambria Math" panose="02040503050406030204" pitchFamily="18" charset="0"/>
                              <a:ea typeface="微软雅黑" panose="020B0503020204020204" pitchFamily="34" charset="-122"/>
                              <a:cs typeface="Arial" panose="020B0604020202020204" pitchFamily="34" charset="0"/>
                            </a:rPr>
                            <m:t>2∗6</m:t>
                          </m:r>
                        </m:den>
                      </m:f>
                    </m:oMath>
                  </m:oMathPara>
                </a14:m>
                <a:endParaRPr lang="zh-CN" altLang="en-US" sz="1600" dirty="0">
                  <a:solidFill>
                    <a:srgbClr val="002060"/>
                  </a:solidFill>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5" name="文本框 4">
                <a:extLst>
                  <a:ext uri="{FF2B5EF4-FFF2-40B4-BE49-F238E27FC236}">
                    <a16:creationId xmlns:a16="http://schemas.microsoft.com/office/drawing/2014/main" id="{90BE4A39-EFA7-618A-F710-2DA2C2084740}"/>
                  </a:ext>
                </a:extLst>
              </p:cNvPr>
              <p:cNvSpPr txBox="1">
                <a:spLocks noRot="1" noChangeAspect="1" noMove="1" noResize="1" noEditPoints="1" noAdjustHandles="1" noChangeArrowheads="1" noChangeShapeType="1" noTextEdit="1"/>
              </p:cNvSpPr>
              <p:nvPr/>
            </p:nvSpPr>
            <p:spPr>
              <a:xfrm>
                <a:off x="439449" y="5380084"/>
                <a:ext cx="5965736" cy="462114"/>
              </a:xfrm>
              <a:prstGeom prst="rect">
                <a:avLst/>
              </a:prstGeom>
              <a:blipFill>
                <a:blip r:embed="rId8"/>
                <a:stretch>
                  <a:fillRect t="-10667"/>
                </a:stretch>
              </a:blipFill>
            </p:spPr>
            <p:txBody>
              <a:bodyPr/>
              <a:lstStyle/>
              <a:p>
                <a:r>
                  <a:rPr lang="zh-CN" altLang="en-US">
                    <a:noFill/>
                  </a:rPr>
                  <a:t> </a:t>
                </a:r>
              </a:p>
            </p:txBody>
          </p:sp>
        </mc:Fallback>
      </mc:AlternateContent>
      <p:sp>
        <p:nvSpPr>
          <p:cNvPr id="8" name="左大括号 7">
            <a:extLst>
              <a:ext uri="{FF2B5EF4-FFF2-40B4-BE49-F238E27FC236}">
                <a16:creationId xmlns:a16="http://schemas.microsoft.com/office/drawing/2014/main" id="{BCA78401-FB9E-1AC5-0A60-742F55A310C2}"/>
              </a:ext>
            </a:extLst>
          </p:cNvPr>
          <p:cNvSpPr/>
          <p:nvPr/>
        </p:nvSpPr>
        <p:spPr>
          <a:xfrm rot="16200000">
            <a:off x="3960322" y="2560940"/>
            <a:ext cx="150313" cy="1168139"/>
          </a:xfrm>
          <a:prstGeom prst="leftBrace">
            <a:avLst/>
          </a:prstGeom>
          <a:ln>
            <a:solidFill>
              <a:srgbClr val="00206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B2A5ACCA-555A-05EB-82C5-319D294A629D}"/>
              </a:ext>
            </a:extLst>
          </p:cNvPr>
          <p:cNvSpPr txBox="1"/>
          <p:nvPr/>
        </p:nvSpPr>
        <p:spPr>
          <a:xfrm>
            <a:off x="3855265" y="3226473"/>
            <a:ext cx="838054" cy="553998"/>
          </a:xfrm>
          <a:prstGeom prst="rect">
            <a:avLst/>
          </a:prstGeom>
          <a:noFill/>
        </p:spPr>
        <p:txBody>
          <a:bodyPr wrap="square" rtlCol="0">
            <a:spAutoFit/>
          </a:bodyPr>
          <a:lstStyle/>
          <a:p>
            <a:pPr algn="l"/>
            <a:r>
              <a:rPr lang="en-US" altLang="zh-CN" sz="2000" dirty="0">
                <a:solidFill>
                  <a:srgbClr val="002060"/>
                </a:solidFill>
                <a:latin typeface="微软雅黑" panose="020B0503020204020204" pitchFamily="34" charset="-122"/>
                <a:ea typeface="微软雅黑" panose="020B0503020204020204" pitchFamily="34" charset="-122"/>
                <a:cs typeface="Arial" panose="020B0604020202020204" pitchFamily="34" charset="0"/>
              </a:rPr>
              <a:t>X</a:t>
            </a:r>
          </a:p>
          <a:p>
            <a:pPr algn="l"/>
            <a:r>
              <a:rPr lang="zh-CN" altLang="en-US" sz="1000" dirty="0">
                <a:solidFill>
                  <a:srgbClr val="002060"/>
                </a:solidFill>
                <a:latin typeface="微软雅黑" panose="020B0503020204020204" pitchFamily="34" charset="-122"/>
                <a:ea typeface="微软雅黑" panose="020B0503020204020204" pitchFamily="34" charset="-122"/>
                <a:cs typeface="Arial" panose="020B0604020202020204" pitchFamily="34" charset="0"/>
              </a:rPr>
              <a:t>（行驶距离）</a:t>
            </a:r>
            <a:endParaRPr lang="en-US" altLang="zh-CN" sz="1000" dirty="0">
              <a:solidFill>
                <a:srgbClr val="00206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1" name="左大括号 10">
            <a:extLst>
              <a:ext uri="{FF2B5EF4-FFF2-40B4-BE49-F238E27FC236}">
                <a16:creationId xmlns:a16="http://schemas.microsoft.com/office/drawing/2014/main" id="{E91DDE7C-3BAE-88C4-FBC5-ABBF57FA403E}"/>
              </a:ext>
            </a:extLst>
          </p:cNvPr>
          <p:cNvSpPr/>
          <p:nvPr/>
        </p:nvSpPr>
        <p:spPr>
          <a:xfrm rot="16200000">
            <a:off x="3008031" y="2774128"/>
            <a:ext cx="87188" cy="768309"/>
          </a:xfrm>
          <a:prstGeom prst="leftBrace">
            <a:avLst/>
          </a:prstGeom>
          <a:ln>
            <a:solidFill>
              <a:srgbClr val="00206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C5579A45-E29B-E023-6F13-735B0BD4BF96}"/>
              </a:ext>
            </a:extLst>
          </p:cNvPr>
          <p:cNvSpPr txBox="1"/>
          <p:nvPr/>
        </p:nvSpPr>
        <p:spPr>
          <a:xfrm>
            <a:off x="2850484" y="3226473"/>
            <a:ext cx="856071" cy="553998"/>
          </a:xfrm>
          <a:prstGeom prst="rect">
            <a:avLst/>
          </a:prstGeom>
          <a:noFill/>
        </p:spPr>
        <p:txBody>
          <a:bodyPr wrap="square" rtlCol="0">
            <a:spAutoFit/>
          </a:bodyPr>
          <a:lstStyle/>
          <a:p>
            <a:pPr algn="l"/>
            <a:r>
              <a:rPr lang="en-US" altLang="zh-CN" sz="2000" dirty="0">
                <a:solidFill>
                  <a:srgbClr val="002060"/>
                </a:solidFill>
                <a:latin typeface="微软雅黑" panose="020B0503020204020204" pitchFamily="34" charset="-122"/>
                <a:ea typeface="微软雅黑" panose="020B0503020204020204" pitchFamily="34" charset="-122"/>
                <a:cs typeface="Arial" panose="020B0604020202020204" pitchFamily="34" charset="0"/>
              </a:rPr>
              <a:t>S</a:t>
            </a:r>
          </a:p>
          <a:p>
            <a:pPr algn="l"/>
            <a:r>
              <a:rPr lang="zh-CN" altLang="en-US" sz="1000" dirty="0">
                <a:solidFill>
                  <a:srgbClr val="002060"/>
                </a:solidFill>
                <a:latin typeface="微软雅黑" panose="020B0503020204020204" pitchFamily="34" charset="-122"/>
                <a:ea typeface="微软雅黑" panose="020B0503020204020204" pitchFamily="34" charset="-122"/>
                <a:cs typeface="Arial" panose="020B0604020202020204" pitchFamily="34" charset="0"/>
              </a:rPr>
              <a:t>（安全距离）</a:t>
            </a:r>
          </a:p>
        </p:txBody>
      </p:sp>
      <p:sp>
        <p:nvSpPr>
          <p:cNvPr id="13" name="椭圆 12">
            <a:extLst>
              <a:ext uri="{FF2B5EF4-FFF2-40B4-BE49-F238E27FC236}">
                <a16:creationId xmlns:a16="http://schemas.microsoft.com/office/drawing/2014/main" id="{255C237C-9C89-EFE1-0052-07842CAFB6D3}"/>
              </a:ext>
            </a:extLst>
          </p:cNvPr>
          <p:cNvSpPr/>
          <p:nvPr/>
        </p:nvSpPr>
        <p:spPr>
          <a:xfrm>
            <a:off x="2552391" y="2659749"/>
            <a:ext cx="68893" cy="83254"/>
          </a:xfrm>
          <a:prstGeom prst="ellipse">
            <a:avLst/>
          </a:prstGeom>
          <a:solidFill>
            <a:srgbClr val="C00000"/>
          </a:solidFill>
          <a:ln w="1905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B81ADEB9-3CA2-2D4A-4EC4-49F7543B9A9A}"/>
              </a:ext>
            </a:extLst>
          </p:cNvPr>
          <p:cNvSpPr txBox="1"/>
          <p:nvPr/>
        </p:nvSpPr>
        <p:spPr>
          <a:xfrm>
            <a:off x="6723790" y="1325666"/>
            <a:ext cx="4970462" cy="1023357"/>
          </a:xfrm>
          <a:prstGeom prst="rect">
            <a:avLst/>
          </a:prstGeom>
          <a:noFill/>
        </p:spPr>
        <p:txBody>
          <a:bodyPr wrap="square">
            <a:spAutoFit/>
          </a:bodyPr>
          <a:lstStyle/>
          <a:p>
            <a:pPr algn="l">
              <a:lnSpc>
                <a:spcPct val="150000"/>
              </a:lnSpc>
            </a:pPr>
            <a:r>
              <a:rPr lang="zh-CN" altLang="en-US" sz="1400" dirty="0">
                <a:latin typeface="微软雅黑" panose="020B0503020204020204" pitchFamily="34" charset="-122"/>
                <a:ea typeface="微软雅黑" panose="020B0503020204020204" pitchFamily="34" charset="-122"/>
                <a:cs typeface="Arial" panose="020B0604020202020204" pitchFamily="34" charset="0"/>
              </a:rPr>
              <a:t>通过预测可以得到</a:t>
            </a:r>
            <a:endParaRPr lang="en-US" altLang="zh-CN" sz="1400" dirty="0">
              <a:latin typeface="微软雅黑" panose="020B0503020204020204" pitchFamily="34" charset="-122"/>
              <a:ea typeface="微软雅黑" panose="020B0503020204020204" pitchFamily="34" charset="-122"/>
              <a:cs typeface="Arial" panose="020B0604020202020204" pitchFamily="34" charset="0"/>
            </a:endParaRPr>
          </a:p>
          <a:p>
            <a:pPr algn="l">
              <a:lnSpc>
                <a:spcPct val="150000"/>
              </a:lnSpc>
            </a:pPr>
            <a:r>
              <a:rPr lang="zh-CN" altLang="en-US" sz="1400" b="1" dirty="0">
                <a:latin typeface="微软雅黑" panose="020B0503020204020204" pitchFamily="34" charset="-122"/>
                <a:ea typeface="微软雅黑" panose="020B0503020204020204" pitchFamily="34" charset="-122"/>
                <a:cs typeface="Arial" panose="020B0604020202020204" pitchFamily="34" charset="0"/>
              </a:rPr>
              <a:t>冲突点的位置</a:t>
            </a:r>
            <a:r>
              <a:rPr lang="en-US" altLang="zh-CN" sz="1400" b="1" dirty="0">
                <a:latin typeface="微软雅黑" panose="020B0503020204020204" pitchFamily="34" charset="-122"/>
                <a:ea typeface="微软雅黑" panose="020B0503020204020204" pitchFamily="34" charset="-122"/>
                <a:cs typeface="Arial" panose="020B0604020202020204" pitchFamily="34" charset="0"/>
              </a:rPr>
              <a:t>Conflict Point</a:t>
            </a:r>
            <a:r>
              <a:rPr lang="zh-CN" altLang="en-US" sz="1400" b="1" dirty="0">
                <a:latin typeface="微软雅黑" panose="020B0503020204020204" pitchFamily="34" charset="-122"/>
                <a:ea typeface="微软雅黑" panose="020B0503020204020204" pitchFamily="34" charset="-122"/>
                <a:cs typeface="Arial" panose="020B0604020202020204" pitchFamily="34" charset="0"/>
              </a:rPr>
              <a:t>（</a:t>
            </a:r>
            <a:r>
              <a:rPr lang="en-US" altLang="zh-CN" sz="1400" b="1" dirty="0">
                <a:latin typeface="微软雅黑" panose="020B0503020204020204" pitchFamily="34" charset="-122"/>
                <a:ea typeface="微软雅黑" panose="020B0503020204020204" pitchFamily="34" charset="-122"/>
                <a:cs typeface="Arial" panose="020B0604020202020204" pitchFamily="34" charset="0"/>
              </a:rPr>
              <a:t>CP</a:t>
            </a:r>
            <a:r>
              <a:rPr lang="zh-CN" altLang="en-US" sz="1400" b="1" dirty="0">
                <a:latin typeface="微软雅黑" panose="020B0503020204020204" pitchFamily="34" charset="-122"/>
                <a:ea typeface="微软雅黑" panose="020B0503020204020204" pitchFamily="34" charset="-122"/>
                <a:cs typeface="Arial" panose="020B0604020202020204" pitchFamily="34" charset="0"/>
              </a:rPr>
              <a:t>）</a:t>
            </a:r>
            <a:endParaRPr lang="en-US" altLang="zh-CN" sz="1400" b="1" dirty="0">
              <a:latin typeface="微软雅黑" panose="020B0503020204020204" pitchFamily="34" charset="-122"/>
              <a:ea typeface="微软雅黑" panose="020B0503020204020204" pitchFamily="34" charset="-122"/>
              <a:cs typeface="Arial" panose="020B0604020202020204" pitchFamily="34" charset="0"/>
            </a:endParaRPr>
          </a:p>
          <a:p>
            <a:pPr algn="l">
              <a:lnSpc>
                <a:spcPct val="150000"/>
              </a:lnSpc>
            </a:pPr>
            <a:r>
              <a:rPr lang="zh-CN" altLang="en-US" sz="1400" b="1" dirty="0">
                <a:latin typeface="微软雅黑" panose="020B0503020204020204" pitchFamily="34" charset="-122"/>
                <a:ea typeface="微软雅黑" panose="020B0503020204020204" pitchFamily="34" charset="-122"/>
                <a:cs typeface="Arial" panose="020B0604020202020204" pitchFamily="34" charset="0"/>
              </a:rPr>
              <a:t>左转车到达冲突点的时间</a:t>
            </a:r>
            <a:r>
              <a:rPr lang="en-US" altLang="zh-CN" sz="1400" b="1" dirty="0">
                <a:latin typeface="微软雅黑" panose="020B0503020204020204" pitchFamily="34" charset="-122"/>
                <a:ea typeface="微软雅黑" panose="020B0503020204020204" pitchFamily="34" charset="-122"/>
                <a:cs typeface="Arial" panose="020B0604020202020204" pitchFamily="34" charset="0"/>
              </a:rPr>
              <a:t>Time To Conflict Point</a:t>
            </a:r>
            <a:r>
              <a:rPr lang="zh-CN" altLang="en-US" sz="1400" b="1" dirty="0">
                <a:latin typeface="微软雅黑" panose="020B0503020204020204" pitchFamily="34" charset="-122"/>
                <a:ea typeface="微软雅黑" panose="020B0503020204020204" pitchFamily="34" charset="-122"/>
                <a:cs typeface="Arial" panose="020B0604020202020204" pitchFamily="34" charset="0"/>
              </a:rPr>
              <a:t>（</a:t>
            </a:r>
            <a:r>
              <a:rPr lang="en-US" altLang="zh-CN" sz="1400" b="1" dirty="0">
                <a:latin typeface="微软雅黑" panose="020B0503020204020204" pitchFamily="34" charset="-122"/>
                <a:ea typeface="微软雅黑" panose="020B0503020204020204" pitchFamily="34" charset="-122"/>
                <a:cs typeface="Arial" panose="020B0604020202020204" pitchFamily="34" charset="0"/>
              </a:rPr>
              <a:t>TTCP</a:t>
            </a:r>
            <a:r>
              <a:rPr lang="zh-CN" altLang="en-US" sz="1400" b="1" dirty="0">
                <a:latin typeface="微软雅黑" panose="020B0503020204020204" pitchFamily="34" charset="-122"/>
                <a:ea typeface="微软雅黑" panose="020B0503020204020204" pitchFamily="34" charset="-122"/>
                <a:cs typeface="Arial" panose="020B0604020202020204" pitchFamily="34" charset="0"/>
              </a:rPr>
              <a:t>）</a:t>
            </a:r>
            <a:endParaRPr lang="en-US" altLang="zh-CN" sz="1400" b="1" dirty="0">
              <a:latin typeface="微软雅黑" panose="020B0503020204020204" pitchFamily="34" charset="-122"/>
              <a:ea typeface="微软雅黑" panose="020B0503020204020204" pitchFamily="34" charset="-122"/>
              <a:cs typeface="Arial" panose="020B0604020202020204" pitchFamily="34" charset="0"/>
            </a:endParaRPr>
          </a:p>
        </p:txBody>
      </p:sp>
      <p:pic>
        <p:nvPicPr>
          <p:cNvPr id="16" name="Graphic 4">
            <a:extLst>
              <a:ext uri="{FF2B5EF4-FFF2-40B4-BE49-F238E27FC236}">
                <a16:creationId xmlns:a16="http://schemas.microsoft.com/office/drawing/2014/main" id="{78464CD2-3494-1236-738C-0CEC6E77DFD8}"/>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14798" b="12985"/>
          <a:stretch/>
        </p:blipFill>
        <p:spPr>
          <a:xfrm rot="21127150" flipV="1">
            <a:off x="7085862" y="3092471"/>
            <a:ext cx="687116" cy="455140"/>
          </a:xfrm>
          <a:prstGeom prst="rect">
            <a:avLst/>
          </a:prstGeom>
        </p:spPr>
      </p:pic>
      <p:grpSp>
        <p:nvGrpSpPr>
          <p:cNvPr id="17" name="组合 16">
            <a:extLst>
              <a:ext uri="{FF2B5EF4-FFF2-40B4-BE49-F238E27FC236}">
                <a16:creationId xmlns:a16="http://schemas.microsoft.com/office/drawing/2014/main" id="{1B13836D-8779-BD21-45CD-D036E905CFF8}"/>
              </a:ext>
            </a:extLst>
          </p:cNvPr>
          <p:cNvGrpSpPr/>
          <p:nvPr/>
        </p:nvGrpSpPr>
        <p:grpSpPr>
          <a:xfrm>
            <a:off x="7503258" y="2540037"/>
            <a:ext cx="3677887" cy="448728"/>
            <a:chOff x="3315160" y="2545688"/>
            <a:chExt cx="5174505" cy="631327"/>
          </a:xfrm>
        </p:grpSpPr>
        <p:pic>
          <p:nvPicPr>
            <p:cNvPr id="18" name="Graphic 41">
              <a:extLst>
                <a:ext uri="{FF2B5EF4-FFF2-40B4-BE49-F238E27FC236}">
                  <a16:creationId xmlns:a16="http://schemas.microsoft.com/office/drawing/2014/main" id="{5700AE54-0B7D-8550-E2C7-CE9AEE3ADA90}"/>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t="14798" b="12985"/>
            <a:stretch/>
          </p:blipFill>
          <p:spPr>
            <a:xfrm rot="10800000">
              <a:off x="7545343" y="2545688"/>
              <a:ext cx="944322" cy="625516"/>
            </a:xfrm>
            <a:prstGeom prst="rect">
              <a:avLst/>
            </a:prstGeom>
          </p:spPr>
        </p:pic>
        <p:sp>
          <p:nvSpPr>
            <p:cNvPr id="19" name="矩形 18">
              <a:extLst>
                <a:ext uri="{FF2B5EF4-FFF2-40B4-BE49-F238E27FC236}">
                  <a16:creationId xmlns:a16="http://schemas.microsoft.com/office/drawing/2014/main" id="{07C8F4EF-BCB7-E187-5D5B-9B755383B23D}"/>
                </a:ext>
              </a:extLst>
            </p:cNvPr>
            <p:cNvSpPr/>
            <p:nvPr/>
          </p:nvSpPr>
          <p:spPr>
            <a:xfrm>
              <a:off x="6556113" y="2545688"/>
              <a:ext cx="989229" cy="625516"/>
            </a:xfrm>
            <a:prstGeom prst="rect">
              <a:avLst/>
            </a:prstGeom>
            <a:pattFill prst="wdDnDiag">
              <a:fgClr>
                <a:srgbClr val="C0000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E002B2E6-98FB-9E2A-65A8-9F52D23AD9C7}"/>
                </a:ext>
              </a:extLst>
            </p:cNvPr>
            <p:cNvSpPr/>
            <p:nvPr/>
          </p:nvSpPr>
          <p:spPr>
            <a:xfrm>
              <a:off x="5475160" y="2545688"/>
              <a:ext cx="1080952" cy="625516"/>
            </a:xfrm>
            <a:prstGeom prst="rect">
              <a:avLst/>
            </a:prstGeom>
            <a:pattFill prst="ltHorz">
              <a:fgClr>
                <a:schemeClr val="accent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1" name="矩形 20">
              <a:extLst>
                <a:ext uri="{FF2B5EF4-FFF2-40B4-BE49-F238E27FC236}">
                  <a16:creationId xmlns:a16="http://schemas.microsoft.com/office/drawing/2014/main" id="{CC03E4ED-AFBD-4D8F-C0EA-826607322636}"/>
                </a:ext>
              </a:extLst>
            </p:cNvPr>
            <p:cNvSpPr/>
            <p:nvPr/>
          </p:nvSpPr>
          <p:spPr>
            <a:xfrm>
              <a:off x="3315160" y="2551499"/>
              <a:ext cx="2160000" cy="625516"/>
            </a:xfrm>
            <a:prstGeom prst="rect">
              <a:avLst/>
            </a:prstGeom>
            <a:gradFill flip="none" rotWithShape="1">
              <a:gsLst>
                <a:gs pos="0">
                  <a:srgbClr val="92D050">
                    <a:alpha val="0"/>
                  </a:srgbClr>
                </a:gs>
                <a:gs pos="100000">
                  <a:srgbClr val="92D050"/>
                </a:gs>
              </a:gsLst>
              <a:lin ang="0" scaled="1"/>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113D6F06-D5A7-8E8A-A1C2-0AA47A57608C}"/>
                  </a:ext>
                </a:extLst>
              </p:cNvPr>
              <p:cNvSpPr txBox="1"/>
              <p:nvPr/>
            </p:nvSpPr>
            <p:spPr>
              <a:xfrm>
                <a:off x="6723790" y="4960061"/>
                <a:ext cx="2530373" cy="2475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1600" i="1" smtClean="0">
                          <a:solidFill>
                            <a:srgbClr val="002060"/>
                          </a:solidFill>
                          <a:latin typeface="Cambria Math" panose="02040503050406030204" pitchFamily="18" charset="0"/>
                          <a:ea typeface="微软雅黑" panose="020B0503020204020204" pitchFamily="34" charset="-122"/>
                          <a:cs typeface="Arial" panose="020B0604020202020204" pitchFamily="34" charset="0"/>
                        </a:rPr>
                        <m:t>对</m:t>
                      </m:r>
                      <m:r>
                        <a:rPr lang="zh-CN" altLang="en-US" sz="1600" i="1">
                          <a:solidFill>
                            <a:srgbClr val="002060"/>
                          </a:solidFill>
                          <a:latin typeface="Cambria Math" panose="02040503050406030204" pitchFamily="18" charset="0"/>
                          <a:ea typeface="微软雅黑" panose="020B0503020204020204" pitchFamily="34" charset="-122"/>
                          <a:cs typeface="Arial" panose="020B0604020202020204" pitchFamily="34" charset="0"/>
                        </a:rPr>
                        <m:t>直行车</m:t>
                      </m:r>
                      <m:r>
                        <a:rPr lang="zh-CN" altLang="en-US" sz="1600" i="1" smtClean="0">
                          <a:solidFill>
                            <a:srgbClr val="002060"/>
                          </a:solidFill>
                          <a:latin typeface="Cambria Math" panose="02040503050406030204" pitchFamily="18" charset="0"/>
                          <a:ea typeface="微软雅黑" panose="020B0503020204020204" pitchFamily="34" charset="-122"/>
                          <a:cs typeface="Arial" panose="020B0604020202020204" pitchFamily="34" charset="0"/>
                        </a:rPr>
                        <m:t>：</m:t>
                      </m:r>
                      <m:r>
                        <m:rPr>
                          <m:sty m:val="p"/>
                        </m:rPr>
                        <a:rPr lang="en-US" altLang="zh-CN" sz="1600" i="1" smtClean="0">
                          <a:solidFill>
                            <a:schemeClr val="accent2"/>
                          </a:solidFill>
                          <a:latin typeface="Cambria Math" panose="02040503050406030204" pitchFamily="18" charset="0"/>
                          <a:ea typeface="微软雅黑" panose="020B0503020204020204" pitchFamily="34" charset="-122"/>
                          <a:cs typeface="Arial" panose="020B0604020202020204" pitchFamily="34" charset="0"/>
                        </a:rPr>
                        <m:t>X</m:t>
                      </m:r>
                      <m:r>
                        <a:rPr lang="en-US" altLang="zh-CN" sz="1600" b="0" i="1" smtClean="0">
                          <a:solidFill>
                            <a:schemeClr val="tx1"/>
                          </a:solidFill>
                          <a:latin typeface="Cambria Math" panose="02040503050406030204" pitchFamily="18" charset="0"/>
                          <a:ea typeface="微软雅黑" panose="020B0503020204020204" pitchFamily="34" charset="-122"/>
                          <a:cs typeface="Arial" panose="020B0604020202020204" pitchFamily="34" charset="0"/>
                        </a:rPr>
                        <m:t>−</m:t>
                      </m:r>
                      <m:r>
                        <m:rPr>
                          <m:sty m:val="p"/>
                        </m:rPr>
                        <a:rPr lang="en-US" altLang="zh-CN" sz="1600" i="1">
                          <a:latin typeface="Cambria Math" panose="02040503050406030204" pitchFamily="18" charset="0"/>
                          <a:ea typeface="微软雅黑" panose="020B0503020204020204" pitchFamily="34" charset="-122"/>
                          <a:cs typeface="Arial" panose="020B0604020202020204" pitchFamily="34" charset="0"/>
                        </a:rPr>
                        <m:t>Dist</m:t>
                      </m:r>
                      <m:r>
                        <a:rPr lang="en-US" altLang="zh-CN" sz="1600" i="1">
                          <a:latin typeface="Cambria Math" panose="02040503050406030204" pitchFamily="18" charset="0"/>
                          <a:ea typeface="微软雅黑" panose="020B0503020204020204" pitchFamily="34" charset="-122"/>
                          <a:cs typeface="Arial" panose="020B0604020202020204" pitchFamily="34" charset="0"/>
                        </a:rPr>
                        <m:t>2</m:t>
                      </m:r>
                      <m:r>
                        <a:rPr lang="en-US" altLang="zh-CN" sz="1600" i="1">
                          <a:latin typeface="Cambria Math" panose="02040503050406030204" pitchFamily="18" charset="0"/>
                          <a:ea typeface="微软雅黑" panose="020B0503020204020204" pitchFamily="34" charset="-122"/>
                          <a:cs typeface="Arial" panose="020B0604020202020204" pitchFamily="34" charset="0"/>
                        </a:rPr>
                        <m:t>𝐶</m:t>
                      </m:r>
                      <m:r>
                        <m:rPr>
                          <m:sty m:val="p"/>
                        </m:rPr>
                        <a:rPr lang="en-US" altLang="zh-CN" sz="1600" i="1">
                          <a:latin typeface="Cambria Math" panose="02040503050406030204" pitchFamily="18" charset="0"/>
                          <a:ea typeface="微软雅黑" panose="020B0503020204020204" pitchFamily="34" charset="-122"/>
                          <a:cs typeface="Arial" panose="020B0604020202020204" pitchFamily="34" charset="0"/>
                        </a:rPr>
                        <m:t>P</m:t>
                      </m:r>
                      <m:r>
                        <a:rPr lang="en-US" altLang="zh-CN" sz="1600" b="0" i="1" smtClean="0">
                          <a:solidFill>
                            <a:srgbClr val="002060"/>
                          </a:solidFill>
                          <a:latin typeface="Cambria Math" panose="02040503050406030204" pitchFamily="18" charset="0"/>
                          <a:ea typeface="微软雅黑" panose="020B0503020204020204" pitchFamily="34" charset="-122"/>
                          <a:cs typeface="Arial" panose="020B0604020202020204" pitchFamily="34" charset="0"/>
                        </a:rPr>
                        <m:t>≥</m:t>
                      </m:r>
                      <m:r>
                        <a:rPr lang="en-US" altLang="zh-CN" sz="1600" b="0" i="1" smtClean="0">
                          <a:solidFill>
                            <a:srgbClr val="C00000"/>
                          </a:solidFill>
                          <a:latin typeface="Cambria Math" panose="02040503050406030204" pitchFamily="18" charset="0"/>
                          <a:ea typeface="微软雅黑" panose="020B0503020204020204" pitchFamily="34" charset="-122"/>
                          <a:cs typeface="Arial" panose="020B0604020202020204" pitchFamily="34" charset="0"/>
                        </a:rPr>
                        <m:t>𝑆</m:t>
                      </m:r>
                    </m:oMath>
                  </m:oMathPara>
                </a14:m>
                <a:endParaRPr lang="zh-CN" altLang="en-US" sz="1600" dirty="0">
                  <a:solidFill>
                    <a:srgbClr val="002060"/>
                  </a:solidFill>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22" name="文本框 21">
                <a:extLst>
                  <a:ext uri="{FF2B5EF4-FFF2-40B4-BE49-F238E27FC236}">
                    <a16:creationId xmlns:a16="http://schemas.microsoft.com/office/drawing/2014/main" id="{113D6F06-D5A7-8E8A-A1C2-0AA47A57608C}"/>
                  </a:ext>
                </a:extLst>
              </p:cNvPr>
              <p:cNvSpPr txBox="1">
                <a:spLocks noRot="1" noChangeAspect="1" noMove="1" noResize="1" noEditPoints="1" noAdjustHandles="1" noChangeArrowheads="1" noChangeShapeType="1" noTextEdit="1"/>
              </p:cNvSpPr>
              <p:nvPr/>
            </p:nvSpPr>
            <p:spPr>
              <a:xfrm>
                <a:off x="6723790" y="4960061"/>
                <a:ext cx="2530373" cy="247504"/>
              </a:xfrm>
              <a:prstGeom prst="rect">
                <a:avLst/>
              </a:prstGeom>
              <a:blipFill>
                <a:blip r:embed="rId9"/>
                <a:stretch>
                  <a:fillRect l="-1928" t="-12500" r="-723" b="-35000"/>
                </a:stretch>
              </a:blipFill>
            </p:spPr>
            <p:txBody>
              <a:bodyPr/>
              <a:lstStyle/>
              <a:p>
                <a:r>
                  <a:rPr lang="zh-CN" altLang="en-US">
                    <a:noFill/>
                  </a:rPr>
                  <a:t> </a:t>
                </a:r>
              </a:p>
            </p:txBody>
          </p:sp>
        </mc:Fallback>
      </mc:AlternateContent>
      <p:sp>
        <p:nvSpPr>
          <p:cNvPr id="23" name="文本框 22">
            <a:extLst>
              <a:ext uri="{FF2B5EF4-FFF2-40B4-BE49-F238E27FC236}">
                <a16:creationId xmlns:a16="http://schemas.microsoft.com/office/drawing/2014/main" id="{3CE9FBB9-2B08-FEDF-6917-18F8080ED2DE}"/>
              </a:ext>
            </a:extLst>
          </p:cNvPr>
          <p:cNvSpPr txBox="1"/>
          <p:nvPr/>
        </p:nvSpPr>
        <p:spPr>
          <a:xfrm>
            <a:off x="6723791" y="3703226"/>
            <a:ext cx="5300848" cy="1023357"/>
          </a:xfrm>
          <a:prstGeom prst="rect">
            <a:avLst/>
          </a:prstGeom>
          <a:noFill/>
        </p:spPr>
        <p:txBody>
          <a:bodyPr wrap="square">
            <a:spAutoFit/>
          </a:bodyPr>
          <a:lstStyle/>
          <a:p>
            <a:pPr algn="l">
              <a:lnSpc>
                <a:spcPct val="150000"/>
              </a:lnSpc>
            </a:pPr>
            <a:r>
              <a:rPr lang="zh-CN" altLang="en-US" sz="1400" b="1" dirty="0">
                <a:latin typeface="微软雅黑" panose="020B0503020204020204" pitchFamily="34" charset="-122"/>
                <a:ea typeface="微软雅黑" panose="020B0503020204020204" pitchFamily="34" charset="-122"/>
                <a:cs typeface="Arial" panose="020B0604020202020204" pitchFamily="34" charset="0"/>
              </a:rPr>
              <a:t>直行车的期望加速度：</a:t>
            </a:r>
            <a:endParaRPr lang="en-US" altLang="zh-CN" sz="1400" b="1" dirty="0">
              <a:latin typeface="微软雅黑" panose="020B0503020204020204" pitchFamily="34" charset="-122"/>
              <a:ea typeface="微软雅黑" panose="020B0503020204020204" pitchFamily="34" charset="-122"/>
              <a:cs typeface="Arial" panose="020B0604020202020204" pitchFamily="34" charset="0"/>
            </a:endParaRPr>
          </a:p>
          <a:p>
            <a:pPr algn="l">
              <a:lnSpc>
                <a:spcPct val="150000"/>
              </a:lnSpc>
            </a:pPr>
            <a:r>
              <a:rPr lang="zh-CN" altLang="en-US" sz="1400" dirty="0">
                <a:latin typeface="微软雅黑" panose="020B0503020204020204" pitchFamily="34" charset="-122"/>
                <a:ea typeface="微软雅黑" panose="020B0503020204020204" pitchFamily="34" charset="-122"/>
                <a:cs typeface="Arial" panose="020B0604020202020204" pitchFamily="34" charset="0"/>
              </a:rPr>
              <a:t>考虑直行车的实际车速，直行车在</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TTCP</a:t>
            </a:r>
            <a:r>
              <a:rPr lang="zh-CN" altLang="en-US" sz="1400" dirty="0">
                <a:latin typeface="微软雅黑" panose="020B0503020204020204" pitchFamily="34" charset="-122"/>
                <a:ea typeface="微软雅黑" panose="020B0503020204020204" pitchFamily="34" charset="-122"/>
                <a:cs typeface="Arial" panose="020B0604020202020204" pitchFamily="34" charset="0"/>
              </a:rPr>
              <a:t>时间内，假设进行匀减速运动，恰好确保安全的加速度阈值。</a:t>
            </a:r>
            <a:endParaRPr lang="en-US" altLang="zh-CN" sz="1400" dirty="0">
              <a:latin typeface="微软雅黑" panose="020B0503020204020204" pitchFamily="34" charset="-122"/>
              <a:ea typeface="微软雅黑" panose="020B0503020204020204" pitchFamily="34"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EACAA478-4890-3EBD-8ACD-4B51E0E2BA88}"/>
                  </a:ext>
                </a:extLst>
              </p:cNvPr>
              <p:cNvSpPr txBox="1"/>
              <p:nvPr/>
            </p:nvSpPr>
            <p:spPr>
              <a:xfrm>
                <a:off x="6660187" y="5441044"/>
                <a:ext cx="4443396" cy="4610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600" i="1">
                          <a:solidFill>
                            <a:schemeClr val="accent2"/>
                          </a:solidFill>
                          <a:latin typeface="Cambria Math" panose="02040503050406030204" pitchFamily="18" charset="0"/>
                          <a:ea typeface="微软雅黑" panose="020B0503020204020204" pitchFamily="34" charset="-122"/>
                          <a:cs typeface="Arial" panose="020B0604020202020204" pitchFamily="34" charset="0"/>
                        </a:rPr>
                        <m:t>(</m:t>
                      </m:r>
                      <m:r>
                        <a:rPr lang="en-US" altLang="zh-CN" sz="1600" i="1">
                          <a:solidFill>
                            <a:schemeClr val="accent2"/>
                          </a:solidFill>
                          <a:latin typeface="Cambria Math" panose="02040503050406030204" pitchFamily="18" charset="0"/>
                          <a:ea typeface="微软雅黑" panose="020B0503020204020204" pitchFamily="34" charset="-122"/>
                          <a:cs typeface="Arial" panose="020B0604020202020204" pitchFamily="34" charset="0"/>
                        </a:rPr>
                        <m:t>𝑉</m:t>
                      </m:r>
                      <m:r>
                        <a:rPr lang="en-US" altLang="zh-CN" sz="1600" i="1" baseline="-25000">
                          <a:solidFill>
                            <a:schemeClr val="accent2"/>
                          </a:solidFill>
                          <a:latin typeface="Cambria Math" panose="02040503050406030204" pitchFamily="18" charset="0"/>
                          <a:ea typeface="微软雅黑" panose="020B0503020204020204" pitchFamily="34" charset="-122"/>
                          <a:cs typeface="Arial" panose="020B0604020202020204" pitchFamily="34" charset="0"/>
                        </a:rPr>
                        <m:t>0</m:t>
                      </m:r>
                      <m:r>
                        <a:rPr lang="en-US" altLang="zh-CN" sz="1600" i="1">
                          <a:solidFill>
                            <a:schemeClr val="accent2"/>
                          </a:solidFill>
                          <a:latin typeface="Cambria Math" panose="02040503050406030204" pitchFamily="18" charset="0"/>
                          <a:ea typeface="微软雅黑" panose="020B0503020204020204" pitchFamily="34" charset="-122"/>
                          <a:cs typeface="Arial" panose="020B0604020202020204" pitchFamily="34" charset="0"/>
                        </a:rPr>
                        <m:t>∗</m:t>
                      </m:r>
                      <m:r>
                        <a:rPr lang="en-US" altLang="zh-CN" sz="1600" i="1">
                          <a:solidFill>
                            <a:schemeClr val="accent2"/>
                          </a:solidFill>
                          <a:latin typeface="Cambria Math" panose="02040503050406030204" pitchFamily="18" charset="0"/>
                          <a:ea typeface="微软雅黑" panose="020B0503020204020204" pitchFamily="34" charset="-122"/>
                          <a:cs typeface="Arial" panose="020B0604020202020204" pitchFamily="34" charset="0"/>
                        </a:rPr>
                        <m:t>𝑇𝑇𝐶𝑃</m:t>
                      </m:r>
                      <m:r>
                        <a:rPr lang="en-US" altLang="zh-CN" sz="1600" i="1">
                          <a:solidFill>
                            <a:schemeClr val="accent2"/>
                          </a:solidFill>
                          <a:latin typeface="Cambria Math" panose="02040503050406030204" pitchFamily="18" charset="0"/>
                          <a:ea typeface="微软雅黑" panose="020B0503020204020204" pitchFamily="34" charset="-122"/>
                          <a:cs typeface="Arial" panose="020B0604020202020204" pitchFamily="34" charset="0"/>
                        </a:rPr>
                        <m:t>+</m:t>
                      </m:r>
                      <m:f>
                        <m:fPr>
                          <m:ctrlPr>
                            <a:rPr lang="en-US" altLang="zh-CN" sz="1600" i="1">
                              <a:solidFill>
                                <a:schemeClr val="accent2"/>
                              </a:solidFill>
                              <a:latin typeface="Cambria Math" panose="02040503050406030204" pitchFamily="18" charset="0"/>
                              <a:ea typeface="微软雅黑" panose="020B0503020204020204" pitchFamily="34" charset="-122"/>
                              <a:cs typeface="Arial" panose="020B0604020202020204" pitchFamily="34" charset="0"/>
                            </a:rPr>
                          </m:ctrlPr>
                        </m:fPr>
                        <m:num>
                          <m:r>
                            <a:rPr lang="en-US" altLang="zh-CN" sz="1600" i="1">
                              <a:solidFill>
                                <a:schemeClr val="accent2"/>
                              </a:solidFill>
                              <a:latin typeface="Cambria Math" panose="02040503050406030204" pitchFamily="18" charset="0"/>
                              <a:ea typeface="微软雅黑" panose="020B0503020204020204" pitchFamily="34" charset="-122"/>
                              <a:cs typeface="Arial" panose="020B0604020202020204" pitchFamily="34" charset="0"/>
                            </a:rPr>
                            <m:t>1</m:t>
                          </m:r>
                        </m:num>
                        <m:den>
                          <m:r>
                            <a:rPr lang="en-US" altLang="zh-CN" sz="1600" i="1">
                              <a:solidFill>
                                <a:schemeClr val="accent2"/>
                              </a:solidFill>
                              <a:latin typeface="Cambria Math" panose="02040503050406030204" pitchFamily="18" charset="0"/>
                              <a:ea typeface="微软雅黑" panose="020B0503020204020204" pitchFamily="34" charset="-122"/>
                              <a:cs typeface="Arial" panose="020B0604020202020204" pitchFamily="34" charset="0"/>
                            </a:rPr>
                            <m:t>2</m:t>
                          </m:r>
                        </m:den>
                      </m:f>
                      <m:r>
                        <a:rPr lang="en-US" altLang="zh-CN" sz="1600" i="1">
                          <a:solidFill>
                            <a:schemeClr val="accent2"/>
                          </a:solidFill>
                          <a:latin typeface="Cambria Math" panose="02040503050406030204" pitchFamily="18" charset="0"/>
                          <a:ea typeface="微软雅黑" panose="020B0503020204020204" pitchFamily="34" charset="-122"/>
                          <a:cs typeface="Arial" panose="020B0604020202020204" pitchFamily="34" charset="0"/>
                        </a:rPr>
                        <m:t>∗</m:t>
                      </m:r>
                      <m:sSub>
                        <m:sSubPr>
                          <m:ctrlPr>
                            <a:rPr lang="en-US" altLang="zh-CN" sz="1600" i="1">
                              <a:solidFill>
                                <a:schemeClr val="accent2"/>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1600" i="1">
                              <a:solidFill>
                                <a:schemeClr val="accent2"/>
                              </a:solidFill>
                              <a:latin typeface="Cambria Math" panose="02040503050406030204" pitchFamily="18" charset="0"/>
                              <a:ea typeface="微软雅黑" panose="020B0503020204020204" pitchFamily="34" charset="-122"/>
                              <a:cs typeface="Arial" panose="020B0604020202020204" pitchFamily="34" charset="0"/>
                            </a:rPr>
                            <m:t>𝑎</m:t>
                          </m:r>
                        </m:e>
                        <m:sub>
                          <m:r>
                            <a:rPr lang="en-US" altLang="zh-CN" sz="1600" i="1">
                              <a:solidFill>
                                <a:schemeClr val="accent2"/>
                              </a:solidFill>
                              <a:latin typeface="Cambria Math" panose="02040503050406030204" pitchFamily="18" charset="0"/>
                              <a:ea typeface="微软雅黑" panose="020B0503020204020204" pitchFamily="34" charset="-122"/>
                              <a:cs typeface="Arial" panose="020B0604020202020204" pitchFamily="34" charset="0"/>
                            </a:rPr>
                            <m:t>𝑑𝑒𝑠𝑖𝑟𝑒𝑑</m:t>
                          </m:r>
                        </m:sub>
                      </m:sSub>
                      <m:r>
                        <a:rPr lang="en-US" altLang="zh-CN" sz="1600" i="1">
                          <a:solidFill>
                            <a:schemeClr val="accent2"/>
                          </a:solidFill>
                          <a:latin typeface="Cambria Math" panose="02040503050406030204" pitchFamily="18" charset="0"/>
                          <a:ea typeface="微软雅黑" panose="020B0503020204020204" pitchFamily="34" charset="-122"/>
                          <a:cs typeface="Arial" panose="020B0604020202020204" pitchFamily="34" charset="0"/>
                        </a:rPr>
                        <m:t>∗</m:t>
                      </m:r>
                      <m:r>
                        <a:rPr lang="en-US" altLang="zh-CN" sz="1600" i="1">
                          <a:solidFill>
                            <a:schemeClr val="accent2"/>
                          </a:solidFill>
                          <a:latin typeface="Cambria Math" panose="02040503050406030204" pitchFamily="18" charset="0"/>
                          <a:ea typeface="微软雅黑" panose="020B0503020204020204" pitchFamily="34" charset="-122"/>
                          <a:cs typeface="Arial" panose="020B0604020202020204" pitchFamily="34" charset="0"/>
                        </a:rPr>
                        <m:t>𝑇𝑇𝐶𝑃</m:t>
                      </m:r>
                      <m:r>
                        <a:rPr lang="en-US" altLang="zh-CN" sz="1600" i="1" baseline="30000">
                          <a:solidFill>
                            <a:schemeClr val="accent2"/>
                          </a:solidFill>
                          <a:latin typeface="Cambria Math" panose="02040503050406030204" pitchFamily="18" charset="0"/>
                          <a:ea typeface="微软雅黑" panose="020B0503020204020204" pitchFamily="34" charset="-122"/>
                          <a:cs typeface="Arial" panose="020B0604020202020204" pitchFamily="34" charset="0"/>
                        </a:rPr>
                        <m:t>2</m:t>
                      </m:r>
                      <m:r>
                        <a:rPr lang="en-US" altLang="zh-CN" sz="1600" i="1">
                          <a:solidFill>
                            <a:schemeClr val="accent2"/>
                          </a:solidFill>
                          <a:latin typeface="Cambria Math" panose="02040503050406030204" pitchFamily="18" charset="0"/>
                          <a:ea typeface="微软雅黑" panose="020B0503020204020204" pitchFamily="34" charset="-122"/>
                          <a:cs typeface="Arial" panose="020B0604020202020204" pitchFamily="34" charset="0"/>
                        </a:rPr>
                        <m:t>)</m:t>
                      </m:r>
                      <m:r>
                        <a:rPr lang="en-US" altLang="zh-CN" sz="1600" i="1">
                          <a:solidFill>
                            <a:srgbClr val="002060"/>
                          </a:solidFill>
                          <a:latin typeface="Cambria Math" panose="02040503050406030204" pitchFamily="18" charset="0"/>
                          <a:ea typeface="微软雅黑" panose="020B0503020204020204" pitchFamily="34" charset="-122"/>
                          <a:cs typeface="Arial" panose="020B0604020202020204" pitchFamily="34" charset="0"/>
                        </a:rPr>
                        <m:t>−</m:t>
                      </m:r>
                      <m:r>
                        <m:rPr>
                          <m:sty m:val="p"/>
                        </m:rPr>
                        <a:rPr lang="en-US" altLang="zh-CN" sz="1600" i="1" smtClean="0">
                          <a:solidFill>
                            <a:srgbClr val="002060"/>
                          </a:solidFill>
                          <a:latin typeface="Cambria Math" panose="02040503050406030204" pitchFamily="18" charset="0"/>
                          <a:ea typeface="微软雅黑" panose="020B0503020204020204" pitchFamily="34" charset="-122"/>
                          <a:cs typeface="Arial" panose="020B0604020202020204" pitchFamily="34" charset="0"/>
                        </a:rPr>
                        <m:t>Dist</m:t>
                      </m:r>
                      <m:r>
                        <a:rPr lang="en-US" altLang="zh-CN" sz="1600" b="0" i="1" smtClean="0">
                          <a:solidFill>
                            <a:srgbClr val="002060"/>
                          </a:solidFill>
                          <a:latin typeface="Cambria Math" panose="02040503050406030204" pitchFamily="18" charset="0"/>
                          <a:ea typeface="微软雅黑" panose="020B0503020204020204" pitchFamily="34" charset="-122"/>
                          <a:cs typeface="Arial" panose="020B0604020202020204" pitchFamily="34" charset="0"/>
                        </a:rPr>
                        <m:t>2</m:t>
                      </m:r>
                      <m:r>
                        <a:rPr lang="en-US" altLang="zh-CN" sz="1600" b="0" i="1" smtClean="0">
                          <a:solidFill>
                            <a:srgbClr val="002060"/>
                          </a:solidFill>
                          <a:latin typeface="Cambria Math" panose="02040503050406030204" pitchFamily="18" charset="0"/>
                          <a:ea typeface="微软雅黑" panose="020B0503020204020204" pitchFamily="34" charset="-122"/>
                          <a:cs typeface="Arial" panose="020B0604020202020204" pitchFamily="34" charset="0"/>
                        </a:rPr>
                        <m:t>𝐶</m:t>
                      </m:r>
                      <m:r>
                        <m:rPr>
                          <m:sty m:val="p"/>
                        </m:rPr>
                        <a:rPr lang="en-US" altLang="zh-CN" sz="1600" i="1">
                          <a:solidFill>
                            <a:srgbClr val="002060"/>
                          </a:solidFill>
                          <a:latin typeface="Cambria Math" panose="02040503050406030204" pitchFamily="18" charset="0"/>
                          <a:ea typeface="微软雅黑" panose="020B0503020204020204" pitchFamily="34" charset="-122"/>
                          <a:cs typeface="Arial" panose="020B0604020202020204" pitchFamily="34" charset="0"/>
                        </a:rPr>
                        <m:t>P</m:t>
                      </m:r>
                      <m:r>
                        <a:rPr lang="en-US" altLang="zh-CN" sz="1600" b="0" i="1" smtClean="0">
                          <a:solidFill>
                            <a:srgbClr val="002060"/>
                          </a:solidFill>
                          <a:latin typeface="Cambria Math" panose="02040503050406030204" pitchFamily="18" charset="0"/>
                          <a:ea typeface="微软雅黑" panose="020B0503020204020204" pitchFamily="34" charset="-122"/>
                          <a:cs typeface="Arial" panose="020B0604020202020204" pitchFamily="34" charset="0"/>
                        </a:rPr>
                        <m:t>≥</m:t>
                      </m:r>
                      <m:r>
                        <a:rPr lang="en-US" altLang="zh-CN" sz="1600" i="1">
                          <a:solidFill>
                            <a:srgbClr val="C00000"/>
                          </a:solidFill>
                          <a:latin typeface="Cambria Math" panose="02040503050406030204" pitchFamily="18" charset="0"/>
                          <a:ea typeface="微软雅黑" panose="020B0503020204020204" pitchFamily="34" charset="-122"/>
                          <a:cs typeface="Arial" panose="020B0604020202020204" pitchFamily="34" charset="0"/>
                        </a:rPr>
                        <m:t>5</m:t>
                      </m:r>
                    </m:oMath>
                  </m:oMathPara>
                </a14:m>
                <a:endParaRPr lang="zh-CN" altLang="en-US" sz="1600" dirty="0">
                  <a:solidFill>
                    <a:srgbClr val="002060"/>
                  </a:solidFill>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26" name="文本框 25">
                <a:extLst>
                  <a:ext uri="{FF2B5EF4-FFF2-40B4-BE49-F238E27FC236}">
                    <a16:creationId xmlns:a16="http://schemas.microsoft.com/office/drawing/2014/main" id="{EACAA478-4890-3EBD-8ACD-4B51E0E2BA88}"/>
                  </a:ext>
                </a:extLst>
              </p:cNvPr>
              <p:cNvSpPr txBox="1">
                <a:spLocks noRot="1" noChangeAspect="1" noMove="1" noResize="1" noEditPoints="1" noAdjustHandles="1" noChangeArrowheads="1" noChangeShapeType="1" noTextEdit="1"/>
              </p:cNvSpPr>
              <p:nvPr/>
            </p:nvSpPr>
            <p:spPr>
              <a:xfrm>
                <a:off x="6660187" y="5441044"/>
                <a:ext cx="4443396" cy="461024"/>
              </a:xfrm>
              <a:prstGeom prst="rect">
                <a:avLst/>
              </a:prstGeom>
              <a:blipFill>
                <a:blip r:embed="rId10"/>
                <a:stretch>
                  <a:fillRect/>
                </a:stretch>
              </a:blipFill>
            </p:spPr>
            <p:txBody>
              <a:bodyPr/>
              <a:lstStyle/>
              <a:p>
                <a:r>
                  <a:rPr lang="zh-CN" altLang="en-US">
                    <a:noFill/>
                  </a:rPr>
                  <a:t> </a:t>
                </a:r>
              </a:p>
            </p:txBody>
          </p:sp>
        </mc:Fallback>
      </mc:AlternateContent>
      <p:sp>
        <p:nvSpPr>
          <p:cNvPr id="34" name="左大括号 33">
            <a:extLst>
              <a:ext uri="{FF2B5EF4-FFF2-40B4-BE49-F238E27FC236}">
                <a16:creationId xmlns:a16="http://schemas.microsoft.com/office/drawing/2014/main" id="{9764AA9F-9215-FEBB-7BCF-1CABE7BF30B1}"/>
              </a:ext>
            </a:extLst>
          </p:cNvPr>
          <p:cNvSpPr/>
          <p:nvPr/>
        </p:nvSpPr>
        <p:spPr>
          <a:xfrm rot="16200000">
            <a:off x="9349737" y="2041427"/>
            <a:ext cx="145881" cy="2801020"/>
          </a:xfrm>
          <a:prstGeom prst="leftBrace">
            <a:avLst/>
          </a:prstGeom>
          <a:ln>
            <a:solidFill>
              <a:srgbClr val="00206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0" name="文本框 39">
            <a:extLst>
              <a:ext uri="{FF2B5EF4-FFF2-40B4-BE49-F238E27FC236}">
                <a16:creationId xmlns:a16="http://schemas.microsoft.com/office/drawing/2014/main" id="{804BF697-2D4E-DF65-9E4C-F948D6035030}"/>
              </a:ext>
            </a:extLst>
          </p:cNvPr>
          <p:cNvSpPr txBox="1"/>
          <p:nvPr/>
        </p:nvSpPr>
        <p:spPr>
          <a:xfrm>
            <a:off x="9246116" y="3515768"/>
            <a:ext cx="838054" cy="553998"/>
          </a:xfrm>
          <a:prstGeom prst="rect">
            <a:avLst/>
          </a:prstGeom>
          <a:noFill/>
        </p:spPr>
        <p:txBody>
          <a:bodyPr wrap="square" rtlCol="0">
            <a:spAutoFit/>
          </a:bodyPr>
          <a:lstStyle/>
          <a:p>
            <a:pPr algn="l"/>
            <a:r>
              <a:rPr lang="en-US" altLang="zh-CN" sz="2000" dirty="0">
                <a:solidFill>
                  <a:srgbClr val="002060"/>
                </a:solidFill>
                <a:latin typeface="微软雅黑" panose="020B0503020204020204" pitchFamily="34" charset="-122"/>
                <a:ea typeface="微软雅黑" panose="020B0503020204020204" pitchFamily="34" charset="-122"/>
                <a:cs typeface="Arial" panose="020B0604020202020204" pitchFamily="34" charset="0"/>
              </a:rPr>
              <a:t>X</a:t>
            </a:r>
          </a:p>
          <a:p>
            <a:pPr algn="l"/>
            <a:r>
              <a:rPr lang="zh-CN" altLang="en-US" sz="1000" dirty="0">
                <a:solidFill>
                  <a:srgbClr val="002060"/>
                </a:solidFill>
                <a:latin typeface="微软雅黑" panose="020B0503020204020204" pitchFamily="34" charset="-122"/>
                <a:ea typeface="微软雅黑" panose="020B0503020204020204" pitchFamily="34" charset="-122"/>
                <a:cs typeface="Arial" panose="020B0604020202020204" pitchFamily="34" charset="0"/>
              </a:rPr>
              <a:t>（行驶距离）</a:t>
            </a:r>
            <a:endParaRPr lang="en-US" altLang="zh-CN" sz="1000" dirty="0">
              <a:solidFill>
                <a:srgbClr val="00206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1" name="左大括号 40">
            <a:extLst>
              <a:ext uri="{FF2B5EF4-FFF2-40B4-BE49-F238E27FC236}">
                <a16:creationId xmlns:a16="http://schemas.microsoft.com/office/drawing/2014/main" id="{52C6D03C-CE16-16BB-7F8F-7896F7482DDC}"/>
              </a:ext>
            </a:extLst>
          </p:cNvPr>
          <p:cNvSpPr/>
          <p:nvPr/>
        </p:nvSpPr>
        <p:spPr>
          <a:xfrm rot="16200000">
            <a:off x="8379827" y="2663358"/>
            <a:ext cx="87188" cy="768309"/>
          </a:xfrm>
          <a:prstGeom prst="leftBrace">
            <a:avLst/>
          </a:prstGeom>
          <a:ln>
            <a:solidFill>
              <a:srgbClr val="00206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2" name="文本框 41">
            <a:extLst>
              <a:ext uri="{FF2B5EF4-FFF2-40B4-BE49-F238E27FC236}">
                <a16:creationId xmlns:a16="http://schemas.microsoft.com/office/drawing/2014/main" id="{C0BE458E-CD0D-B001-958D-4F332E242A06}"/>
              </a:ext>
            </a:extLst>
          </p:cNvPr>
          <p:cNvSpPr txBox="1"/>
          <p:nvPr/>
        </p:nvSpPr>
        <p:spPr>
          <a:xfrm>
            <a:off x="8205044" y="3045597"/>
            <a:ext cx="892824" cy="430887"/>
          </a:xfrm>
          <a:prstGeom prst="rect">
            <a:avLst/>
          </a:prstGeom>
          <a:noFill/>
        </p:spPr>
        <p:txBody>
          <a:bodyPr wrap="square" rtlCol="0">
            <a:spAutoFit/>
          </a:bodyPr>
          <a:lstStyle/>
          <a:p>
            <a:pPr algn="l"/>
            <a:r>
              <a:rPr lang="en-US" altLang="zh-CN" sz="1400" dirty="0">
                <a:solidFill>
                  <a:srgbClr val="002060"/>
                </a:solidFill>
                <a:latin typeface="微软雅黑" panose="020B0503020204020204" pitchFamily="34" charset="-122"/>
                <a:ea typeface="微软雅黑" panose="020B0503020204020204" pitchFamily="34" charset="-122"/>
                <a:cs typeface="Arial" panose="020B0604020202020204" pitchFamily="34" charset="0"/>
              </a:rPr>
              <a:t>S</a:t>
            </a:r>
          </a:p>
          <a:p>
            <a:pPr algn="l"/>
            <a:r>
              <a:rPr lang="zh-CN" altLang="en-US" sz="700" dirty="0">
                <a:solidFill>
                  <a:srgbClr val="002060"/>
                </a:solidFill>
                <a:latin typeface="微软雅黑" panose="020B0503020204020204" pitchFamily="34" charset="-122"/>
                <a:ea typeface="微软雅黑" panose="020B0503020204020204" pitchFamily="34" charset="-122"/>
                <a:cs typeface="Arial" panose="020B0604020202020204" pitchFamily="34" charset="0"/>
              </a:rPr>
              <a:t>（安全距离）</a:t>
            </a:r>
            <a:endParaRPr lang="zh-CN" altLang="en-US" sz="1000" dirty="0">
              <a:solidFill>
                <a:srgbClr val="00206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椭圆 42">
            <a:extLst>
              <a:ext uri="{FF2B5EF4-FFF2-40B4-BE49-F238E27FC236}">
                <a16:creationId xmlns:a16="http://schemas.microsoft.com/office/drawing/2014/main" id="{EEEB1724-1211-E849-52E3-788789AE79BB}"/>
              </a:ext>
            </a:extLst>
          </p:cNvPr>
          <p:cNvSpPr/>
          <p:nvPr/>
        </p:nvSpPr>
        <p:spPr>
          <a:xfrm>
            <a:off x="8773129" y="2720709"/>
            <a:ext cx="68893" cy="83254"/>
          </a:xfrm>
          <a:prstGeom prst="ellipse">
            <a:avLst/>
          </a:prstGeom>
          <a:solidFill>
            <a:srgbClr val="C00000"/>
          </a:solidFill>
          <a:ln w="1905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44" name="内容占位符 2">
                <a:extLst>
                  <a:ext uri="{FF2B5EF4-FFF2-40B4-BE49-F238E27FC236}">
                    <a16:creationId xmlns:a16="http://schemas.microsoft.com/office/drawing/2014/main" id="{C87E7062-08D7-1DE8-E5EB-86A7506E3614}"/>
                  </a:ext>
                </a:extLst>
              </p:cNvPr>
              <p:cNvSpPr txBox="1">
                <a:spLocks/>
              </p:cNvSpPr>
              <p:nvPr/>
            </p:nvSpPr>
            <p:spPr>
              <a:xfrm>
                <a:off x="6707297" y="882548"/>
                <a:ext cx="5077638" cy="4026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p"/>
                  <a:defRPr sz="2400" kern="1200">
                    <a:solidFill>
                      <a:srgbClr val="002060"/>
                    </a:solidFill>
                    <a:latin typeface="+mn-lt"/>
                    <a:ea typeface="+mn-ea"/>
                    <a:cs typeface="+mn-cs"/>
                  </a:defRPr>
                </a:lvl1pPr>
                <a:lvl2pPr marL="742950" indent="-285750" algn="l" defTabSz="914400" rtl="0" eaLnBrk="1" latinLnBrk="0" hangingPunct="1">
                  <a:lnSpc>
                    <a:spcPct val="90000"/>
                  </a:lnSpc>
                  <a:spcBef>
                    <a:spcPts val="500"/>
                  </a:spcBef>
                  <a:buFont typeface="Arial" panose="020B0604020202020204" pitchFamily="34" charset="0"/>
                  <a:buChar char="•"/>
                  <a:defRPr sz="1800" b="0" kern="1200">
                    <a:solidFill>
                      <a:srgbClr val="00206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a:latin typeface="微软雅黑" panose="020B0503020204020204" pitchFamily="34" charset="-122"/>
                    <a:ea typeface="微软雅黑" panose="020B0503020204020204" pitchFamily="34" charset="-122"/>
                  </a:rPr>
                  <a:t>直行车抢行加速度</a:t>
                </a:r>
                <a14:m>
                  <m:oMath xmlns:m="http://schemas.openxmlformats.org/officeDocument/2006/math">
                    <m:sSub>
                      <m:sSubPr>
                        <m:ctrlPr>
                          <a:rPr lang="en-US" altLang="zh-CN" sz="2000" i="1" smtClean="0">
                            <a:solidFill>
                              <a:srgbClr val="ED7D31"/>
                            </a:solidFill>
                            <a:latin typeface="Cambria Math" panose="02040503050406030204" pitchFamily="18" charset="0"/>
                            <a:ea typeface="微软雅黑" panose="020B0503020204020204" pitchFamily="34" charset="-122"/>
                          </a:rPr>
                        </m:ctrlPr>
                      </m:sSubPr>
                      <m:e>
                        <m:r>
                          <a:rPr lang="en-US" altLang="zh-CN" sz="2000" i="1" smtClean="0">
                            <a:solidFill>
                              <a:srgbClr val="ED7D31"/>
                            </a:solidFill>
                            <a:latin typeface="Cambria Math" panose="02040503050406030204" pitchFamily="18" charset="0"/>
                            <a:ea typeface="微软雅黑" panose="020B0503020204020204" pitchFamily="34" charset="-122"/>
                          </a:rPr>
                          <m:t>𝑎</m:t>
                        </m:r>
                      </m:e>
                      <m:sub>
                        <m:r>
                          <a:rPr lang="en-US" altLang="zh-CN" sz="2000" i="1" smtClean="0">
                            <a:solidFill>
                              <a:srgbClr val="ED7D31"/>
                            </a:solidFill>
                            <a:latin typeface="Cambria Math" panose="02040503050406030204" pitchFamily="18" charset="0"/>
                            <a:ea typeface="微软雅黑" panose="020B0503020204020204" pitchFamily="34" charset="-122"/>
                          </a:rPr>
                          <m:t>𝑟𝑢𝑠h</m:t>
                        </m:r>
                      </m:sub>
                    </m:sSub>
                  </m:oMath>
                </a14:m>
                <a:r>
                  <a:rPr lang="zh-CN" altLang="en-US" sz="2000" dirty="0">
                    <a:latin typeface="微软雅黑" panose="020B0503020204020204" pitchFamily="34" charset="-122"/>
                    <a:ea typeface="微软雅黑" panose="020B0503020204020204" pitchFamily="34" charset="-122"/>
                  </a:rPr>
                  <a:t>阈值计算</a:t>
                </a:r>
              </a:p>
            </p:txBody>
          </p:sp>
        </mc:Choice>
        <mc:Fallback>
          <p:sp>
            <p:nvSpPr>
              <p:cNvPr id="44" name="内容占位符 2">
                <a:extLst>
                  <a:ext uri="{FF2B5EF4-FFF2-40B4-BE49-F238E27FC236}">
                    <a16:creationId xmlns:a16="http://schemas.microsoft.com/office/drawing/2014/main" id="{C87E7062-08D7-1DE8-E5EB-86A7506E3614}"/>
                  </a:ext>
                </a:extLst>
              </p:cNvPr>
              <p:cNvSpPr txBox="1">
                <a:spLocks noRot="1" noChangeAspect="1" noMove="1" noResize="1" noEditPoints="1" noAdjustHandles="1" noChangeArrowheads="1" noChangeShapeType="1" noTextEdit="1"/>
              </p:cNvSpPr>
              <p:nvPr/>
            </p:nvSpPr>
            <p:spPr>
              <a:xfrm>
                <a:off x="6707297" y="882548"/>
                <a:ext cx="5077638" cy="402605"/>
              </a:xfrm>
              <a:prstGeom prst="rect">
                <a:avLst/>
              </a:prstGeom>
              <a:blipFill>
                <a:blip r:embed="rId11"/>
                <a:stretch>
                  <a:fillRect l="-1080" t="-16667" b="-181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33263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6" name="图片 1055">
            <a:extLst>
              <a:ext uri="{FF2B5EF4-FFF2-40B4-BE49-F238E27FC236}">
                <a16:creationId xmlns:a16="http://schemas.microsoft.com/office/drawing/2014/main" id="{3103D3C4-C7D4-1979-3527-98050C2E1F67}"/>
              </a:ext>
            </a:extLst>
          </p:cNvPr>
          <p:cNvPicPr>
            <a:picLocks noChangeAspect="1"/>
          </p:cNvPicPr>
          <p:nvPr/>
        </p:nvPicPr>
        <p:blipFill>
          <a:blip r:embed="rId5"/>
          <a:stretch>
            <a:fillRect/>
          </a:stretch>
        </p:blipFill>
        <p:spPr>
          <a:xfrm>
            <a:off x="833318" y="3498233"/>
            <a:ext cx="3308400" cy="2767136"/>
          </a:xfrm>
          <a:prstGeom prst="rect">
            <a:avLst/>
          </a:prstGeom>
        </p:spPr>
      </p:pic>
      <p:pic>
        <p:nvPicPr>
          <p:cNvPr id="48" name="图片 47">
            <a:extLst>
              <a:ext uri="{FF2B5EF4-FFF2-40B4-BE49-F238E27FC236}">
                <a16:creationId xmlns:a16="http://schemas.microsoft.com/office/drawing/2014/main" id="{B2196D40-158C-D24A-7230-9F2A3900E340}"/>
              </a:ext>
            </a:extLst>
          </p:cNvPr>
          <p:cNvPicPr>
            <a:picLocks noChangeAspect="1"/>
          </p:cNvPicPr>
          <p:nvPr/>
        </p:nvPicPr>
        <p:blipFill>
          <a:blip r:embed="rId6"/>
          <a:stretch>
            <a:fillRect/>
          </a:stretch>
        </p:blipFill>
        <p:spPr>
          <a:xfrm>
            <a:off x="7888436" y="3557860"/>
            <a:ext cx="3373923" cy="2700342"/>
          </a:xfrm>
          <a:prstGeom prst="rect">
            <a:avLst/>
          </a:prstGeom>
        </p:spPr>
      </p:pic>
      <p:sp>
        <p:nvSpPr>
          <p:cNvPr id="10" name="副标题 4">
            <a:extLst>
              <a:ext uri="{FF2B5EF4-FFF2-40B4-BE49-F238E27FC236}">
                <a16:creationId xmlns:a16="http://schemas.microsoft.com/office/drawing/2014/main" id="{0ED6EEED-6767-CC50-B581-697CFB13ACE0}"/>
              </a:ext>
            </a:extLst>
          </p:cNvPr>
          <p:cNvSpPr>
            <a:spLocks noGrp="1"/>
          </p:cNvSpPr>
          <p:nvPr>
            <p:ph type="subTitle" idx="1"/>
          </p:nvPr>
        </p:nvSpPr>
        <p:spPr>
          <a:xfrm>
            <a:off x="737939" y="157573"/>
            <a:ext cx="7910760" cy="485627"/>
          </a:xfrm>
        </p:spPr>
        <p:txBody>
          <a:bodyPr/>
          <a:lstStyle/>
          <a:p>
            <a:pPr lvl="0"/>
            <a:r>
              <a:rPr lang="zh-CN" altLang="en-US" dirty="0">
                <a:latin typeface="微软雅黑" panose="020B0503020204020204" pitchFamily="34" charset="-122"/>
                <a:ea typeface="微软雅黑" panose="020B0503020204020204" pitchFamily="34" charset="-122"/>
              </a:rPr>
              <a:t>研究内容与方法</a:t>
            </a:r>
          </a:p>
        </p:txBody>
      </p:sp>
      <p:sp>
        <p:nvSpPr>
          <p:cNvPr id="11" name="文本框 10">
            <a:extLst>
              <a:ext uri="{FF2B5EF4-FFF2-40B4-BE49-F238E27FC236}">
                <a16:creationId xmlns:a16="http://schemas.microsoft.com/office/drawing/2014/main" id="{ABFB3D94-B176-FCA7-9459-506360E157DC}"/>
              </a:ext>
            </a:extLst>
          </p:cNvPr>
          <p:cNvSpPr txBox="1"/>
          <p:nvPr/>
        </p:nvSpPr>
        <p:spPr>
          <a:xfrm>
            <a:off x="256480" y="877405"/>
            <a:ext cx="6586280" cy="441916"/>
          </a:xfrm>
          <a:prstGeom prst="rect">
            <a:avLst/>
          </a:prstGeom>
          <a:solidFill>
            <a:schemeClr val="bg1"/>
          </a:solidFill>
        </p:spPr>
        <p:txBody>
          <a:bodyPr wrap="square">
            <a:spAutoFit/>
          </a:bodyPr>
          <a:lstStyle/>
          <a:p>
            <a:pPr defTabSz="628650">
              <a:lnSpc>
                <a:spcPct val="125000"/>
              </a:lnSpc>
            </a:pPr>
            <a:r>
              <a:rPr lang="zh-CN" altLang="en-US" sz="2000" b="1" dirty="0">
                <a:solidFill>
                  <a:srgbClr val="002060"/>
                </a:solidFill>
                <a:latin typeface="微软雅黑" panose="020B0503020204020204" pitchFamily="34" charset="-122"/>
                <a:ea typeface="微软雅黑" panose="020B0503020204020204" pitchFamily="34" charset="-122"/>
              </a:rPr>
              <a:t>通行规则判断和场景提取</a:t>
            </a:r>
            <a:r>
              <a:rPr lang="en-US" altLang="zh-CN" sz="2000" b="1" dirty="0">
                <a:solidFill>
                  <a:srgbClr val="002060"/>
                </a:solidFill>
                <a:latin typeface="微软雅黑" panose="020B0503020204020204" pitchFamily="34" charset="-122"/>
                <a:ea typeface="微软雅黑" panose="020B0503020204020204" pitchFamily="34" charset="-122"/>
              </a:rPr>
              <a:t>——</a:t>
            </a:r>
            <a:r>
              <a:rPr lang="zh-CN" altLang="en-US" sz="2000" b="1" dirty="0">
                <a:solidFill>
                  <a:srgbClr val="002060"/>
                </a:solidFill>
                <a:latin typeface="微软雅黑" panose="020B0503020204020204" pitchFamily="34" charset="-122"/>
                <a:ea typeface="微软雅黑" panose="020B0503020204020204" pitchFamily="34" charset="-122"/>
              </a:rPr>
              <a:t>期望加速度阈值判别</a:t>
            </a:r>
          </a:p>
        </p:txBody>
      </p:sp>
      <mc:AlternateContent xmlns:mc="http://schemas.openxmlformats.org/markup-compatibility/2006" xmlns:a14="http://schemas.microsoft.com/office/drawing/2010/main">
        <mc:Choice Requires="a14">
          <p:sp>
            <p:nvSpPr>
              <p:cNvPr id="29" name="矩形: 圆角 28">
                <a:extLst>
                  <a:ext uri="{FF2B5EF4-FFF2-40B4-BE49-F238E27FC236}">
                    <a16:creationId xmlns:a16="http://schemas.microsoft.com/office/drawing/2014/main" id="{B1F15C44-3A4F-BA4B-DD62-DDC30F368F62}"/>
                  </a:ext>
                </a:extLst>
              </p:cNvPr>
              <p:cNvSpPr/>
              <p:nvPr/>
            </p:nvSpPr>
            <p:spPr>
              <a:xfrm>
                <a:off x="938051" y="1363015"/>
                <a:ext cx="10217358" cy="2060186"/>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zh-CN" altLang="en-US" sz="1600" b="1" dirty="0">
                    <a:solidFill>
                      <a:srgbClr val="22345C"/>
                    </a:solidFill>
                    <a:latin typeface="微软雅黑" panose="020B0503020204020204" pitchFamily="34" charset="-122"/>
                    <a:ea typeface="微软雅黑" panose="020B0503020204020204" pitchFamily="34" charset="-122"/>
                    <a:cs typeface="Arial" panose="020B0604020202020204" pitchFamily="34" charset="0"/>
                  </a:rPr>
                  <a:t>期望加速度：</a:t>
                </a:r>
                <a:r>
                  <a:rPr lang="zh-CN" altLang="en-US" sz="1600" dirty="0">
                    <a:solidFill>
                      <a:srgbClr val="22345C"/>
                    </a:solidFill>
                    <a:latin typeface="微软雅黑" panose="020B0503020204020204" pitchFamily="34" charset="-122"/>
                    <a:ea typeface="微软雅黑" panose="020B0503020204020204" pitchFamily="34" charset="-122"/>
                    <a:cs typeface="Arial" panose="020B0604020202020204" pitchFamily="34" charset="0"/>
                  </a:rPr>
                  <a:t>交互双方在到达冲突点前，以最大加速度减速或加速，恰好确保安全通过的加速度阈值。</a:t>
                </a:r>
                <a:endParaRPr lang="zh-CN" altLang="en-US" sz="1600" dirty="0">
                  <a:solidFill>
                    <a:srgbClr val="22345C"/>
                  </a:solidFill>
                  <a:latin typeface="微软雅黑" panose="020B0503020204020204" pitchFamily="34" charset="-122"/>
                  <a:ea typeface="微软雅黑" panose="020B0503020204020204" pitchFamily="34" charset="-122"/>
                </a:endParaRPr>
              </a:p>
              <a:p>
                <a:pPr algn="just">
                  <a:lnSpc>
                    <a:spcPct val="150000"/>
                  </a:lnSpc>
                </a:pPr>
                <a:r>
                  <a:rPr lang="zh-CN" altLang="en-US" sz="1600" dirty="0">
                    <a:solidFill>
                      <a:srgbClr val="002060"/>
                    </a:solidFill>
                    <a:latin typeface="微软雅黑" panose="020B0503020204020204" pitchFamily="34" charset="-122"/>
                    <a:ea typeface="微软雅黑" panose="020B0503020204020204" pitchFamily="34" charset="-122"/>
                  </a:rPr>
                  <a:t>根据交互初态，交互双方抢行、让行的</a:t>
                </a:r>
                <a:r>
                  <a:rPr lang="zh-CN" altLang="en-US" sz="1600" b="1" dirty="0">
                    <a:solidFill>
                      <a:srgbClr val="002060"/>
                    </a:solidFill>
                    <a:latin typeface="微软雅黑" panose="020B0503020204020204" pitchFamily="34" charset="-122"/>
                    <a:ea typeface="微软雅黑" panose="020B0503020204020204" pitchFamily="34" charset="-122"/>
                  </a:rPr>
                  <a:t>期望加速度阈值判断通行规则</a:t>
                </a:r>
                <a:r>
                  <a:rPr lang="zh-CN" altLang="en-US" sz="1600" dirty="0">
                    <a:solidFill>
                      <a:srgbClr val="002060"/>
                    </a:solidFill>
                    <a:latin typeface="微软雅黑" panose="020B0503020204020204" pitchFamily="34" charset="-122"/>
                    <a:ea typeface="微软雅黑" panose="020B0503020204020204" pitchFamily="34" charset="-122"/>
                  </a:rPr>
                  <a:t>：</a:t>
                </a:r>
                <a:endParaRPr lang="en-US" altLang="zh-CN" sz="1600" dirty="0">
                  <a:solidFill>
                    <a:srgbClr val="002060"/>
                  </a:solidFill>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zh-CN" altLang="en-US" sz="1600" dirty="0">
                    <a:solidFill>
                      <a:srgbClr val="002060"/>
                    </a:solidFill>
                    <a:latin typeface="微软雅黑" panose="020B0503020204020204" pitchFamily="34" charset="-122"/>
                    <a:ea typeface="微软雅黑" panose="020B0503020204020204" pitchFamily="34" charset="-122"/>
                  </a:rPr>
                  <a:t>加速度大于</a:t>
                </a:r>
                <a:r>
                  <a:rPr lang="zh-CN" altLang="en-US" sz="1600" dirty="0">
                    <a:solidFill>
                      <a:srgbClr val="22345C"/>
                    </a:solidFill>
                    <a:latin typeface="微软雅黑" panose="020B0503020204020204" pitchFamily="34" charset="-122"/>
                    <a:ea typeface="微软雅黑" panose="020B0503020204020204" pitchFamily="34" charset="-122"/>
                  </a:rPr>
                  <a:t>抢行加速度</a:t>
                </a:r>
                <a14:m>
                  <m:oMath xmlns:m="http://schemas.openxmlformats.org/officeDocument/2006/math">
                    <m:r>
                      <m:rPr>
                        <m:nor/>
                      </m:rPr>
                      <a:rPr lang="zh-CN" altLang="en-US" sz="1600" dirty="0">
                        <a:solidFill>
                          <a:srgbClr val="22345C"/>
                        </a:solidFill>
                        <a:latin typeface="微软雅黑" panose="020B0503020204020204" pitchFamily="34" charset="-122"/>
                        <a:ea typeface="微软雅黑" panose="020B0503020204020204" pitchFamily="34" charset="-122"/>
                      </a:rPr>
                      <m:t>阈值</m:t>
                    </m:r>
                  </m:oMath>
                </a14:m>
                <a:r>
                  <a:rPr lang="en-US" altLang="zh-CN" sz="1600" dirty="0">
                    <a:solidFill>
                      <a:srgbClr val="002060"/>
                    </a:solidFill>
                    <a:latin typeface="微软雅黑" panose="020B0503020204020204" pitchFamily="34" charset="-122"/>
                    <a:ea typeface="微软雅黑" panose="020B0503020204020204" pitchFamily="34" charset="-122"/>
                  </a:rPr>
                  <a:t>——</a:t>
                </a:r>
                <a:r>
                  <a:rPr lang="zh-CN" altLang="en-US" sz="1600" b="1" dirty="0">
                    <a:solidFill>
                      <a:srgbClr val="ED7D31"/>
                    </a:solidFill>
                    <a:latin typeface="微软雅黑" panose="020B0503020204020204" pitchFamily="34" charset="-122"/>
                    <a:ea typeface="微软雅黑" panose="020B0503020204020204" pitchFamily="34" charset="-122"/>
                  </a:rPr>
                  <a:t>抢行区间</a:t>
                </a:r>
                <a:r>
                  <a:rPr lang="zh-CN" altLang="en-US" sz="1600" dirty="0">
                    <a:solidFill>
                      <a:srgbClr val="002060"/>
                    </a:solidFill>
                    <a:latin typeface="微软雅黑" panose="020B0503020204020204" pitchFamily="34" charset="-122"/>
                    <a:ea typeface="微软雅黑" panose="020B0503020204020204" pitchFamily="34" charset="-122"/>
                  </a:rPr>
                  <a:t>（</a:t>
                </a:r>
                <a14:m>
                  <m:oMath xmlns:m="http://schemas.openxmlformats.org/officeDocument/2006/math">
                    <m:r>
                      <a:rPr lang="en-US" altLang="zh-CN" sz="1600" i="1" smtClean="0">
                        <a:solidFill>
                          <a:srgbClr val="7030A0"/>
                        </a:solidFill>
                        <a:latin typeface="Cambria Math" panose="02040503050406030204" pitchFamily="18" charset="0"/>
                        <a:ea typeface="Cambria Math" panose="02040503050406030204" pitchFamily="18" charset="0"/>
                      </a:rPr>
                      <m:t>𝑎</m:t>
                    </m:r>
                    <m:r>
                      <a:rPr lang="en-US" altLang="zh-CN" sz="1600" i="1" smtClean="0">
                        <a:solidFill>
                          <a:srgbClr val="22345C"/>
                        </a:solidFill>
                        <a:latin typeface="Cambria Math" panose="02040503050406030204" pitchFamily="18" charset="0"/>
                        <a:ea typeface="Cambria Math" panose="02040503050406030204" pitchFamily="18" charset="0"/>
                      </a:rPr>
                      <m:t>&gt;</m:t>
                    </m:r>
                    <m:sSub>
                      <m:sSubPr>
                        <m:ctrlPr>
                          <a:rPr lang="en-US" altLang="zh-CN" sz="1600" i="1" smtClean="0">
                            <a:solidFill>
                              <a:srgbClr val="ED7D31"/>
                            </a:solidFill>
                            <a:latin typeface="Cambria Math" panose="02040503050406030204" pitchFamily="18" charset="0"/>
                            <a:ea typeface="微软雅黑" panose="020B0503020204020204" pitchFamily="34" charset="-122"/>
                          </a:rPr>
                        </m:ctrlPr>
                      </m:sSubPr>
                      <m:e>
                        <m:r>
                          <a:rPr lang="en-US" altLang="zh-CN" sz="1600" i="1" smtClean="0">
                            <a:solidFill>
                              <a:srgbClr val="ED7D31"/>
                            </a:solidFill>
                            <a:latin typeface="Cambria Math" panose="02040503050406030204" pitchFamily="18" charset="0"/>
                            <a:ea typeface="微软雅黑" panose="020B0503020204020204" pitchFamily="34" charset="-122"/>
                          </a:rPr>
                          <m:t>𝑎</m:t>
                        </m:r>
                      </m:e>
                      <m:sub>
                        <m:r>
                          <a:rPr lang="en-US" altLang="zh-CN" sz="1600" i="1" smtClean="0">
                            <a:solidFill>
                              <a:srgbClr val="ED7D31"/>
                            </a:solidFill>
                            <a:latin typeface="Cambria Math" panose="02040503050406030204" pitchFamily="18" charset="0"/>
                            <a:ea typeface="微软雅黑" panose="020B0503020204020204" pitchFamily="34" charset="-122"/>
                          </a:rPr>
                          <m:t>𝑟𝑢𝑠h</m:t>
                        </m:r>
                      </m:sub>
                    </m:sSub>
                  </m:oMath>
                </a14:m>
                <a:r>
                  <a:rPr lang="zh-CN" altLang="en-US" sz="1600" dirty="0">
                    <a:solidFill>
                      <a:srgbClr val="002060"/>
                    </a:solidFill>
                    <a:latin typeface="微软雅黑" panose="020B0503020204020204" pitchFamily="34" charset="-122"/>
                    <a:ea typeface="微软雅黑" panose="020B0503020204020204" pitchFamily="34" charset="-122"/>
                  </a:rPr>
                  <a:t>）</a:t>
                </a:r>
                <a:endParaRPr lang="en-US" altLang="zh-CN" sz="1600" dirty="0">
                  <a:solidFill>
                    <a:srgbClr val="002060"/>
                  </a:solidFill>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zh-CN" altLang="en-US" sz="1600" dirty="0">
                    <a:solidFill>
                      <a:srgbClr val="002060"/>
                    </a:solidFill>
                    <a:latin typeface="微软雅黑" panose="020B0503020204020204" pitchFamily="34" charset="-122"/>
                    <a:ea typeface="微软雅黑" panose="020B0503020204020204" pitchFamily="34" charset="-122"/>
                  </a:rPr>
                  <a:t>加速度处于抢行与让行加速度之间</a:t>
                </a:r>
                <a:r>
                  <a:rPr lang="en-US" altLang="zh-CN" sz="1600" dirty="0">
                    <a:solidFill>
                      <a:srgbClr val="002060"/>
                    </a:solidFill>
                    <a:latin typeface="微软雅黑" panose="020B0503020204020204" pitchFamily="34" charset="-122"/>
                    <a:ea typeface="微软雅黑" panose="020B0503020204020204" pitchFamily="34" charset="-122"/>
                  </a:rPr>
                  <a:t>——</a:t>
                </a:r>
                <a:r>
                  <a:rPr lang="zh-CN" altLang="en-US" sz="1600" b="1" dirty="0">
                    <a:solidFill>
                      <a:schemeClr val="bg2">
                        <a:lumMod val="50000"/>
                      </a:schemeClr>
                    </a:solidFill>
                    <a:latin typeface="微软雅黑" panose="020B0503020204020204" pitchFamily="34" charset="-122"/>
                    <a:ea typeface="微软雅黑" panose="020B0503020204020204" pitchFamily="34" charset="-122"/>
                  </a:rPr>
                  <a:t>不明确状态</a:t>
                </a:r>
                <a:r>
                  <a:rPr lang="zh-CN" altLang="en-US" sz="1600" dirty="0">
                    <a:solidFill>
                      <a:srgbClr val="22345C"/>
                    </a:solidFill>
                    <a:latin typeface="微软雅黑" panose="020B0503020204020204" pitchFamily="34" charset="-122"/>
                    <a:ea typeface="微软雅黑" panose="020B0503020204020204" pitchFamily="34" charset="-122"/>
                  </a:rPr>
                  <a:t>（</a:t>
                </a:r>
                <a14:m>
                  <m:oMath xmlns:m="http://schemas.openxmlformats.org/officeDocument/2006/math">
                    <m:sSub>
                      <m:sSubPr>
                        <m:ctrlPr>
                          <a:rPr lang="en-US" altLang="zh-CN" sz="1600" i="1" smtClean="0">
                            <a:solidFill>
                              <a:srgbClr val="ED7D31"/>
                            </a:solidFill>
                            <a:latin typeface="Cambria Math" panose="02040503050406030204" pitchFamily="18" charset="0"/>
                            <a:ea typeface="微软雅黑" panose="020B0503020204020204" pitchFamily="34" charset="-122"/>
                          </a:rPr>
                        </m:ctrlPr>
                      </m:sSubPr>
                      <m:e>
                        <m:r>
                          <a:rPr lang="en-US" altLang="zh-CN" sz="1600" i="1" smtClean="0">
                            <a:solidFill>
                              <a:srgbClr val="ED7D31"/>
                            </a:solidFill>
                            <a:latin typeface="Cambria Math" panose="02040503050406030204" pitchFamily="18" charset="0"/>
                            <a:ea typeface="微软雅黑" panose="020B0503020204020204" pitchFamily="34" charset="-122"/>
                          </a:rPr>
                          <m:t>𝑎</m:t>
                        </m:r>
                      </m:e>
                      <m:sub>
                        <m:r>
                          <a:rPr lang="en-US" altLang="zh-CN" sz="1600" i="1" smtClean="0">
                            <a:solidFill>
                              <a:srgbClr val="ED7D31"/>
                            </a:solidFill>
                            <a:latin typeface="Cambria Math" panose="02040503050406030204" pitchFamily="18" charset="0"/>
                            <a:ea typeface="微软雅黑" panose="020B0503020204020204" pitchFamily="34" charset="-122"/>
                          </a:rPr>
                          <m:t>𝑟𝑢𝑠h</m:t>
                        </m:r>
                      </m:sub>
                    </m:sSub>
                    <m:r>
                      <a:rPr lang="en-US" altLang="zh-CN" sz="1600" i="1" smtClean="0">
                        <a:solidFill>
                          <a:srgbClr val="22345C"/>
                        </a:solidFill>
                        <a:latin typeface="Cambria Math" panose="02040503050406030204" pitchFamily="18" charset="0"/>
                        <a:ea typeface="Cambria Math" panose="02040503050406030204" pitchFamily="18" charset="0"/>
                      </a:rPr>
                      <m:t>&gt;</m:t>
                    </m:r>
                    <m:r>
                      <a:rPr lang="en-US" altLang="zh-CN" sz="1600" i="1" smtClean="0">
                        <a:solidFill>
                          <a:srgbClr val="7030A0"/>
                        </a:solidFill>
                        <a:latin typeface="Cambria Math" panose="02040503050406030204" pitchFamily="18" charset="0"/>
                        <a:ea typeface="Cambria Math" panose="02040503050406030204" pitchFamily="18" charset="0"/>
                      </a:rPr>
                      <m:t>𝑎</m:t>
                    </m:r>
                    <m:r>
                      <a:rPr lang="en-US" altLang="zh-CN" sz="1600" b="0" i="1" smtClean="0">
                        <a:solidFill>
                          <a:srgbClr val="22345C"/>
                        </a:solidFill>
                        <a:latin typeface="Cambria Math" panose="02040503050406030204" pitchFamily="18" charset="0"/>
                        <a:ea typeface="Cambria Math" panose="02040503050406030204" pitchFamily="18" charset="0"/>
                      </a:rPr>
                      <m:t>&gt;</m:t>
                    </m:r>
                    <m:sSub>
                      <m:sSubPr>
                        <m:ctrlPr>
                          <a:rPr lang="en-US" altLang="zh-CN" sz="1600" i="1" smtClean="0">
                            <a:solidFill>
                              <a:schemeClr val="accent6">
                                <a:lumMod val="75000"/>
                              </a:schemeClr>
                            </a:solidFill>
                            <a:latin typeface="Cambria Math" panose="02040503050406030204" pitchFamily="18" charset="0"/>
                            <a:ea typeface="微软雅黑" panose="020B0503020204020204" pitchFamily="34" charset="-122"/>
                          </a:rPr>
                        </m:ctrlPr>
                      </m:sSubPr>
                      <m:e>
                        <m:r>
                          <a:rPr lang="en-US" altLang="zh-CN" sz="1600" i="1" smtClean="0">
                            <a:solidFill>
                              <a:schemeClr val="accent6">
                                <a:lumMod val="75000"/>
                              </a:schemeClr>
                            </a:solidFill>
                            <a:latin typeface="Cambria Math" panose="02040503050406030204" pitchFamily="18" charset="0"/>
                            <a:ea typeface="微软雅黑" panose="020B0503020204020204" pitchFamily="34" charset="-122"/>
                          </a:rPr>
                          <m:t>𝑎</m:t>
                        </m:r>
                      </m:e>
                      <m:sub>
                        <m:r>
                          <a:rPr lang="en-US" altLang="zh-CN" sz="1600" i="1" smtClean="0">
                            <a:solidFill>
                              <a:schemeClr val="accent6">
                                <a:lumMod val="75000"/>
                              </a:schemeClr>
                            </a:solidFill>
                            <a:latin typeface="Cambria Math" panose="02040503050406030204" pitchFamily="18" charset="0"/>
                            <a:ea typeface="微软雅黑" panose="020B0503020204020204" pitchFamily="34" charset="-122"/>
                          </a:rPr>
                          <m:t>𝑦𝑖𝑒𝑙𝑑</m:t>
                        </m:r>
                      </m:sub>
                    </m:sSub>
                  </m:oMath>
                </a14:m>
                <a:r>
                  <a:rPr lang="en-US" altLang="zh-CN" sz="1600" dirty="0">
                    <a:solidFill>
                      <a:srgbClr val="22345C"/>
                    </a:solidFill>
                    <a:latin typeface="微软雅黑" panose="020B0503020204020204" pitchFamily="34" charset="-122"/>
                    <a:ea typeface="微软雅黑" panose="020B0503020204020204" pitchFamily="34" charset="-122"/>
                  </a:rPr>
                  <a:t>)</a:t>
                </a:r>
                <a:endParaRPr lang="zh-CN" altLang="en-US" sz="1600" dirty="0">
                  <a:solidFill>
                    <a:srgbClr val="22345C"/>
                  </a:solidFill>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zh-CN" altLang="en-US" sz="1600" dirty="0">
                    <a:solidFill>
                      <a:srgbClr val="22345C"/>
                    </a:solidFill>
                    <a:latin typeface="微软雅黑" panose="020B0503020204020204" pitchFamily="34" charset="-122"/>
                    <a:ea typeface="微软雅黑" panose="020B0503020204020204" pitchFamily="34" charset="-122"/>
                  </a:rPr>
                  <a:t>加速度小于让行加速度阈值</a:t>
                </a:r>
                <a:r>
                  <a:rPr lang="en-US" altLang="zh-CN" sz="1600" dirty="0">
                    <a:solidFill>
                      <a:srgbClr val="22345C"/>
                    </a:solidFill>
                    <a:latin typeface="微软雅黑" panose="020B0503020204020204" pitchFamily="34" charset="-122"/>
                    <a:ea typeface="微软雅黑" panose="020B0503020204020204" pitchFamily="34" charset="-122"/>
                  </a:rPr>
                  <a:t>——</a:t>
                </a:r>
                <a:r>
                  <a:rPr lang="zh-CN" altLang="en-US" sz="1600" b="1" dirty="0">
                    <a:solidFill>
                      <a:schemeClr val="accent6">
                        <a:lumMod val="75000"/>
                      </a:schemeClr>
                    </a:solidFill>
                    <a:latin typeface="微软雅黑" panose="020B0503020204020204" pitchFamily="34" charset="-122"/>
                    <a:ea typeface="微软雅黑" panose="020B0503020204020204" pitchFamily="34" charset="-122"/>
                  </a:rPr>
                  <a:t>让行区间</a:t>
                </a:r>
                <a14:m>
                  <m:oMath xmlns:m="http://schemas.openxmlformats.org/officeDocument/2006/math">
                    <m:r>
                      <m:rPr>
                        <m:nor/>
                      </m:rPr>
                      <a:rPr lang="zh-CN" altLang="en-US" sz="1600" dirty="0">
                        <a:solidFill>
                          <a:srgbClr val="22345C"/>
                        </a:solidFill>
                        <a:latin typeface="微软雅黑" panose="020B0503020204020204" pitchFamily="34" charset="-122"/>
                        <a:ea typeface="微软雅黑" panose="020B0503020204020204" pitchFamily="34" charset="-122"/>
                      </a:rPr>
                      <m:t>（</m:t>
                    </m:r>
                    <m:r>
                      <a:rPr lang="en-US" altLang="zh-CN" sz="1600" i="1" smtClean="0">
                        <a:solidFill>
                          <a:srgbClr val="7030A0"/>
                        </a:solidFill>
                        <a:latin typeface="Cambria Math" panose="02040503050406030204" pitchFamily="18" charset="0"/>
                        <a:ea typeface="Cambria Math" panose="02040503050406030204" pitchFamily="18" charset="0"/>
                      </a:rPr>
                      <m:t>𝑎</m:t>
                    </m:r>
                    <m:r>
                      <a:rPr lang="en-US" altLang="zh-CN" sz="1600" b="0" i="1" smtClean="0">
                        <a:solidFill>
                          <a:srgbClr val="22345C"/>
                        </a:solidFill>
                        <a:latin typeface="Cambria Math" panose="02040503050406030204" pitchFamily="18" charset="0"/>
                        <a:ea typeface="Cambria Math" panose="02040503050406030204" pitchFamily="18" charset="0"/>
                      </a:rPr>
                      <m:t>&gt;</m:t>
                    </m:r>
                    <m:r>
                      <m:rPr>
                        <m:nor/>
                      </m:rPr>
                      <a:rPr lang="en-US" altLang="zh-CN" sz="1600" dirty="0" smtClean="0">
                        <a:solidFill>
                          <a:srgbClr val="22345C"/>
                        </a:solidFill>
                        <a:latin typeface="微软雅黑" panose="020B0503020204020204" pitchFamily="34" charset="-122"/>
                        <a:ea typeface="微软雅黑" panose="020B0503020204020204" pitchFamily="34" charset="-122"/>
                      </a:rPr>
                      <m:t> </m:t>
                    </m:r>
                    <m:sSub>
                      <m:sSubPr>
                        <m:ctrlPr>
                          <a:rPr lang="en-US" altLang="zh-CN" sz="1600" i="1" smtClean="0">
                            <a:solidFill>
                              <a:schemeClr val="accent6">
                                <a:lumMod val="75000"/>
                              </a:schemeClr>
                            </a:solidFill>
                            <a:latin typeface="Cambria Math" panose="02040503050406030204" pitchFamily="18" charset="0"/>
                            <a:ea typeface="微软雅黑" panose="020B0503020204020204" pitchFamily="34" charset="-122"/>
                          </a:rPr>
                        </m:ctrlPr>
                      </m:sSubPr>
                      <m:e>
                        <m:r>
                          <a:rPr lang="en-US" altLang="zh-CN" sz="1600" i="1" smtClean="0">
                            <a:solidFill>
                              <a:schemeClr val="accent6">
                                <a:lumMod val="75000"/>
                              </a:schemeClr>
                            </a:solidFill>
                            <a:latin typeface="Cambria Math" panose="02040503050406030204" pitchFamily="18" charset="0"/>
                            <a:ea typeface="微软雅黑" panose="020B0503020204020204" pitchFamily="34" charset="-122"/>
                          </a:rPr>
                          <m:t>𝑎</m:t>
                        </m:r>
                      </m:e>
                      <m:sub>
                        <m:r>
                          <a:rPr lang="en-US" altLang="zh-CN" sz="1600" i="1" smtClean="0">
                            <a:solidFill>
                              <a:schemeClr val="accent6">
                                <a:lumMod val="75000"/>
                              </a:schemeClr>
                            </a:solidFill>
                            <a:latin typeface="Cambria Math" panose="02040503050406030204" pitchFamily="18" charset="0"/>
                            <a:ea typeface="微软雅黑" panose="020B0503020204020204" pitchFamily="34" charset="-122"/>
                          </a:rPr>
                          <m:t>𝑦𝑖𝑒𝑙𝑑</m:t>
                        </m:r>
                      </m:sub>
                    </m:sSub>
                    <m:r>
                      <m:rPr>
                        <m:nor/>
                      </m:rPr>
                      <a:rPr lang="en-US" altLang="zh-CN" sz="1600" dirty="0" smtClean="0">
                        <a:solidFill>
                          <a:srgbClr val="22345C"/>
                        </a:solidFill>
                        <a:latin typeface="微软雅黑" panose="020B0503020204020204" pitchFamily="34" charset="-122"/>
                        <a:ea typeface="微软雅黑" panose="020B0503020204020204" pitchFamily="34" charset="-122"/>
                      </a:rPr>
                      <m:t>)</m:t>
                    </m:r>
                  </m:oMath>
                </a14:m>
                <a:endParaRPr lang="zh-CN" altLang="en-US" sz="1600" dirty="0">
                  <a:solidFill>
                    <a:srgbClr val="22345C"/>
                  </a:solidFill>
                  <a:latin typeface="微软雅黑" panose="020B0503020204020204" pitchFamily="34" charset="-122"/>
                  <a:ea typeface="微软雅黑" panose="020B0503020204020204" pitchFamily="34" charset="-122"/>
                </a:endParaRPr>
              </a:p>
            </p:txBody>
          </p:sp>
        </mc:Choice>
        <mc:Fallback xmlns="">
          <p:sp>
            <p:nvSpPr>
              <p:cNvPr id="29" name="矩形: 圆角 28">
                <a:extLst>
                  <a:ext uri="{FF2B5EF4-FFF2-40B4-BE49-F238E27FC236}">
                    <a16:creationId xmlns:a16="http://schemas.microsoft.com/office/drawing/2014/main" id="{B1F15C44-3A4F-BA4B-DD62-DDC30F368F62}"/>
                  </a:ext>
                </a:extLst>
              </p:cNvPr>
              <p:cNvSpPr>
                <a:spLocks noRot="1" noChangeAspect="1" noMove="1" noResize="1" noEditPoints="1" noAdjustHandles="1" noChangeArrowheads="1" noChangeShapeType="1" noTextEdit="1"/>
              </p:cNvSpPr>
              <p:nvPr/>
            </p:nvSpPr>
            <p:spPr>
              <a:xfrm>
                <a:off x="938051" y="1363015"/>
                <a:ext cx="10217358" cy="2060186"/>
              </a:xfrm>
              <a:prstGeom prst="roundRect">
                <a:avLst/>
              </a:prstGeom>
              <a:blipFill>
                <a:blip r:embed="rId7"/>
                <a:stretch>
                  <a:fillRect/>
                </a:stretch>
              </a:blipFill>
              <a:ln>
                <a:noFill/>
              </a:ln>
            </p:spPr>
            <p:txBody>
              <a:bodyPr/>
              <a:lstStyle/>
              <a:p>
                <a:r>
                  <a:rPr lang="zh-CN" altLang="en-US">
                    <a:noFill/>
                  </a:rPr>
                  <a:t> </a:t>
                </a:r>
              </a:p>
            </p:txBody>
          </p:sp>
        </mc:Fallback>
      </mc:AlternateContent>
      <p:sp>
        <p:nvSpPr>
          <p:cNvPr id="3" name="灯片编号占位符 1">
            <a:extLst>
              <a:ext uri="{FF2B5EF4-FFF2-40B4-BE49-F238E27FC236}">
                <a16:creationId xmlns:a16="http://schemas.microsoft.com/office/drawing/2014/main" id="{4A6D510C-D1D8-7160-A782-86DD0CCA6F48}"/>
              </a:ext>
            </a:extLst>
          </p:cNvPr>
          <p:cNvSpPr>
            <a:spLocks noGrp="1"/>
          </p:cNvSpPr>
          <p:nvPr>
            <p:ph type="sldNum" idx="4"/>
          </p:nvPr>
        </p:nvSpPr>
        <p:spPr>
          <a:xfrm>
            <a:off x="11155409" y="6392861"/>
            <a:ext cx="952982" cy="404177"/>
          </a:xfrm>
        </p:spPr>
        <p:txBody>
          <a:bodyPr/>
          <a:lstStyle/>
          <a:p>
            <a:fld id="{8BD8EFDD-EF22-4579-A22F-818527E9ADD1}" type="slidenum">
              <a:rPr lang="en-US" altLang="zh-CN">
                <a:latin typeface="微软雅黑" panose="020B0503020204020204" pitchFamily="34" charset="-122"/>
                <a:ea typeface="微软雅黑" panose="020B0503020204020204" pitchFamily="34" charset="-122"/>
              </a:rPr>
              <a:t>2</a:t>
            </a:fld>
            <a:endParaRPr lang="zh-CN"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圆角 11">
                <a:extLst>
                  <a:ext uri="{FF2B5EF4-FFF2-40B4-BE49-F238E27FC236}">
                    <a16:creationId xmlns:a16="http://schemas.microsoft.com/office/drawing/2014/main" id="{F56865AB-94B3-0C0B-17BC-BE00C602DFA3}"/>
                  </a:ext>
                </a:extLst>
              </p:cNvPr>
              <p:cNvSpPr/>
              <p:nvPr/>
            </p:nvSpPr>
            <p:spPr>
              <a:xfrm>
                <a:off x="4331873" y="6180698"/>
                <a:ext cx="3926811" cy="75408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1400" b="1" dirty="0">
                    <a:solidFill>
                      <a:srgbClr val="22345C"/>
                    </a:solidFill>
                    <a:latin typeface="微软雅黑" panose="020B0503020204020204" pitchFamily="34" charset="-122"/>
                    <a:ea typeface="微软雅黑" panose="020B0503020204020204" pitchFamily="34" charset="-122"/>
                  </a:rPr>
                  <a:t>交互开始时刻，</a:t>
                </a:r>
                <a14:m>
                  <m:oMath xmlns:m="http://schemas.openxmlformats.org/officeDocument/2006/math">
                    <m:sSub>
                      <m:sSubPr>
                        <m:ctrlPr>
                          <a:rPr lang="en-US" altLang="zh-CN" sz="1400" b="1" i="1" smtClean="0">
                            <a:solidFill>
                              <a:srgbClr val="22345C"/>
                            </a:solidFill>
                            <a:latin typeface="Cambria Math" panose="02040503050406030204" pitchFamily="18" charset="0"/>
                            <a:ea typeface="微软雅黑" panose="020B0503020204020204" pitchFamily="34" charset="-122"/>
                          </a:rPr>
                        </m:ctrlPr>
                      </m:sSubPr>
                      <m:e>
                        <m:r>
                          <a:rPr lang="en-US" altLang="zh-CN" sz="1400" b="1" i="1">
                            <a:solidFill>
                              <a:srgbClr val="22345C"/>
                            </a:solidFill>
                            <a:latin typeface="Cambria Math" panose="02040503050406030204" pitchFamily="18" charset="0"/>
                            <a:ea typeface="微软雅黑" panose="020B0503020204020204" pitchFamily="34" charset="-122"/>
                          </a:rPr>
                          <m:t>𝒗</m:t>
                        </m:r>
                      </m:e>
                      <m:sub>
                        <m:r>
                          <a:rPr lang="en-US" altLang="zh-CN" sz="1400" b="1" i="1">
                            <a:solidFill>
                              <a:srgbClr val="22345C"/>
                            </a:solidFill>
                            <a:latin typeface="Cambria Math" panose="02040503050406030204" pitchFamily="18" charset="0"/>
                            <a:ea typeface="微软雅黑" panose="020B0503020204020204" pitchFamily="34" charset="-122"/>
                          </a:rPr>
                          <m:t>𝒆𝒈𝒐</m:t>
                        </m:r>
                      </m:sub>
                    </m:sSub>
                  </m:oMath>
                </a14:m>
                <a:r>
                  <a:rPr lang="zh-CN" altLang="en-US" sz="1400" b="1" dirty="0">
                    <a:solidFill>
                      <a:srgbClr val="002060"/>
                    </a:solidFill>
                    <a:latin typeface="微软雅黑" panose="020B0503020204020204" pitchFamily="34" charset="-122"/>
                    <a:ea typeface="微软雅黑" panose="020B0503020204020204" pitchFamily="34" charset="-122"/>
                  </a:rPr>
                  <a:t>和</a:t>
                </a:r>
                <a14:m>
                  <m:oMath xmlns:m="http://schemas.openxmlformats.org/officeDocument/2006/math">
                    <m:sSub>
                      <m:sSubPr>
                        <m:ctrlPr>
                          <a:rPr lang="en-US" altLang="zh-CN" sz="1400" b="1" i="1">
                            <a:solidFill>
                              <a:srgbClr val="22345C"/>
                            </a:solidFill>
                            <a:latin typeface="Cambria Math" panose="02040503050406030204" pitchFamily="18" charset="0"/>
                            <a:ea typeface="微软雅黑" panose="020B0503020204020204" pitchFamily="34" charset="-122"/>
                          </a:rPr>
                        </m:ctrlPr>
                      </m:sSubPr>
                      <m:e>
                        <m:r>
                          <a:rPr lang="en-US" altLang="zh-CN" sz="1400" b="1" i="1">
                            <a:solidFill>
                              <a:srgbClr val="22345C"/>
                            </a:solidFill>
                            <a:latin typeface="Cambria Math" panose="02040503050406030204" pitchFamily="18" charset="0"/>
                            <a:ea typeface="微软雅黑" panose="020B0503020204020204" pitchFamily="34" charset="-122"/>
                          </a:rPr>
                          <m:t>𝒗</m:t>
                        </m:r>
                      </m:e>
                      <m:sub>
                        <m:r>
                          <a:rPr lang="en-US" altLang="zh-CN" sz="1400" b="1" i="1">
                            <a:solidFill>
                              <a:srgbClr val="22345C"/>
                            </a:solidFill>
                            <a:latin typeface="Cambria Math" panose="02040503050406030204" pitchFamily="18" charset="0"/>
                            <a:ea typeface="微软雅黑" panose="020B0503020204020204" pitchFamily="34" charset="-122"/>
                          </a:rPr>
                          <m:t>𝒐𝒃𝒋</m:t>
                        </m:r>
                      </m:sub>
                    </m:sSub>
                  </m:oMath>
                </a14:m>
                <a:r>
                  <a:rPr lang="zh-CN" altLang="en-US" sz="1400" b="1" dirty="0">
                    <a:solidFill>
                      <a:srgbClr val="002060"/>
                    </a:solidFill>
                    <a:latin typeface="微软雅黑" panose="020B0503020204020204" pitchFamily="34" charset="-122"/>
                    <a:ea typeface="微软雅黑" panose="020B0503020204020204" pitchFamily="34" charset="-122"/>
                  </a:rPr>
                  <a:t>的</a:t>
                </a:r>
                <a:r>
                  <a:rPr lang="zh-CN" altLang="en-US" sz="1400" b="1" dirty="0">
                    <a:solidFill>
                      <a:srgbClr val="ED7D31"/>
                    </a:solidFill>
                    <a:latin typeface="微软雅黑" panose="020B0503020204020204" pitchFamily="34" charset="-122"/>
                    <a:ea typeface="微软雅黑" panose="020B0503020204020204" pitchFamily="34" charset="-122"/>
                  </a:rPr>
                  <a:t>通行规则不明确</a:t>
                </a:r>
                <a:r>
                  <a:rPr lang="zh-CN" altLang="en-US" sz="1400" b="1" dirty="0">
                    <a:solidFill>
                      <a:srgbClr val="002060"/>
                    </a:solidFill>
                    <a:latin typeface="微软雅黑" panose="020B0503020204020204" pitchFamily="34" charset="-122"/>
                    <a:ea typeface="微软雅黑" panose="020B0503020204020204" pitchFamily="34" charset="-122"/>
                  </a:rPr>
                  <a:t>，</a:t>
                </a:r>
                <a14:m>
                  <m:oMath xmlns:m="http://schemas.openxmlformats.org/officeDocument/2006/math">
                    <m:sSub>
                      <m:sSubPr>
                        <m:ctrlPr>
                          <a:rPr lang="en-US" altLang="zh-CN" sz="1400" b="1" i="1">
                            <a:solidFill>
                              <a:srgbClr val="22345C"/>
                            </a:solidFill>
                            <a:latin typeface="Cambria Math" panose="02040503050406030204" pitchFamily="18" charset="0"/>
                            <a:ea typeface="微软雅黑" panose="020B0503020204020204" pitchFamily="34" charset="-122"/>
                          </a:rPr>
                        </m:ctrlPr>
                      </m:sSubPr>
                      <m:e>
                        <m:r>
                          <a:rPr lang="en-US" altLang="zh-CN" sz="1400" b="1" i="1">
                            <a:solidFill>
                              <a:srgbClr val="22345C"/>
                            </a:solidFill>
                            <a:latin typeface="Cambria Math" panose="02040503050406030204" pitchFamily="18" charset="0"/>
                            <a:ea typeface="微软雅黑" panose="020B0503020204020204" pitchFamily="34" charset="-122"/>
                          </a:rPr>
                          <m:t>𝒗</m:t>
                        </m:r>
                      </m:e>
                      <m:sub>
                        <m:r>
                          <a:rPr lang="en-US" altLang="zh-CN" sz="1400" b="1" i="1">
                            <a:solidFill>
                              <a:srgbClr val="22345C"/>
                            </a:solidFill>
                            <a:latin typeface="Cambria Math" panose="02040503050406030204" pitchFamily="18" charset="0"/>
                            <a:ea typeface="微软雅黑" panose="020B0503020204020204" pitchFamily="34" charset="-122"/>
                          </a:rPr>
                          <m:t>𝒆𝒈𝒐</m:t>
                        </m:r>
                      </m:sub>
                    </m:sSub>
                  </m:oMath>
                </a14:m>
                <a:r>
                  <a:rPr lang="zh-CN" altLang="en-US" sz="1400" b="1" dirty="0">
                    <a:solidFill>
                      <a:srgbClr val="ED7D31"/>
                    </a:solidFill>
                    <a:latin typeface="微软雅黑" panose="020B0503020204020204" pitchFamily="34" charset="-122"/>
                    <a:ea typeface="微软雅黑" panose="020B0503020204020204" pitchFamily="34" charset="-122"/>
                  </a:rPr>
                  <a:t>抢行</a:t>
                </a:r>
                <a:r>
                  <a:rPr lang="zh-CN" altLang="en-US" sz="1400" b="1" dirty="0">
                    <a:solidFill>
                      <a:srgbClr val="002060"/>
                    </a:solidFill>
                    <a:latin typeface="微软雅黑" panose="020B0503020204020204" pitchFamily="34" charset="-122"/>
                    <a:ea typeface="微软雅黑" panose="020B0503020204020204" pitchFamily="34" charset="-122"/>
                  </a:rPr>
                  <a:t>通过；</a:t>
                </a:r>
              </a:p>
            </p:txBody>
          </p:sp>
        </mc:Choice>
        <mc:Fallback xmlns="">
          <p:sp>
            <p:nvSpPr>
              <p:cNvPr id="12" name="矩形: 圆角 11">
                <a:extLst>
                  <a:ext uri="{FF2B5EF4-FFF2-40B4-BE49-F238E27FC236}">
                    <a16:creationId xmlns:a16="http://schemas.microsoft.com/office/drawing/2014/main" id="{F56865AB-94B3-0C0B-17BC-BE00C602DFA3}"/>
                  </a:ext>
                </a:extLst>
              </p:cNvPr>
              <p:cNvSpPr>
                <a:spLocks noRot="1" noChangeAspect="1" noMove="1" noResize="1" noEditPoints="1" noAdjustHandles="1" noChangeArrowheads="1" noChangeShapeType="1" noTextEdit="1"/>
              </p:cNvSpPr>
              <p:nvPr/>
            </p:nvSpPr>
            <p:spPr>
              <a:xfrm>
                <a:off x="4331873" y="6180698"/>
                <a:ext cx="3926811" cy="754082"/>
              </a:xfrm>
              <a:prstGeom prst="roundRect">
                <a:avLst/>
              </a:prstGeom>
              <a:blipFill>
                <a:blip r:embed="rId8"/>
                <a:stretch>
                  <a:fillRect r="-4193"/>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C55F8F41-79B5-E201-7B26-2936BA5CB9BB}"/>
                  </a:ext>
                </a:extLst>
              </p:cNvPr>
              <p:cNvSpPr txBox="1"/>
              <p:nvPr/>
            </p:nvSpPr>
            <p:spPr>
              <a:xfrm>
                <a:off x="1751317" y="6254915"/>
                <a:ext cx="1933176" cy="543610"/>
              </a:xfrm>
              <a:prstGeom prst="rect">
                <a:avLst/>
              </a:prstGeom>
              <a:noFill/>
            </p:spPr>
            <p:txBody>
              <a:bodyPr wrap="square">
                <a:spAutoFit/>
              </a:bodyPr>
              <a:lstStyle/>
              <a:p>
                <a:r>
                  <a:rPr lang="zh-CN" altLang="en-US" sz="1400" b="1" dirty="0">
                    <a:solidFill>
                      <a:srgbClr val="22345C"/>
                    </a:solidFill>
                    <a:latin typeface="微软雅黑" panose="020B0503020204020204" pitchFamily="34" charset="-122"/>
                    <a:ea typeface="微软雅黑" panose="020B0503020204020204" pitchFamily="34" charset="-122"/>
                  </a:rPr>
                  <a:t>直行车</a:t>
                </a:r>
                <a14:m>
                  <m:oMath xmlns:m="http://schemas.openxmlformats.org/officeDocument/2006/math">
                    <m:sSub>
                      <m:sSubPr>
                        <m:ctrlPr>
                          <a:rPr lang="en-US" altLang="zh-CN" sz="1400" b="1" i="1" smtClean="0">
                            <a:solidFill>
                              <a:srgbClr val="22345C"/>
                            </a:solidFill>
                            <a:latin typeface="Cambria Math" panose="02040503050406030204" pitchFamily="18" charset="0"/>
                            <a:ea typeface="微软雅黑" panose="020B0503020204020204" pitchFamily="34" charset="-122"/>
                          </a:rPr>
                        </m:ctrlPr>
                      </m:sSubPr>
                      <m:e>
                        <m:r>
                          <a:rPr lang="en-US" altLang="zh-CN" sz="1400" b="1" i="1">
                            <a:solidFill>
                              <a:srgbClr val="22345C"/>
                            </a:solidFill>
                            <a:latin typeface="Cambria Math" panose="02040503050406030204" pitchFamily="18" charset="0"/>
                            <a:ea typeface="微软雅黑" panose="020B0503020204020204" pitchFamily="34" charset="-122"/>
                          </a:rPr>
                          <m:t>𝒗</m:t>
                        </m:r>
                      </m:e>
                      <m:sub>
                        <m:r>
                          <a:rPr lang="en-US" altLang="zh-CN" sz="1400" b="1" i="1">
                            <a:solidFill>
                              <a:srgbClr val="22345C"/>
                            </a:solidFill>
                            <a:latin typeface="Cambria Math" panose="02040503050406030204" pitchFamily="18" charset="0"/>
                            <a:ea typeface="微软雅黑" panose="020B0503020204020204" pitchFamily="34" charset="-122"/>
                          </a:rPr>
                          <m:t>𝒐</m:t>
                        </m:r>
                        <m:r>
                          <a:rPr lang="en-US" altLang="zh-CN" sz="1400" b="1" i="1" smtClean="0">
                            <a:solidFill>
                              <a:srgbClr val="22345C"/>
                            </a:solidFill>
                            <a:latin typeface="Cambria Math" panose="02040503050406030204" pitchFamily="18" charset="0"/>
                            <a:ea typeface="微软雅黑" panose="020B0503020204020204" pitchFamily="34" charset="-122"/>
                          </a:rPr>
                          <m:t>𝒃𝒋</m:t>
                        </m:r>
                      </m:sub>
                    </m:sSub>
                  </m:oMath>
                </a14:m>
                <a:r>
                  <a:rPr lang="zh-CN" altLang="en-US" sz="1400" b="1" dirty="0">
                    <a:solidFill>
                      <a:srgbClr val="22345C"/>
                    </a:solidFill>
                    <a:latin typeface="微软雅黑" panose="020B0503020204020204" pitchFamily="34" charset="-122"/>
                    <a:ea typeface="微软雅黑" panose="020B0503020204020204" pitchFamily="34" charset="-122"/>
                  </a:rPr>
                  <a:t>加速度与期望加速度阈值关系</a:t>
                </a:r>
              </a:p>
            </p:txBody>
          </p:sp>
        </mc:Choice>
        <mc:Fallback xmlns="">
          <p:sp>
            <p:nvSpPr>
              <p:cNvPr id="19" name="文本框 18">
                <a:extLst>
                  <a:ext uri="{FF2B5EF4-FFF2-40B4-BE49-F238E27FC236}">
                    <a16:creationId xmlns:a16="http://schemas.microsoft.com/office/drawing/2014/main" id="{C55F8F41-79B5-E201-7B26-2936BA5CB9BB}"/>
                  </a:ext>
                </a:extLst>
              </p:cNvPr>
              <p:cNvSpPr txBox="1">
                <a:spLocks noRot="1" noChangeAspect="1" noMove="1" noResize="1" noEditPoints="1" noAdjustHandles="1" noChangeArrowheads="1" noChangeShapeType="1" noTextEdit="1"/>
              </p:cNvSpPr>
              <p:nvPr/>
            </p:nvSpPr>
            <p:spPr>
              <a:xfrm>
                <a:off x="1751317" y="6254915"/>
                <a:ext cx="1933176" cy="543610"/>
              </a:xfrm>
              <a:prstGeom prst="rect">
                <a:avLst/>
              </a:prstGeom>
              <a:blipFill>
                <a:blip r:embed="rId9"/>
                <a:stretch>
                  <a:fillRect l="-946" t="-2247" b="-11236"/>
                </a:stretch>
              </a:blipFill>
            </p:spPr>
            <p:txBody>
              <a:bodyPr/>
              <a:lstStyle/>
              <a:p>
                <a:r>
                  <a:rPr lang="zh-CN" altLang="en-US">
                    <a:noFill/>
                  </a:rPr>
                  <a:t> </a:t>
                </a:r>
              </a:p>
            </p:txBody>
          </p:sp>
        </mc:Fallback>
      </mc:AlternateContent>
      <p:pic>
        <p:nvPicPr>
          <p:cNvPr id="22" name="交互2_Trim">
            <a:hlinkClick r:id="" action="ppaction://media"/>
            <a:extLst>
              <a:ext uri="{FF2B5EF4-FFF2-40B4-BE49-F238E27FC236}">
                <a16:creationId xmlns:a16="http://schemas.microsoft.com/office/drawing/2014/main" id="{F6AC71FE-4860-C973-53FB-45C2CEA51C22}"/>
              </a:ext>
            </a:extLst>
          </p:cNvPr>
          <p:cNvPicPr>
            <a:picLocks noChangeAspect="1"/>
          </p:cNvPicPr>
          <p:nvPr>
            <a:videoFile r:link="rId2"/>
            <p:extLst>
              <p:ext uri="{DAA4B4D4-6D71-4841-9C94-3DE7FCFB9230}">
                <p14:media xmlns:p14="http://schemas.microsoft.com/office/powerpoint/2010/main" r:embed="rId1"/>
              </p:ext>
            </p:extLst>
          </p:nvPr>
        </p:nvPicPr>
        <p:blipFill>
          <a:blip r:embed="rId10"/>
          <a:stretch>
            <a:fillRect/>
          </a:stretch>
        </p:blipFill>
        <p:spPr>
          <a:xfrm>
            <a:off x="4317996" y="3520739"/>
            <a:ext cx="3468341" cy="2506681"/>
          </a:xfrm>
          <a:prstGeom prst="rect">
            <a:avLst/>
          </a:prstGeom>
        </p:spPr>
      </p:pic>
      <p:cxnSp>
        <p:nvCxnSpPr>
          <p:cNvPr id="28" name="直接连接符 27">
            <a:extLst>
              <a:ext uri="{FF2B5EF4-FFF2-40B4-BE49-F238E27FC236}">
                <a16:creationId xmlns:a16="http://schemas.microsoft.com/office/drawing/2014/main" id="{7466B236-4BA3-1ED9-CAF9-EC590F633B21}"/>
              </a:ext>
            </a:extLst>
          </p:cNvPr>
          <p:cNvCxnSpPr>
            <a:cxnSpLocks/>
          </p:cNvCxnSpPr>
          <p:nvPr/>
        </p:nvCxnSpPr>
        <p:spPr>
          <a:xfrm>
            <a:off x="1299173" y="3600359"/>
            <a:ext cx="0" cy="2251801"/>
          </a:xfrm>
          <a:prstGeom prst="line">
            <a:avLst/>
          </a:prstGeom>
          <a:ln w="127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C5989913-D246-7833-60DE-AF0D534E8158}"/>
              </a:ext>
            </a:extLst>
          </p:cNvPr>
          <p:cNvCxnSpPr>
            <a:cxnSpLocks/>
          </p:cNvCxnSpPr>
          <p:nvPr/>
        </p:nvCxnSpPr>
        <p:spPr>
          <a:xfrm>
            <a:off x="8423873" y="3607979"/>
            <a:ext cx="0" cy="2251801"/>
          </a:xfrm>
          <a:prstGeom prst="line">
            <a:avLst/>
          </a:prstGeom>
          <a:ln w="127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40" name="文本框 1039">
                <a:extLst>
                  <a:ext uri="{FF2B5EF4-FFF2-40B4-BE49-F238E27FC236}">
                    <a16:creationId xmlns:a16="http://schemas.microsoft.com/office/drawing/2014/main" id="{B293031D-A8E7-FCC7-3DE9-3C5DC1A8DE9B}"/>
                  </a:ext>
                </a:extLst>
              </p:cNvPr>
              <p:cNvSpPr txBox="1"/>
              <p:nvPr/>
            </p:nvSpPr>
            <p:spPr>
              <a:xfrm>
                <a:off x="8875491" y="6254915"/>
                <a:ext cx="1881557" cy="543610"/>
              </a:xfrm>
              <a:prstGeom prst="rect">
                <a:avLst/>
              </a:prstGeom>
              <a:noFill/>
            </p:spPr>
            <p:txBody>
              <a:bodyPr wrap="square">
                <a:spAutoFit/>
              </a:bodyPr>
              <a:lstStyle/>
              <a:p>
                <a:r>
                  <a:rPr lang="zh-CN" altLang="en-US" sz="1400" b="1" dirty="0">
                    <a:solidFill>
                      <a:srgbClr val="22345C"/>
                    </a:solidFill>
                    <a:latin typeface="微软雅黑" panose="020B0503020204020204" pitchFamily="34" charset="-122"/>
                    <a:ea typeface="微软雅黑" panose="020B0503020204020204" pitchFamily="34" charset="-122"/>
                  </a:rPr>
                  <a:t>左转车</a:t>
                </a:r>
                <a14:m>
                  <m:oMath xmlns:m="http://schemas.openxmlformats.org/officeDocument/2006/math">
                    <m:sSub>
                      <m:sSubPr>
                        <m:ctrlPr>
                          <a:rPr lang="en-US" altLang="zh-CN" sz="1400" b="1" i="1">
                            <a:solidFill>
                              <a:srgbClr val="22345C"/>
                            </a:solidFill>
                            <a:latin typeface="Cambria Math" panose="02040503050406030204" pitchFamily="18" charset="0"/>
                            <a:ea typeface="微软雅黑" panose="020B0503020204020204" pitchFamily="34" charset="-122"/>
                          </a:rPr>
                        </m:ctrlPr>
                      </m:sSubPr>
                      <m:e>
                        <m:r>
                          <a:rPr lang="en-US" altLang="zh-CN" sz="1400" b="1" i="1">
                            <a:solidFill>
                              <a:srgbClr val="22345C"/>
                            </a:solidFill>
                            <a:latin typeface="Cambria Math" panose="02040503050406030204" pitchFamily="18" charset="0"/>
                            <a:ea typeface="微软雅黑" panose="020B0503020204020204" pitchFamily="34" charset="-122"/>
                          </a:rPr>
                          <m:t>𝒗</m:t>
                        </m:r>
                      </m:e>
                      <m:sub>
                        <m:r>
                          <a:rPr lang="en-US" altLang="zh-CN" sz="1400" b="1" i="1">
                            <a:solidFill>
                              <a:srgbClr val="22345C"/>
                            </a:solidFill>
                            <a:latin typeface="Cambria Math" panose="02040503050406030204" pitchFamily="18" charset="0"/>
                            <a:ea typeface="微软雅黑" panose="020B0503020204020204" pitchFamily="34" charset="-122"/>
                          </a:rPr>
                          <m:t>𝒆𝒈𝒐</m:t>
                        </m:r>
                      </m:sub>
                    </m:sSub>
                  </m:oMath>
                </a14:m>
                <a:r>
                  <a:rPr lang="zh-CN" altLang="en-US" sz="1400" b="1" dirty="0">
                    <a:solidFill>
                      <a:srgbClr val="22345C"/>
                    </a:solidFill>
                    <a:latin typeface="微软雅黑" panose="020B0503020204020204" pitchFamily="34" charset="-122"/>
                    <a:ea typeface="微软雅黑" panose="020B0503020204020204" pitchFamily="34" charset="-122"/>
                  </a:rPr>
                  <a:t>加速度与期望加速度阈值关系</a:t>
                </a:r>
              </a:p>
            </p:txBody>
          </p:sp>
        </mc:Choice>
        <mc:Fallback xmlns="">
          <p:sp>
            <p:nvSpPr>
              <p:cNvPr id="1040" name="文本框 1039">
                <a:extLst>
                  <a:ext uri="{FF2B5EF4-FFF2-40B4-BE49-F238E27FC236}">
                    <a16:creationId xmlns:a16="http://schemas.microsoft.com/office/drawing/2014/main" id="{B293031D-A8E7-FCC7-3DE9-3C5DC1A8DE9B}"/>
                  </a:ext>
                </a:extLst>
              </p:cNvPr>
              <p:cNvSpPr txBox="1">
                <a:spLocks noRot="1" noChangeAspect="1" noMove="1" noResize="1" noEditPoints="1" noAdjustHandles="1" noChangeArrowheads="1" noChangeShapeType="1" noTextEdit="1"/>
              </p:cNvSpPr>
              <p:nvPr/>
            </p:nvSpPr>
            <p:spPr>
              <a:xfrm>
                <a:off x="8875491" y="6254915"/>
                <a:ext cx="1881557" cy="543610"/>
              </a:xfrm>
              <a:prstGeom prst="rect">
                <a:avLst/>
              </a:prstGeom>
              <a:blipFill>
                <a:blip r:embed="rId11"/>
                <a:stretch>
                  <a:fillRect l="-971" t="-2247" b="-11236"/>
                </a:stretch>
              </a:blipFill>
            </p:spPr>
            <p:txBody>
              <a:bodyPr/>
              <a:lstStyle/>
              <a:p>
                <a:r>
                  <a:rPr lang="zh-CN" altLang="en-US">
                    <a:noFill/>
                  </a:rPr>
                  <a:t> </a:t>
                </a:r>
              </a:p>
            </p:txBody>
          </p:sp>
        </mc:Fallback>
      </mc:AlternateContent>
      <p:sp>
        <p:nvSpPr>
          <p:cNvPr id="1049" name="文本框 1048">
            <a:extLst>
              <a:ext uri="{FF2B5EF4-FFF2-40B4-BE49-F238E27FC236}">
                <a16:creationId xmlns:a16="http://schemas.microsoft.com/office/drawing/2014/main" id="{E9387B05-A0C5-17FB-3BA2-74ADB893E93C}"/>
              </a:ext>
            </a:extLst>
          </p:cNvPr>
          <p:cNvSpPr txBox="1"/>
          <p:nvPr/>
        </p:nvSpPr>
        <p:spPr>
          <a:xfrm>
            <a:off x="8959311" y="4579990"/>
            <a:ext cx="1169623" cy="307777"/>
          </a:xfrm>
          <a:prstGeom prst="rect">
            <a:avLst/>
          </a:prstGeom>
          <a:noFill/>
        </p:spPr>
        <p:txBody>
          <a:bodyPr wrap="square">
            <a:spAutoFit/>
          </a:bodyPr>
          <a:lstStyle/>
          <a:p>
            <a:r>
              <a:rPr lang="zh-CN" altLang="en-US" sz="1400" b="1" dirty="0">
                <a:solidFill>
                  <a:schemeClr val="bg2">
                    <a:lumMod val="50000"/>
                  </a:schemeClr>
                </a:solidFill>
                <a:latin typeface="微软雅黑" panose="020B0503020204020204" pitchFamily="34" charset="-122"/>
                <a:ea typeface="微软雅黑" panose="020B0503020204020204" pitchFamily="34" charset="-122"/>
              </a:rPr>
              <a:t>不明确状态</a:t>
            </a:r>
          </a:p>
        </p:txBody>
      </p:sp>
      <p:sp>
        <p:nvSpPr>
          <p:cNvPr id="1050" name="文本框 1049">
            <a:extLst>
              <a:ext uri="{FF2B5EF4-FFF2-40B4-BE49-F238E27FC236}">
                <a16:creationId xmlns:a16="http://schemas.microsoft.com/office/drawing/2014/main" id="{4A98F7B7-F4AF-F214-B897-881DE1B6DF30}"/>
              </a:ext>
            </a:extLst>
          </p:cNvPr>
          <p:cNvSpPr txBox="1"/>
          <p:nvPr/>
        </p:nvSpPr>
        <p:spPr>
          <a:xfrm>
            <a:off x="8776431" y="5119153"/>
            <a:ext cx="1169623" cy="307777"/>
          </a:xfrm>
          <a:prstGeom prst="rect">
            <a:avLst/>
          </a:prstGeom>
          <a:noFill/>
        </p:spPr>
        <p:txBody>
          <a:bodyPr wrap="square">
            <a:spAutoFit/>
          </a:bodyPr>
          <a:lstStyle/>
          <a:p>
            <a:r>
              <a:rPr lang="zh-CN" altLang="en-US" sz="1400" b="1" dirty="0">
                <a:solidFill>
                  <a:schemeClr val="accent6">
                    <a:lumMod val="75000"/>
                  </a:schemeClr>
                </a:solidFill>
                <a:latin typeface="微软雅黑" panose="020B0503020204020204" pitchFamily="34" charset="-122"/>
                <a:ea typeface="微软雅黑" panose="020B0503020204020204" pitchFamily="34" charset="-122"/>
              </a:rPr>
              <a:t>让行区间</a:t>
            </a:r>
          </a:p>
        </p:txBody>
      </p:sp>
      <p:sp>
        <p:nvSpPr>
          <p:cNvPr id="1051" name="文本框 1050">
            <a:extLst>
              <a:ext uri="{FF2B5EF4-FFF2-40B4-BE49-F238E27FC236}">
                <a16:creationId xmlns:a16="http://schemas.microsoft.com/office/drawing/2014/main" id="{02499D7F-E8DF-E4ED-1D27-AD4FF26EFEB5}"/>
              </a:ext>
            </a:extLst>
          </p:cNvPr>
          <p:cNvSpPr txBox="1"/>
          <p:nvPr/>
        </p:nvSpPr>
        <p:spPr>
          <a:xfrm>
            <a:off x="9707964" y="3915037"/>
            <a:ext cx="1169623" cy="307777"/>
          </a:xfrm>
          <a:prstGeom prst="rect">
            <a:avLst/>
          </a:prstGeom>
          <a:noFill/>
        </p:spPr>
        <p:txBody>
          <a:bodyPr wrap="square">
            <a:spAutoFit/>
          </a:bodyPr>
          <a:lstStyle/>
          <a:p>
            <a:r>
              <a:rPr lang="zh-CN" altLang="en-US" sz="1400" b="1" dirty="0">
                <a:solidFill>
                  <a:srgbClr val="ED7D31"/>
                </a:solidFill>
                <a:latin typeface="微软雅黑" panose="020B0503020204020204" pitchFamily="34" charset="-122"/>
                <a:ea typeface="微软雅黑" panose="020B0503020204020204" pitchFamily="34" charset="-122"/>
              </a:rPr>
              <a:t>抢行区间</a:t>
            </a:r>
          </a:p>
        </p:txBody>
      </p:sp>
      <p:sp>
        <p:nvSpPr>
          <p:cNvPr id="1052" name="文本框 1051">
            <a:extLst>
              <a:ext uri="{FF2B5EF4-FFF2-40B4-BE49-F238E27FC236}">
                <a16:creationId xmlns:a16="http://schemas.microsoft.com/office/drawing/2014/main" id="{1A74C168-A494-2EF5-EBF1-C6B17D6325B4}"/>
              </a:ext>
            </a:extLst>
          </p:cNvPr>
          <p:cNvSpPr txBox="1"/>
          <p:nvPr/>
        </p:nvSpPr>
        <p:spPr>
          <a:xfrm>
            <a:off x="1314413" y="5063719"/>
            <a:ext cx="1169623" cy="307777"/>
          </a:xfrm>
          <a:prstGeom prst="rect">
            <a:avLst/>
          </a:prstGeom>
          <a:noFill/>
        </p:spPr>
        <p:txBody>
          <a:bodyPr wrap="square">
            <a:spAutoFit/>
          </a:bodyPr>
          <a:lstStyle/>
          <a:p>
            <a:r>
              <a:rPr lang="zh-CN" altLang="en-US" sz="1400" b="1" dirty="0">
                <a:solidFill>
                  <a:schemeClr val="bg2">
                    <a:lumMod val="50000"/>
                  </a:schemeClr>
                </a:solidFill>
                <a:latin typeface="微软雅黑" panose="020B0503020204020204" pitchFamily="34" charset="-122"/>
                <a:ea typeface="微软雅黑" panose="020B0503020204020204" pitchFamily="34" charset="-122"/>
              </a:rPr>
              <a:t>不明确状态</a:t>
            </a:r>
          </a:p>
        </p:txBody>
      </p:sp>
      <p:sp>
        <p:nvSpPr>
          <p:cNvPr id="1053" name="文本框 1052">
            <a:extLst>
              <a:ext uri="{FF2B5EF4-FFF2-40B4-BE49-F238E27FC236}">
                <a16:creationId xmlns:a16="http://schemas.microsoft.com/office/drawing/2014/main" id="{0FD07211-D6A7-6942-C0AA-793F0EC71EDE}"/>
              </a:ext>
            </a:extLst>
          </p:cNvPr>
          <p:cNvSpPr txBox="1"/>
          <p:nvPr/>
        </p:nvSpPr>
        <p:spPr>
          <a:xfrm>
            <a:off x="1849345" y="5567870"/>
            <a:ext cx="1169623" cy="307777"/>
          </a:xfrm>
          <a:prstGeom prst="rect">
            <a:avLst/>
          </a:prstGeom>
          <a:noFill/>
        </p:spPr>
        <p:txBody>
          <a:bodyPr wrap="square">
            <a:spAutoFit/>
          </a:bodyPr>
          <a:lstStyle/>
          <a:p>
            <a:r>
              <a:rPr lang="zh-CN" altLang="en-US" sz="1400" b="1" dirty="0">
                <a:solidFill>
                  <a:schemeClr val="accent6">
                    <a:lumMod val="75000"/>
                  </a:schemeClr>
                </a:solidFill>
                <a:latin typeface="微软雅黑" panose="020B0503020204020204" pitchFamily="34" charset="-122"/>
                <a:ea typeface="微软雅黑" panose="020B0503020204020204" pitchFamily="34" charset="-122"/>
              </a:rPr>
              <a:t>让行区间</a:t>
            </a:r>
          </a:p>
        </p:txBody>
      </p:sp>
      <p:sp>
        <p:nvSpPr>
          <p:cNvPr id="1054" name="文本框 1053">
            <a:extLst>
              <a:ext uri="{FF2B5EF4-FFF2-40B4-BE49-F238E27FC236}">
                <a16:creationId xmlns:a16="http://schemas.microsoft.com/office/drawing/2014/main" id="{53704FF7-612D-1253-991F-A7A4B9665414}"/>
              </a:ext>
            </a:extLst>
          </p:cNvPr>
          <p:cNvSpPr txBox="1"/>
          <p:nvPr/>
        </p:nvSpPr>
        <p:spPr>
          <a:xfrm>
            <a:off x="2157824" y="3862069"/>
            <a:ext cx="1169623" cy="307777"/>
          </a:xfrm>
          <a:prstGeom prst="rect">
            <a:avLst/>
          </a:prstGeom>
          <a:noFill/>
        </p:spPr>
        <p:txBody>
          <a:bodyPr wrap="square">
            <a:spAutoFit/>
          </a:bodyPr>
          <a:lstStyle/>
          <a:p>
            <a:r>
              <a:rPr lang="zh-CN" altLang="en-US" sz="1400" b="1" dirty="0">
                <a:solidFill>
                  <a:srgbClr val="ED7D31"/>
                </a:solidFill>
                <a:latin typeface="微软雅黑" panose="020B0503020204020204" pitchFamily="34" charset="-122"/>
                <a:ea typeface="微软雅黑" panose="020B0503020204020204" pitchFamily="34" charset="-122"/>
              </a:rPr>
              <a:t>抢行区间</a:t>
            </a:r>
          </a:p>
        </p:txBody>
      </p:sp>
    </p:spTree>
    <p:extLst>
      <p:ext uri="{BB962C8B-B14F-4D97-AF65-F5344CB8AC3E}">
        <p14:creationId xmlns:p14="http://schemas.microsoft.com/office/powerpoint/2010/main" val="1202613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7039" fill="hold"/>
                                        <p:tgtEl>
                                          <p:spTgt spid="22"/>
                                        </p:tgtEl>
                                      </p:cBhvr>
                                    </p:cmd>
                                  </p:childTnLst>
                                </p:cTn>
                              </p:par>
                              <p:par>
                                <p:cTn id="7" presetID="42" presetClass="path" presetSubtype="0" repeatCount="indefinite" fill="hold" nodeType="withEffect">
                                  <p:stCondLst>
                                    <p:cond delay="0"/>
                                  </p:stCondLst>
                                  <p:endCondLst>
                                    <p:cond evt="onNext" delay="0">
                                      <p:tgtEl>
                                        <p:sldTgt/>
                                      </p:tgtEl>
                                    </p:cond>
                                  </p:endCondLst>
                                  <p:childTnLst>
                                    <p:animMotion origin="layout" path="M -4.16667E-7 -3.7037E-7 L 0.23073 -0.00023 " pathEditMode="relative" rAng="0" ptsTypes="AA">
                                      <p:cBhvr>
                                        <p:cTn id="8" dur="7040" fill="hold"/>
                                        <p:tgtEl>
                                          <p:spTgt spid="28"/>
                                        </p:tgtEl>
                                        <p:attrNameLst>
                                          <p:attrName>ppt_x</p:attrName>
                                          <p:attrName>ppt_y</p:attrName>
                                        </p:attrNameLst>
                                      </p:cBhvr>
                                      <p:rCtr x="11536" y="-23"/>
                                    </p:animMotion>
                                  </p:childTnLst>
                                </p:cTn>
                              </p:par>
                              <p:par>
                                <p:cTn id="9" presetID="42" presetClass="path" presetSubtype="0" repeatCount="indefinite" fill="hold" nodeType="withEffect">
                                  <p:stCondLst>
                                    <p:cond delay="0"/>
                                  </p:stCondLst>
                                  <p:endCondLst>
                                    <p:cond evt="onNext" delay="0">
                                      <p:tgtEl>
                                        <p:sldTgt/>
                                      </p:tgtEl>
                                    </p:cond>
                                  </p:endCondLst>
                                  <p:childTnLst>
                                    <p:animMotion origin="layout" path="M 4.58333E-6 2.22222E-6 L 0.23033 -0.00023 " pathEditMode="relative" rAng="0" ptsTypes="AA">
                                      <p:cBhvr>
                                        <p:cTn id="10" dur="7040" fill="hold"/>
                                        <p:tgtEl>
                                          <p:spTgt spid="62"/>
                                        </p:tgtEl>
                                        <p:attrNameLst>
                                          <p:attrName>ppt_x</p:attrName>
                                          <p:attrName>ppt_y</p:attrName>
                                        </p:attrNameLst>
                                      </p:cBhvr>
                                      <p:rCtr x="11510" y="-23"/>
                                    </p:animMotion>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22"/>
                    </p:tgtEl>
                  </p:cond>
                </p:stCondLst>
                <p:endSync evt="end" delay="0">
                  <p:rtn val="all"/>
                </p:endSync>
                <p:childTnLst>
                  <p:par>
                    <p:cTn id="12" fill="hold">
                      <p:stCondLst>
                        <p:cond delay="0"/>
                      </p:stCondLst>
                      <p:childTnLst>
                        <p:par>
                          <p:cTn id="13" fill="hold">
                            <p:stCondLst>
                              <p:cond delay="0"/>
                            </p:stCondLst>
                            <p:childTnLst>
                              <p:par>
                                <p:cTn id="14" presetID="2" presetClass="mediacall" presetSubtype="0" fill="hold" nodeType="clickEffect">
                                  <p:stCondLst>
                                    <p:cond delay="0"/>
                                  </p:stCondLst>
                                  <p:childTnLst>
                                    <p:cmd type="call" cmd="togglePause">
                                      <p:cBhvr>
                                        <p:cTn id="15" dur="1" fill="hold"/>
                                        <p:tgtEl>
                                          <p:spTgt spid="22"/>
                                        </p:tgtEl>
                                      </p:cBhvr>
                                    </p:cmd>
                                  </p:childTnLst>
                                </p:cTn>
                              </p:par>
                            </p:childTnLst>
                          </p:cTn>
                        </p:par>
                      </p:childTnLst>
                    </p:cTn>
                  </p:par>
                </p:childTnLst>
              </p:cTn>
              <p:nextCondLst>
                <p:cond evt="onClick" delay="0">
                  <p:tgtEl>
                    <p:spTgt spid="22"/>
                  </p:tgtEl>
                </p:cond>
              </p:nextCondLst>
            </p:seq>
            <p:video>
              <p:cMediaNode vol="80000" mute="1">
                <p:cTn id="16" repeatCount="indefinite" fill="hold" display="0">
                  <p:stCondLst>
                    <p:cond delay="indefinite"/>
                  </p:stCondLst>
                </p:cTn>
                <p:tgtEl>
                  <p:spTgt spid="22"/>
                </p:tgtEl>
              </p:cMediaNode>
            </p:video>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477</Words>
  <Application>Microsoft Office PowerPoint</Application>
  <PresentationFormat>宽屏</PresentationFormat>
  <Paragraphs>48</Paragraphs>
  <Slides>2</Slides>
  <Notes>1</Notes>
  <HiddenSlides>0</HiddenSlides>
  <MMClips>1</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vt:i4>
      </vt:variant>
    </vt:vector>
  </HeadingPairs>
  <TitlesOfParts>
    <vt:vector size="9" baseType="lpstr">
      <vt:lpstr>等线</vt:lpstr>
      <vt:lpstr>等线 Light</vt:lpstr>
      <vt:lpstr>微软雅黑</vt:lpstr>
      <vt:lpstr>Arial</vt:lpstr>
      <vt:lpstr>Cambria Math</vt:lpstr>
      <vt:lpstr>Wingdings</vt:lpstr>
      <vt:lpstr>Office 主题​​</vt:lpstr>
      <vt:lpstr> </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fan jialin</dc:creator>
  <cp:lastModifiedBy>fan jialin</cp:lastModifiedBy>
  <cp:revision>7</cp:revision>
  <dcterms:created xsi:type="dcterms:W3CDTF">2023-04-01T09:36:42Z</dcterms:created>
  <dcterms:modified xsi:type="dcterms:W3CDTF">2023-04-01T11:17:43Z</dcterms:modified>
</cp:coreProperties>
</file>