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>
        <p:scale>
          <a:sx n="125" d="100"/>
          <a:sy n="125" d="100"/>
        </p:scale>
        <p:origin x="524" y="7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FAB80-18AC-44D0-8E14-97C3E45B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5A2BAB-96A8-49B4-BE5C-ECB5E9242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A0CD5-BA30-4500-8210-8CB300EB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1725-581B-45A9-85A2-4548325B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5D15-30F5-4607-A6B7-CCE66710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2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80FEF-7BC9-4EA7-900F-9A938D8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5DD39-8F46-4141-8721-8CC00406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7E0AA-7F02-401B-8ADA-A6CA63D3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C652B-5A61-4B8D-9D58-40A9864F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6D169-07B3-419B-A71E-A473474E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2E8C54-24D1-430E-AA13-2AEE4687A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449D4-891D-41FA-B81E-C93DBF5FC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E00B7-C3C7-4668-B4D9-A00FF5B5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3225A-415A-4B87-8B4F-F1F5D1FB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7280B-2563-44EF-80C2-4C9BDF3B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2242-E166-494C-B803-0CA29673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6E62-FCCC-4BF4-AEBD-A77FD3A1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E3844-E377-49A3-AD62-1298ECDE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25386-06DF-4E21-9B50-9E18E079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A62FA-8508-431E-894F-85AB4974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86F93-A36B-4489-AC0C-25E7EFD1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9564D-8A01-487C-B2D9-3B631C05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2B189-BA27-4571-B404-AF3F0E8E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7DF06-DB78-4EDB-84BF-44109FE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4D231-4970-427A-ADA8-026538D3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74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89E01-F1F9-4742-8939-44651F15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1A958-BC76-427A-BBAC-426A58451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DB7FA-7CF5-43E8-B566-C0937834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EFDBF-BC5C-4EF6-AB60-C1BC5254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70648-1CCF-43B3-8C9D-6B2D5826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E113D-51AB-45B5-A32C-11D2F441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1C52F-6059-4E14-ADBA-5074AFAC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85D4A-8580-4288-BB2F-1ECDBD6B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EE979-34C8-48D4-AC85-CD55AEE3B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06334A-0A90-4080-8814-A5F40C50E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AF4581-EADA-46A9-9139-3B7D001E3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FBB8A-F28D-44FC-A76B-7C9C23F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7E59C1-D432-4B21-BFE4-0DED9E6F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7F79DA-BAC5-48ED-B385-3573BB9F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D25AA-A27F-45D9-A8C7-998D75C9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942FC8-CF67-4412-9462-8533D886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EDB6A-1880-490D-BCDF-5C5561AB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715544-E7F0-42D9-A236-E496CFF7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1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499C19-A943-46CC-97C2-2A2F4E8B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7044B5-B6FA-41CA-85C7-91EF068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AC1A4-7664-4206-809B-A833A5A9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1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A941-6DA1-4E34-BD5D-A2B0675B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F2745-876B-4CED-AF2F-1AB62800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F3B40-B32A-4C5B-A0C6-35F26AA1F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6E9D0-D346-4BC1-B605-D1150EDD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B5CB2-188F-48DF-996A-4AC1F807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CF1DC-B28B-4DB6-BB9C-DF500121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2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3A3DF-3279-43E2-9C8B-7AE3A371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4C7F14-E5B6-4CCC-BD45-A885905D5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0571F-0E0E-4492-9DF8-8C7F2D8F9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B1D41-FE33-4D71-92F0-515B7DA4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9274E-2F95-4C44-89B2-7EA60848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B1999-C170-469A-A381-0B3D6614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9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13F011-0B26-49F7-996F-C4D52FE1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1FD14-740B-4E2A-8F11-DC2FABE71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C2AA7-0769-4D65-A72A-83A6200F1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5BF8-D014-42B1-9613-887BFA208CA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9A5A6-D073-4F1F-A484-823E17C68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011CD-C239-4A64-9C2F-A4C1FA897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E84-6479-4725-B061-4A807B27A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0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EE013585-9D05-4FC3-9648-8B932E0F3C11}"/>
              </a:ext>
            </a:extLst>
          </p:cNvPr>
          <p:cNvGrpSpPr/>
          <p:nvPr/>
        </p:nvGrpSpPr>
        <p:grpSpPr>
          <a:xfrm>
            <a:off x="185171" y="50800"/>
            <a:ext cx="11794240" cy="6775450"/>
            <a:chOff x="185171" y="50800"/>
            <a:chExt cx="11794240" cy="677545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340C096-E928-444E-A286-E46EDBE3AE9A}"/>
                </a:ext>
              </a:extLst>
            </p:cNvPr>
            <p:cNvGrpSpPr/>
            <p:nvPr/>
          </p:nvGrpSpPr>
          <p:grpSpPr>
            <a:xfrm>
              <a:off x="3494539" y="2463801"/>
              <a:ext cx="5343962" cy="2532797"/>
              <a:chOff x="2237239" y="1676400"/>
              <a:chExt cx="7555598" cy="3581013"/>
            </a:xfrm>
          </p:grpSpPr>
          <p:pic>
            <p:nvPicPr>
              <p:cNvPr id="1034" name="Picture 10" descr="Where do you host server-side code? - DEV Community">
                <a:extLst>
                  <a:ext uri="{FF2B5EF4-FFF2-40B4-BE49-F238E27FC236}">
                    <a16:creationId xmlns:a16="http://schemas.microsoft.com/office/drawing/2014/main" id="{C065167F-F698-4D43-BC2B-6106D917C9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0" t="18692" b="20532"/>
              <a:stretch/>
            </p:blipFill>
            <p:spPr bwMode="auto">
              <a:xfrm>
                <a:off x="2237239" y="1676400"/>
                <a:ext cx="7555598" cy="2762250"/>
              </a:xfrm>
              <a:prstGeom prst="rect">
                <a:avLst/>
              </a:prstGeom>
              <a:noFill/>
              <a:effectLst>
                <a:innerShdw blurRad="114300">
                  <a:prstClr val="black">
                    <a:alpha val="52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AFAF1-E14B-4F1F-AC5D-62C763DC52C4}"/>
                  </a:ext>
                </a:extLst>
              </p:cNvPr>
              <p:cNvSpPr txBox="1"/>
              <p:nvPr/>
            </p:nvSpPr>
            <p:spPr>
              <a:xfrm>
                <a:off x="2757938" y="4648200"/>
                <a:ext cx="1845812" cy="60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Host server</a:t>
                </a:r>
              </a:p>
              <a:p>
                <a:pPr algn="ctr"/>
                <a:r>
                  <a:rPr lang="en-US" altLang="ko-KR" sz="105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(Docker env)</a:t>
                </a:r>
                <a:endParaRPr lang="ko-KR" altLang="en-US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45EDA9-B160-431A-8C2E-ED1E2C2283FD}"/>
                  </a:ext>
                </a:extLst>
              </p:cNvPr>
              <p:cNvSpPr txBox="1"/>
              <p:nvPr/>
            </p:nvSpPr>
            <p:spPr>
              <a:xfrm>
                <a:off x="7710940" y="4648200"/>
                <a:ext cx="1166361" cy="369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Local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EB53C0-749A-4E07-8D10-EB5BD6132CB6}"/>
                </a:ext>
              </a:extLst>
            </p:cNvPr>
            <p:cNvSpPr txBox="1"/>
            <p:nvPr/>
          </p:nvSpPr>
          <p:spPr>
            <a:xfrm>
              <a:off x="7104006" y="844599"/>
              <a:ext cx="4152900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effectLst>
              <a:innerShdw blurRad="114300">
                <a:prstClr val="black"/>
              </a:inn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Host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DSBA_MAIN_KEY_GEN</a:t>
              </a:r>
              <a:endPara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HostName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altLang="ko-KR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000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000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000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2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000</a:t>
              </a:r>
              <a:endPara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    User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donghwa</a:t>
              </a:r>
              <a:endPara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altLang="ko-KR" sz="12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IdentityFile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 ~/.</a:t>
              </a:r>
              <a:r>
                <a:rPr lang="en-US" altLang="ko-KR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ssh</a:t>
              </a:r>
              <a:r>
                <a:rPr lang="en-US" altLang="ko-KR" sz="1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ko-KR" sz="12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id_rsa</a:t>
              </a:r>
              <a:endPara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B5DEC9-416B-47EA-A8D9-5F9CE6996B93}"/>
                </a:ext>
              </a:extLst>
            </p:cNvPr>
            <p:cNvCxnSpPr/>
            <p:nvPr/>
          </p:nvCxnSpPr>
          <p:spPr>
            <a:xfrm>
              <a:off x="6096000" y="50800"/>
              <a:ext cx="0" cy="677545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373476-52F2-4178-9D17-05F9ED21A782}"/>
                </a:ext>
              </a:extLst>
            </p:cNvPr>
            <p:cNvSpPr txBox="1"/>
            <p:nvPr/>
          </p:nvSpPr>
          <p:spPr>
            <a:xfrm>
              <a:off x="8767981" y="209611"/>
              <a:ext cx="824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Local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F4A195-98D2-4CFC-8043-C5F18E4484B1}"/>
                </a:ext>
              </a:extLst>
            </p:cNvPr>
            <p:cNvSpPr txBox="1"/>
            <p:nvPr/>
          </p:nvSpPr>
          <p:spPr>
            <a:xfrm>
              <a:off x="2118504" y="124972"/>
              <a:ext cx="13055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Host server</a:t>
              </a:r>
            </a:p>
            <a:p>
              <a:pPr algn="ctr"/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(Docker env)</a:t>
              </a:r>
              <a:endParaRPr lang="ko-KR" altLang="en-US" sz="105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340783A-8E0B-4B07-BEB3-62215676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172" y="851863"/>
              <a:ext cx="4610098" cy="124872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44E10BB-0FEF-477C-99BB-70F449D1516D}"/>
                </a:ext>
              </a:extLst>
            </p:cNvPr>
            <p:cNvSpPr/>
            <p:nvPr/>
          </p:nvSpPr>
          <p:spPr>
            <a:xfrm>
              <a:off x="185171" y="1022350"/>
              <a:ext cx="4610097" cy="520700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D951F2E-2FC7-47F4-B010-EEB7FD1393F9}"/>
                </a:ext>
              </a:extLst>
            </p:cNvPr>
            <p:cNvSpPr/>
            <p:nvPr/>
          </p:nvSpPr>
          <p:spPr>
            <a:xfrm>
              <a:off x="185171" y="1561466"/>
              <a:ext cx="4610097" cy="520700"/>
            </a:xfrm>
            <a:prstGeom prst="rect">
              <a:avLst/>
            </a:prstGeom>
            <a:solidFill>
              <a:srgbClr val="7030A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FEEAA0-8643-4331-BBB6-39FB082B26E0}"/>
                </a:ext>
              </a:extLst>
            </p:cNvPr>
            <p:cNvSpPr txBox="1"/>
            <p:nvPr/>
          </p:nvSpPr>
          <p:spPr>
            <a:xfrm>
              <a:off x="4825995" y="1155742"/>
              <a:ext cx="7365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Local 1</a:t>
              </a:r>
              <a:endParaRPr lang="ko-KR" altLang="en-US" sz="105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BAD67-0353-4D6D-AFC0-DD529051E942}"/>
                </a:ext>
              </a:extLst>
            </p:cNvPr>
            <p:cNvSpPr txBox="1"/>
            <p:nvPr/>
          </p:nvSpPr>
          <p:spPr>
            <a:xfrm>
              <a:off x="4825995" y="1682813"/>
              <a:ext cx="10105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Local 2</a:t>
              </a:r>
              <a:endParaRPr lang="ko-KR" altLang="en-US" sz="105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3A8FF76B-1D86-4A0F-AE0C-5286493B53DE}"/>
                </a:ext>
              </a:extLst>
            </p:cNvPr>
            <p:cNvCxnSpPr>
              <a:cxnSpLocks/>
              <a:stCxn id="20" idx="1"/>
              <a:endCxn id="28" idx="3"/>
            </p:cNvCxnSpPr>
            <p:nvPr/>
          </p:nvCxnSpPr>
          <p:spPr>
            <a:xfrm rot="10800000" flipV="1">
              <a:off x="5562593" y="340416"/>
              <a:ext cx="3205389" cy="942284"/>
            </a:xfrm>
            <a:prstGeom prst="bentConnector3">
              <a:avLst>
                <a:gd name="adj1" fmla="val 6426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43EB35-236D-444E-8AE8-09FACA6FFB1A}"/>
                </a:ext>
              </a:extLst>
            </p:cNvPr>
            <p:cNvSpPr txBox="1"/>
            <p:nvPr/>
          </p:nvSpPr>
          <p:spPr>
            <a:xfrm>
              <a:off x="6166520" y="516309"/>
              <a:ext cx="13055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SSH-keygen</a:t>
              </a:r>
              <a:endParaRPr lang="ko-KR" altLang="en-US" sz="105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5B60C4D-F1BC-4A3D-BCFD-7FC1A40D4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32" t="464" r="37917" b="66234"/>
            <a:stretch/>
          </p:blipFill>
          <p:spPr>
            <a:xfrm>
              <a:off x="6346958" y="4944571"/>
              <a:ext cx="2250153" cy="176719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FB013EB-CB87-4F6E-93D2-B465C75E2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7656" y="4944571"/>
              <a:ext cx="2341755" cy="176605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A397BB-6089-441A-89EB-34C5AA966FBB}"/>
                </a:ext>
              </a:extLst>
            </p:cNvPr>
            <p:cNvSpPr txBox="1"/>
            <p:nvPr/>
          </p:nvSpPr>
          <p:spPr>
            <a:xfrm>
              <a:off x="8612346" y="5900922"/>
              <a:ext cx="980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Docker.host</a:t>
              </a:r>
              <a:r>
                <a:rPr lang="en-US" altLang="ko-KR" sz="9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ko-KR" altLang="en-US" sz="9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추가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B2B6D61-3D57-411E-9B8D-A0A7612E59A8}"/>
                </a:ext>
              </a:extLst>
            </p:cNvPr>
            <p:cNvCxnSpPr>
              <a:stCxn id="30" idx="3"/>
              <a:endCxn id="32" idx="1"/>
            </p:cNvCxnSpPr>
            <p:nvPr/>
          </p:nvCxnSpPr>
          <p:spPr>
            <a:xfrm flipV="1">
              <a:off x="8597111" y="5827597"/>
              <a:ext cx="1040545" cy="5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55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G마켓 산스 Bold</vt:lpstr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김동화[ 대학원석·박사통합과정수료연구(재학) / 산업경영공학과 ]</dc:creator>
  <cp:lastModifiedBy>김동화[ 대학원석·박사통합과정수료연구(재학) / 산업경영공학과 ]</cp:lastModifiedBy>
  <cp:revision>3</cp:revision>
  <dcterms:created xsi:type="dcterms:W3CDTF">2021-07-05T01:47:29Z</dcterms:created>
  <dcterms:modified xsi:type="dcterms:W3CDTF">2021-07-05T02:11:35Z</dcterms:modified>
</cp:coreProperties>
</file>