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65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C30D4-2618-4C05-821F-E14C7880373C}" v="121" dt="2019-10-07T19:30:20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6" autoAdjust="0"/>
    <p:restoredTop sz="94684" autoAdjust="0"/>
  </p:normalViewPr>
  <p:slideViewPr>
    <p:cSldViewPr snapToGrid="0">
      <p:cViewPr varScale="1">
        <p:scale>
          <a:sx n="63" d="100"/>
          <a:sy n="63" d="100"/>
        </p:scale>
        <p:origin x="54" y="8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123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F51B014-5694-478C-8297-0968EDF6DF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02B40F-261F-4232-BF27-803B9988F0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2B1A3-34A1-4510-B8B3-6884999E63EB}" type="datetimeFigureOut">
              <a:rPr lang="ko-KR" altLang="en-US" smtClean="0"/>
              <a:t>2019-10-08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B9647A-DFA8-42EC-B459-CC75664490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3B3D16-DC66-4901-9637-F497FCB3A3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C371B-3BD9-4851-B673-F513DA5F514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19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86C17-C7D9-4285-B37A-67169E03180F}" type="datetimeFigureOut">
              <a:rPr lang="ko-KR" altLang="en-US" smtClean="0"/>
              <a:t>2019-10-08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6ED49-54F4-4F82-89ED-7D2886C3D2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2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6ED49-54F4-4F82-89ED-7D2886C3D2D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24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2A76A-693E-4EE0-89A9-A89D3EC0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6449"/>
            <a:ext cx="9144000" cy="1006475"/>
          </a:xfrm>
        </p:spPr>
        <p:txBody>
          <a:bodyPr anchor="b">
            <a:normAutofit/>
          </a:bodyPr>
          <a:lstStyle>
            <a:lvl1pPr algn="ctr">
              <a:defRPr sz="6000" spc="-150">
                <a:solidFill>
                  <a:schemeClr val="bg1"/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3C1F88-9DAA-4A11-87A0-D4307B93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3787"/>
            <a:ext cx="9144000" cy="457200"/>
          </a:xfrm>
        </p:spPr>
        <p:txBody>
          <a:bodyPr/>
          <a:lstStyle>
            <a:lvl1pPr marL="0" indent="0" algn="ctr">
              <a:buNone/>
              <a:defRPr sz="2400" spc="-150"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D3111-72B3-4698-A720-8B7B3A14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7AA3-EEC2-4078-A2A6-C8B83265A49F}" type="datetime1">
              <a:rPr lang="ko-KR" altLang="en-US" smtClean="0"/>
              <a:t>2019-10-08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6980A-2BFC-426F-BDB4-B547AE2A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C394C-3CCE-4CB9-869A-8272B5E0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33D7-26E6-4F38-BA61-CE0B62B08062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278FF3-886C-4699-BEE9-5BA1DCCB741F}"/>
              </a:ext>
            </a:extLst>
          </p:cNvPr>
          <p:cNvCxnSpPr/>
          <p:nvPr userDrawn="1"/>
        </p:nvCxnSpPr>
        <p:spPr>
          <a:xfrm>
            <a:off x="2230582" y="2316449"/>
            <a:ext cx="773083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5487C6-56E7-477F-947C-4BD5C7859E54}"/>
              </a:ext>
            </a:extLst>
          </p:cNvPr>
          <p:cNvSpPr txBox="1"/>
          <p:nvPr userDrawn="1"/>
        </p:nvSpPr>
        <p:spPr>
          <a:xfrm>
            <a:off x="11120204" y="97189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개인연구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36E0B-7E0D-4168-BE2D-663B24E36AEF}"/>
              </a:ext>
            </a:extLst>
          </p:cNvPr>
          <p:cNvSpPr txBox="1"/>
          <p:nvPr userDrawn="1"/>
        </p:nvSpPr>
        <p:spPr>
          <a:xfrm>
            <a:off x="92976" y="97189"/>
            <a:ext cx="13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0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논문세미나</a:t>
            </a:r>
          </a:p>
        </p:txBody>
      </p:sp>
    </p:spTree>
    <p:extLst>
      <p:ext uri="{BB962C8B-B14F-4D97-AF65-F5344CB8AC3E}">
        <p14:creationId xmlns:p14="http://schemas.microsoft.com/office/powerpoint/2010/main" val="39027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D4179-D82F-4B28-A64F-12E5C6E2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49" y="365126"/>
            <a:ext cx="10515600" cy="746701"/>
          </a:xfrm>
          <a:ln>
            <a:noFill/>
          </a:ln>
        </p:spPr>
        <p:txBody>
          <a:bodyPr>
            <a:normAutofit/>
          </a:bodyPr>
          <a:lstStyle>
            <a:lvl1pPr>
              <a:defRPr sz="3600" spc="-15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0BA53-2D89-4586-A16E-36E9B37A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49" y="1410704"/>
            <a:ext cx="10515600" cy="4945646"/>
          </a:xfrm>
        </p:spPr>
        <p:txBody>
          <a:bodyPr>
            <a:normAutofit/>
          </a:bodyPr>
          <a:lstStyle>
            <a:lvl1pPr marL="266700" indent="-266700">
              <a:lnSpc>
                <a:spcPct val="90000"/>
              </a:lnSpc>
              <a:spcAft>
                <a:spcPts val="1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§"/>
              <a:defRPr sz="2800" spc="-150">
                <a:latin typeface="210 나무고딕 B" panose="02020603020101020101" pitchFamily="18" charset="-127"/>
                <a:ea typeface="210 나무고딕 B" panose="02020603020101020101" pitchFamily="18" charset="-127"/>
              </a:defRPr>
            </a:lvl1pPr>
            <a:lvl2pPr marL="625475" indent="-266700">
              <a:lnSpc>
                <a:spcPct val="90000"/>
              </a:lnSpc>
              <a:spcAft>
                <a:spcPts val="100"/>
              </a:spcAft>
              <a:buClr>
                <a:schemeClr val="tx2">
                  <a:lumMod val="50000"/>
                </a:schemeClr>
              </a:buClr>
              <a:defRPr sz="2400" spc="-150">
                <a:latin typeface="210 나무고딕 L" panose="02020603020101020101" pitchFamily="18" charset="-127"/>
                <a:ea typeface="210 나무고딕 L" panose="02020603020101020101" pitchFamily="18" charset="-127"/>
              </a:defRPr>
            </a:lvl2pPr>
            <a:lvl3pPr marL="982663" indent="-266700">
              <a:lnSpc>
                <a:spcPct val="90000"/>
              </a:lnSpc>
              <a:spcAft>
                <a:spcPts val="1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000" spc="-150">
                <a:solidFill>
                  <a:schemeClr val="accent3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defRPr>
            </a:lvl3pPr>
            <a:lvl4pPr marL="1341438" indent="-266700">
              <a:lnSpc>
                <a:spcPct val="90000"/>
              </a:lnSpc>
              <a:spcAft>
                <a:spcPts val="100"/>
              </a:spcAft>
              <a:buClr>
                <a:schemeClr val="bg1">
                  <a:lumMod val="50000"/>
                </a:schemeClr>
              </a:buClr>
              <a:defRPr sz="1800" spc="-150">
                <a:solidFill>
                  <a:schemeClr val="bg1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defRPr>
            </a:lvl4pPr>
            <a:lvl5pPr>
              <a:defRPr>
                <a:latin typeface="210 나무고딕 R" panose="02020603020101020101" pitchFamily="18" charset="-127"/>
                <a:ea typeface="210 나무고딕 R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</a:t>
            </a:r>
            <a:r>
              <a:rPr lang="ko-KR" altLang="en-US"/>
              <a:t>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1E6DA-6971-46BE-90DE-367DFB9B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FFCB-E629-4A4E-9E5A-8CC1A23BBF82}" type="datetime1">
              <a:rPr lang="ko-KR" altLang="en-US" smtClean="0"/>
              <a:t>2019-10-08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00427-56C3-4D16-85D6-D7E1ED95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28C33-560D-4ACE-9190-1DE541F7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33D7-26E6-4F38-BA61-CE0B62B080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3E1457-0847-44D1-AC06-FBB824679626}"/>
              </a:ext>
            </a:extLst>
          </p:cNvPr>
          <p:cNvSpPr/>
          <p:nvPr userDrawn="1"/>
        </p:nvSpPr>
        <p:spPr>
          <a:xfrm>
            <a:off x="342901" y="365126"/>
            <a:ext cx="332508" cy="7467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89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36BB2-FC9C-4063-A926-EEA78ABAA0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1879" y="1858985"/>
            <a:ext cx="2534805" cy="2327564"/>
          </a:xfrm>
        </p:spPr>
        <p:txBody>
          <a:bodyPr anchor="b"/>
          <a:lstStyle>
            <a:lvl1pPr>
              <a:defRPr sz="16600" spc="-3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25844-21B0-4E76-AAF1-DEBDD8829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1879" y="4208318"/>
            <a:ext cx="8208242" cy="633845"/>
          </a:xfrm>
        </p:spPr>
        <p:txBody>
          <a:bodyPr>
            <a:noAutofit/>
          </a:bodyPr>
          <a:lstStyle>
            <a:lvl1pPr marL="0" indent="0">
              <a:buNone/>
              <a:defRPr sz="4000" spc="-150"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40BDD-D958-452D-820F-50EB527C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F906-4A83-4548-A711-24F0937A642C}" type="datetime1">
              <a:rPr lang="ko-KR" altLang="en-US" smtClean="0"/>
              <a:t>2019-10-08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287AA-17C3-438C-B65B-EFD2B6A0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2250" y="6356349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49208-6A37-459A-8BC2-74CCBEBB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33D7-26E6-4F38-BA61-CE0B62B080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75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421E3-C81F-4381-A49E-103BC1FA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5340C-C3F8-41A9-A3CB-5312D3BA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75A9E9-9E45-49CC-9479-7EF707D44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C13D0-7479-4D3F-A6E2-ADE1E7A6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BC2-1E23-49FC-BA1B-F681BFC24921}" type="datetime1">
              <a:rPr lang="ko-KR" altLang="en-US" smtClean="0"/>
              <a:t>2019-10-08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0685F-56C3-4D18-8A56-505A0A3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EE2B11-311C-4803-A1C0-6CEC44B5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33D7-26E6-4F38-BA61-CE0B62B080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00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755EA-BF78-4725-97D6-E756F9DC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E101C-ECC4-4629-A5A2-0ACC02F1F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42478-CB71-4744-AAB6-269F06E6D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1066D1-6BA6-4FFC-B297-F88418EC6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B0B573-E452-47E5-BEC4-B660BE3FD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562943-B7B5-4A60-A425-C04061F3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DCB-1E79-4CA5-9477-436C93E893FB}" type="datetime1">
              <a:rPr lang="ko-KR" altLang="en-US" smtClean="0"/>
              <a:t>2019-10-08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B48689-3379-425F-86ED-8740ED87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A9814C-A128-4905-84D3-F8C7BD1D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33D7-26E6-4F38-BA61-CE0B62B080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F5E53-4D93-4728-B83E-6CAF4B25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5B3250-6270-4CF6-82E8-786E2530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D3C-1523-4204-991E-DEE1D883DA74}" type="datetime1">
              <a:rPr lang="ko-KR" altLang="en-US" smtClean="0"/>
              <a:t>2019-10-08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9C2F63-3EDF-4582-867A-F87293A4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8A8DB4-8B6C-4704-8E6A-785C607E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33D7-26E6-4F38-BA61-CE0B62B080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56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BC1913-B67E-41F0-91D1-CDBB48A5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2DAA-AB9B-4AD2-BE94-2147AB57F13E}" type="datetime1">
              <a:rPr lang="ko-KR" altLang="en-US" smtClean="0"/>
              <a:t>2019-10-08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A2319A-5E68-4730-AD8E-5CD90C55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2C4F04-03F0-4A7D-A67A-15D46CF3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33D7-26E6-4F38-BA61-CE0B62B080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86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D71EA9-8A0C-496B-8CF4-B1A09AEA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0873A4-260F-44FD-9C4D-DDDC6A03B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F58F4-4C8A-43BA-9217-3435A4DD1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7A132-1646-49CD-B969-3D66903CEFB8}" type="datetime1">
              <a:rPr lang="ko-KR" altLang="en-US" smtClean="0"/>
              <a:t>2019-10-08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750B4-C129-49B8-B863-EE877E8AB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225E4-ED1D-4FFC-965C-59804C99F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407" y="6492875"/>
            <a:ext cx="6195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>
                    <a:lumMod val="50000"/>
                  </a:schemeClr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fld id="{F37F33D7-26E6-4F38-BA61-CE0B62B080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92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210 나무고딕 B" panose="02020603020101020101" pitchFamily="18" charset="-127"/>
          <a:ea typeface="210 나무고딕 B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470A5-B487-4790-9925-708F1D12E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개인연구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2E1E74-5B47-4624-A052-1E021D730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DSBA </a:t>
            </a:r>
            <a:r>
              <a:rPr lang="ko-KR" altLang="en-US" dirty="0"/>
              <a:t>연구실 박사과정 김동화</a:t>
            </a:r>
          </a:p>
        </p:txBody>
      </p:sp>
    </p:spTree>
    <p:extLst>
      <p:ext uri="{BB962C8B-B14F-4D97-AF65-F5344CB8AC3E}">
        <p14:creationId xmlns:p14="http://schemas.microsoft.com/office/powerpoint/2010/main" val="201136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EC5A780-C1BF-4D86-B256-452AFED6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E94C05-DA59-4F2F-8D5A-FF5C8F20B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개인연구 리뷰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292E1-0ADF-4DC0-BF47-F9F57BB0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33D7-26E6-4F38-BA61-CE0B62B0806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60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1E4B8-FE5A-4564-8BD7-B7F379EC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A33C7-C6A7-403C-81F6-0C651BE1E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뿡모찌</a:t>
            </a:r>
            <a:r>
              <a:rPr lang="en-US" altLang="ko-KR"/>
              <a:t>, </a:t>
            </a:r>
            <a:r>
              <a:rPr lang="ko-KR" altLang="en-US"/>
              <a:t>바키똥</a:t>
            </a:r>
            <a:endParaRPr lang="en-US" altLang="ko-KR"/>
          </a:p>
          <a:p>
            <a:pPr lvl="1"/>
            <a:r>
              <a:rPr lang="ko-KR" altLang="en-US"/>
              <a:t>히동이가 밥을 냠냠먹는다</a:t>
            </a:r>
            <a:endParaRPr lang="en-US" altLang="ko-KR"/>
          </a:p>
          <a:p>
            <a:pPr lvl="1"/>
            <a:r>
              <a:rPr lang="ko-KR" altLang="en-US"/>
              <a:t>그러나 바키똥이 밥을 뺏어 먹는다</a:t>
            </a:r>
            <a:endParaRPr lang="en-US" altLang="ko-KR"/>
          </a:p>
          <a:p>
            <a:pPr lvl="1"/>
            <a:r>
              <a:rPr lang="ko-KR" altLang="en-US"/>
              <a:t>효동이가 히동이 밥을 만들어준다</a:t>
            </a:r>
            <a:endParaRPr lang="en-US" altLang="ko-KR"/>
          </a:p>
          <a:p>
            <a:pPr lvl="2"/>
            <a:r>
              <a:rPr lang="ko-KR" altLang="en-US"/>
              <a:t>만들어준 밥에서 쪼고미 힝머리를 발견했다</a:t>
            </a:r>
            <a:endParaRPr lang="en-US" altLang="ko-KR"/>
          </a:p>
          <a:p>
            <a:pPr lvl="3"/>
            <a:r>
              <a:rPr lang="ko-KR" altLang="en-US"/>
              <a:t>우웩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25A998-D052-4DA4-BDA2-EE091135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33D7-26E6-4F38-BA61-CE0B62B08062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4B72E3-2878-48C5-8BBB-2C06641D9BCC}"/>
              </a:ext>
            </a:extLst>
          </p:cNvPr>
          <p:cNvSpPr/>
          <p:nvPr/>
        </p:nvSpPr>
        <p:spPr>
          <a:xfrm>
            <a:off x="766850" y="4138930"/>
            <a:ext cx="10515599" cy="2217420"/>
          </a:xfrm>
          <a:prstGeom prst="rect">
            <a:avLst/>
          </a:prstGeom>
          <a:solidFill>
            <a:srgbClr val="E6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6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B3189FA-F041-4182-AA6A-8EE82485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C37541-CFE3-4C05-B1B4-26368AB35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제안방법론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B6E14-1D5C-4156-862E-94670C27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33D7-26E6-4F38-BA61-CE0B62B08062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95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nav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3F5F7"/>
      </a:accent1>
      <a:accent2>
        <a:srgbClr val="ADB9CA"/>
      </a:accent2>
      <a:accent3>
        <a:srgbClr val="8496B0"/>
      </a:accent3>
      <a:accent4>
        <a:srgbClr val="323F4F"/>
      </a:accent4>
      <a:accent5>
        <a:srgbClr val="222A35"/>
      </a:accent5>
      <a:accent6>
        <a:srgbClr val="7F7F7F"/>
      </a:accent6>
      <a:hlink>
        <a:srgbClr val="FFC000"/>
      </a:hlink>
      <a:folHlink>
        <a:srgbClr val="FFC0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pc="-150" smtClean="0">
            <a:latin typeface="210 나무고딕 B" panose="02020603020101020101" pitchFamily="18" charset="-127"/>
            <a:ea typeface="210 나무고딕 B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FF35595BB2D134B8621C871B1CEE985" ma:contentTypeVersion="5" ma:contentTypeDescription="새 문서를 만듭니다." ma:contentTypeScope="" ma:versionID="ea5e35cae5afd95c858184bf93c8f770">
  <xsd:schema xmlns:xsd="http://www.w3.org/2001/XMLSchema" xmlns:xs="http://www.w3.org/2001/XMLSchema" xmlns:p="http://schemas.microsoft.com/office/2006/metadata/properties" xmlns:ns3="8712f4a4-7485-45ea-8539-1c8e8f310380" xmlns:ns4="319f89fb-4b10-4159-ba5b-b2c2cd2d2cdb" targetNamespace="http://schemas.microsoft.com/office/2006/metadata/properties" ma:root="true" ma:fieldsID="3a09f06168aa6478d15da5125b235e96" ns3:_="" ns4:_="">
    <xsd:import namespace="8712f4a4-7485-45ea-8539-1c8e8f310380"/>
    <xsd:import namespace="319f89fb-4b10-4159-ba5b-b2c2cd2d2cd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12f4a4-7485-45ea-8539-1c8e8f31038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9f89fb-4b10-4159-ba5b-b2c2cd2d2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0F79D5-E01F-4B48-834B-CC73094488AB}">
  <ds:schemaRefs>
    <ds:schemaRef ds:uri="http://schemas.microsoft.com/office/2006/metadata/properties"/>
    <ds:schemaRef ds:uri="http://schemas.microsoft.com/office/infopath/2007/PartnerControls"/>
    <ds:schemaRef ds:uri="8712f4a4-7485-45ea-8539-1c8e8f310380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319f89fb-4b10-4159-ba5b-b2c2cd2d2cd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F1599B8-C677-4A27-8A48-0D883A09D9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2C1C72-CCD7-47A5-929E-6951E4827D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12f4a4-7485-45ea-8539-1c8e8f310380"/>
    <ds:schemaRef ds:uri="319f89fb-4b10-4159-ba5b-b2c2cd2d2c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152</TotalTime>
  <Words>35</Words>
  <Application>Microsoft Office PowerPoint</Application>
  <PresentationFormat>와이드스크린</PresentationFormat>
  <Paragraphs>16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210 나무고딕 B</vt:lpstr>
      <vt:lpstr>210 나무고딕 EB</vt:lpstr>
      <vt:lpstr>210 나무고딕 L</vt:lpstr>
      <vt:lpstr>210 나무고딕 R</vt:lpstr>
      <vt:lpstr>맑은 고딕</vt:lpstr>
      <vt:lpstr>Arial</vt:lpstr>
      <vt:lpstr>Wingdings</vt:lpstr>
      <vt:lpstr>Office 테마</vt:lpstr>
      <vt:lpstr>개인연구</vt:lpstr>
      <vt:lpstr>01</vt:lpstr>
      <vt:lpstr>PowerPoint 프레젠테이션</vt:lpstr>
      <vt:lpstr>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김동화[ 대학원석·박사통합과정수료연구(재학) / 산업경영공학과 ]</dc:creator>
  <cp:lastModifiedBy>김동화[ 대학원석·박사통합과정수료연구(재학) / 산업경영공학과 ]</cp:lastModifiedBy>
  <cp:revision>12</cp:revision>
  <dcterms:created xsi:type="dcterms:W3CDTF">2019-10-07T16:56:46Z</dcterms:created>
  <dcterms:modified xsi:type="dcterms:W3CDTF">2019-10-07T19:31:00Z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0x010100DFF35595BB2D134B8621C871B1CEE985</vt:lpwstr>
  </property>
</Properties>
</file>