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B13"/>
    <a:srgbClr val="010A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FFB86-4DDD-4BA9-93B4-95B4AB6DF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37698B-9172-4990-9EC7-E56CBACB2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9378F-B534-41DB-96C7-34CCE9F20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FCEA-DAD2-403E-983F-986E773FA659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D0BC4-B22B-4689-8D07-4C7C5526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97D563-5A7A-4BE9-98ED-BABA80CE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D5A1-CD43-4026-8351-0DCB8D1CA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33307-1370-4F12-AABF-BC56A164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BC3B17-6F9C-45DA-A166-ACEA9219B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C09F11-9248-4287-84DB-2DF0FB1E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FCEA-DAD2-403E-983F-986E773FA659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E773F-1959-400F-9CC1-1AE58A0FC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42376-CF21-437E-8C16-631D6B79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D5A1-CD43-4026-8351-0DCB8D1CA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85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48A3BD-FEB6-4D17-BB82-A1E3CDEF9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FC072E-0F04-4959-AA17-CB99B4201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D2DB1E-2CB7-4A82-972F-0308D034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FCEA-DAD2-403E-983F-986E773FA659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4D24D-148A-47EF-B6B2-03DE5C6B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9B761-53B8-4F8F-958B-06977FD1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D5A1-CD43-4026-8351-0DCB8D1CA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96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86BB0-FAD7-4640-9FA9-F2DD278E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C0A18-2BD5-4BB0-B5EE-46FFDB9C8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6E0DBC-3F61-4849-826A-8F6F78748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FCEA-DAD2-403E-983F-986E773FA659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F633D-2A2F-486D-BAB7-5721531A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C4AA9-A161-4306-89FA-A3E9F2AC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D5A1-CD43-4026-8351-0DCB8D1CA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30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5E952-9185-49BC-B2CE-BDC5A1A22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A1090-42B3-4230-BD35-7B9E46E4F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BCC9D-A88E-4F3E-8681-CFA5543A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FCEA-DAD2-403E-983F-986E773FA659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256AB-7219-42FF-8B36-A0D72B46F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EDE066-0647-494D-B4FA-01F96D56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D5A1-CD43-4026-8351-0DCB8D1CA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02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FB46B-6565-42F6-99C7-8716BDCB8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C5D328-EC15-492E-9E26-456AF3CA6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43C2C5-B37B-4CAD-A71D-502984870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E362F0-881D-4992-8DD9-335C2E6E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FCEA-DAD2-403E-983F-986E773FA659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37657-4077-423E-83B5-278969A8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56054-A383-467F-88E6-267E7D95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D5A1-CD43-4026-8351-0DCB8D1CA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2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028C1-8615-4A63-9CA7-674B3581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C31732-E2FC-42F6-82E5-3C415EF78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EA7A7F-3F6F-4EDF-B2E7-498BF1483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E656E0-6368-48C8-A409-42C605FC8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341B5D-4CB2-43C4-9A26-832BB06E0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44E732-798F-4716-BE9D-BD503CD6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FCEA-DAD2-403E-983F-986E773FA659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768E65-526A-4619-978B-AE4BA40A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9EFF6F-10ED-4ED9-9DBB-D612C5A9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D5A1-CD43-4026-8351-0DCB8D1CA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56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2D44E-4981-49AD-8823-D1E619DD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775157-D0E0-4606-893E-AE9731AA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FCEA-DAD2-403E-983F-986E773FA659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F9A7EF-E0E1-48EC-8842-97225E9B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0F5ED1-1A3B-46AE-81A9-A93623B75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D5A1-CD43-4026-8351-0DCB8D1CA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35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FD1300-37DF-4327-BA0D-F12A27621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FCEA-DAD2-403E-983F-986E773FA659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9E376C-3A60-4DEC-A349-5C5606EC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E0DB87-FEFD-4F71-BDCA-DD4DD99F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D5A1-CD43-4026-8351-0DCB8D1CA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33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CE0A7-9CD4-414E-BA8C-7798A4B3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85596-3610-487C-9486-6597FD7DF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13AEBF-71D1-491E-BD53-D2A0211A9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F6A53D-0220-4AD7-B7DC-945DA621C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FCEA-DAD2-403E-983F-986E773FA659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E121AC-8EA6-48B0-826C-05C2C4C8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D4BF67-0ABD-422C-A8FB-9B11C6B2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D5A1-CD43-4026-8351-0DCB8D1CA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53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D111C-F355-4683-BF1A-190A6620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F4C1DB-082C-44B2-ACCB-CC31854E0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70B736-E07F-40ED-8C0A-D56E11DCC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3D35C9-0A61-4487-A6F3-7B9C171F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FCEA-DAD2-403E-983F-986E773FA659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926A1B-F028-4B13-A6B6-E8E9833D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208CA3-2200-4FD7-9D17-13EA0970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D5A1-CD43-4026-8351-0DCB8D1CA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46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D6963F-182E-400B-B2DD-72D4246D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5CB171-438E-4384-84AD-C9E4D3495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88B8E4-1B17-4B94-A964-EBE03BD3F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EFCEA-DAD2-403E-983F-986E773FA659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22BD43-7C67-4162-BB94-C80DE2F5E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E5BF91-9DD8-4660-AEB6-E5136DCBA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5D5A1-CD43-4026-8351-0DCB8D1CA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7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80F5234-C9E4-4225-8A20-2A6A08E5C3A1}"/>
              </a:ext>
            </a:extLst>
          </p:cNvPr>
          <p:cNvSpPr/>
          <p:nvPr/>
        </p:nvSpPr>
        <p:spPr>
          <a:xfrm>
            <a:off x="53439" y="53438"/>
            <a:ext cx="6519553" cy="67570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E57A23-1D27-40FC-BB03-C29951CD6D23}"/>
              </a:ext>
            </a:extLst>
          </p:cNvPr>
          <p:cNvSpPr/>
          <p:nvPr/>
        </p:nvSpPr>
        <p:spPr>
          <a:xfrm>
            <a:off x="130630" y="130629"/>
            <a:ext cx="6371110" cy="10628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 descr="텍스트, 옅은이(가) 표시된 사진&#10;&#10;자동 생성된 설명">
            <a:extLst>
              <a:ext uri="{FF2B5EF4-FFF2-40B4-BE49-F238E27FC236}">
                <a16:creationId xmlns:a16="http://schemas.microsoft.com/office/drawing/2014/main" id="{0FF7FAD9-0D51-4F76-9A64-B17FF01EA7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1" t="10578" r="10770" b="18333"/>
          <a:stretch/>
        </p:blipFill>
        <p:spPr>
          <a:xfrm>
            <a:off x="184068" y="169224"/>
            <a:ext cx="2580615" cy="985652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D5831A3-0226-4DC2-8664-8EBA9E45DA45}"/>
              </a:ext>
            </a:extLst>
          </p:cNvPr>
          <p:cNvCxnSpPr>
            <a:cxnSpLocks/>
          </p:cNvCxnSpPr>
          <p:nvPr/>
        </p:nvCxnSpPr>
        <p:spPr>
          <a:xfrm>
            <a:off x="2820387" y="130629"/>
            <a:ext cx="0" cy="10628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E3BAFD-ADA6-4429-B457-5691EC9AC032}"/>
              </a:ext>
            </a:extLst>
          </p:cNvPr>
          <p:cNvSpPr txBox="1"/>
          <p:nvPr/>
        </p:nvSpPr>
        <p:spPr>
          <a:xfrm>
            <a:off x="2841874" y="308107"/>
            <a:ext cx="3606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/>
              <a:t>야미</a:t>
            </a:r>
            <a:r>
              <a:rPr lang="ko-KR" altLang="en-US" sz="4000" dirty="0"/>
              <a:t> 몬스터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F6D8170-EC99-43CF-B18B-82AB006480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29"/>
          <a:stretch/>
        </p:blipFill>
        <p:spPr>
          <a:xfrm>
            <a:off x="109143" y="6271734"/>
            <a:ext cx="2634054" cy="49756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5BF09F-B70F-434D-AE78-562D7C27B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10" y="3309921"/>
            <a:ext cx="571580" cy="238158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73D810-B280-4811-95A5-D7EA57CCC965}"/>
              </a:ext>
            </a:extLst>
          </p:cNvPr>
          <p:cNvSpPr/>
          <p:nvPr/>
        </p:nvSpPr>
        <p:spPr>
          <a:xfrm>
            <a:off x="5735782" y="3309921"/>
            <a:ext cx="646008" cy="300178"/>
          </a:xfrm>
          <a:prstGeom prst="rect">
            <a:avLst/>
          </a:prstGeom>
          <a:solidFill>
            <a:srgbClr val="010A13"/>
          </a:solidFill>
          <a:ln>
            <a:solidFill>
              <a:srgbClr val="010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6E844481-8C52-447E-8ACB-7975DD517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29" y="1264723"/>
            <a:ext cx="4175773" cy="49408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92601665-6BD2-443D-8A22-F53F87B97964}"/>
              </a:ext>
            </a:extLst>
          </p:cNvPr>
          <p:cNvSpPr/>
          <p:nvPr/>
        </p:nvSpPr>
        <p:spPr>
          <a:xfrm>
            <a:off x="2764683" y="6276775"/>
            <a:ext cx="1541719" cy="4802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GameVersion</a:t>
            </a:r>
            <a:endParaRPr lang="en-US" altLang="ko-KR" sz="1600" dirty="0"/>
          </a:p>
          <a:p>
            <a:pPr algn="ctr"/>
            <a:r>
              <a:rPr lang="en-US" altLang="ko-KR" sz="1600" dirty="0"/>
              <a:t>7.30d</a:t>
            </a:r>
            <a:endParaRPr lang="ko-KR" altLang="en-US" sz="1600" dirty="0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74F58179-AE07-4E2E-A2EF-F39349E7885C}"/>
              </a:ext>
            </a:extLst>
          </p:cNvPr>
          <p:cNvSpPr/>
          <p:nvPr/>
        </p:nvSpPr>
        <p:spPr>
          <a:xfrm>
            <a:off x="6523226" y="587829"/>
            <a:ext cx="820594" cy="1484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7035130-051B-4BAD-9C91-2C0A5C251EE3}"/>
              </a:ext>
            </a:extLst>
          </p:cNvPr>
          <p:cNvSpPr/>
          <p:nvPr/>
        </p:nvSpPr>
        <p:spPr>
          <a:xfrm>
            <a:off x="109144" y="96799"/>
            <a:ext cx="6392596" cy="11026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61E852-E47E-4625-8471-7B81AC808531}"/>
              </a:ext>
            </a:extLst>
          </p:cNvPr>
          <p:cNvSpPr txBox="1"/>
          <p:nvPr/>
        </p:nvSpPr>
        <p:spPr>
          <a:xfrm>
            <a:off x="7403760" y="338883"/>
            <a:ext cx="4256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런처를</a:t>
            </a:r>
            <a:r>
              <a:rPr lang="ko-KR" altLang="en-US" dirty="0"/>
              <a:t> 통해 플레이할 수 있는 게임들의 로고 </a:t>
            </a:r>
            <a:r>
              <a:rPr lang="en-US" altLang="ko-KR" dirty="0"/>
              <a:t>(</a:t>
            </a:r>
            <a:r>
              <a:rPr lang="ko-KR" altLang="en-US" dirty="0"/>
              <a:t>실행 가능한 게임들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235DA0F3-E0D4-489B-B24E-132458BD1A90}"/>
              </a:ext>
            </a:extLst>
          </p:cNvPr>
          <p:cNvSpPr/>
          <p:nvPr/>
        </p:nvSpPr>
        <p:spPr>
          <a:xfrm>
            <a:off x="6523226" y="1579421"/>
            <a:ext cx="820594" cy="14844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A0B933-99BB-49CE-993F-7ABE3485E45D}"/>
              </a:ext>
            </a:extLst>
          </p:cNvPr>
          <p:cNvSpPr txBox="1"/>
          <p:nvPr/>
        </p:nvSpPr>
        <p:spPr>
          <a:xfrm>
            <a:off x="7403760" y="1330475"/>
            <a:ext cx="4256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로그인 된 유저</a:t>
            </a:r>
            <a:r>
              <a:rPr lang="en-US" altLang="ko-KR" dirty="0"/>
              <a:t>(</a:t>
            </a:r>
            <a:r>
              <a:rPr lang="ko-KR" altLang="en-US" dirty="0"/>
              <a:t>나</a:t>
            </a:r>
            <a:r>
              <a:rPr lang="en-US" altLang="ko-KR" dirty="0"/>
              <a:t>) </a:t>
            </a:r>
            <a:r>
              <a:rPr lang="ko-KR" altLang="en-US" dirty="0"/>
              <a:t>와 친구를 맺은 다른 유저들 목록 </a:t>
            </a:r>
            <a:r>
              <a:rPr lang="en-US" altLang="ko-KR" dirty="0"/>
              <a:t>(</a:t>
            </a:r>
            <a:r>
              <a:rPr lang="ko-KR" altLang="en-US" dirty="0"/>
              <a:t>온라인 </a:t>
            </a:r>
            <a:r>
              <a:rPr lang="en-US" altLang="ko-KR" dirty="0"/>
              <a:t>/ </a:t>
            </a:r>
            <a:r>
              <a:rPr lang="ko-KR" altLang="en-US" dirty="0"/>
              <a:t>오프라인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4BCAA7C-88EB-4EDC-9713-F661B1954D96}"/>
              </a:ext>
            </a:extLst>
          </p:cNvPr>
          <p:cNvSpPr/>
          <p:nvPr/>
        </p:nvSpPr>
        <p:spPr>
          <a:xfrm>
            <a:off x="109143" y="1260844"/>
            <a:ext cx="4195640" cy="494468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98DBFCB9-E0EF-4D71-9489-17695CB59332}"/>
              </a:ext>
            </a:extLst>
          </p:cNvPr>
          <p:cNvSpPr/>
          <p:nvPr/>
        </p:nvSpPr>
        <p:spPr>
          <a:xfrm>
            <a:off x="6523226" y="2760813"/>
            <a:ext cx="820594" cy="14844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9C1636-BCC5-4882-ACB4-725EF3E9C1B5}"/>
              </a:ext>
            </a:extLst>
          </p:cNvPr>
          <p:cNvSpPr txBox="1"/>
          <p:nvPr/>
        </p:nvSpPr>
        <p:spPr>
          <a:xfrm>
            <a:off x="7403760" y="2373369"/>
            <a:ext cx="4256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내가 플레이 하고자 선택한 게임에 대한 패치노트 </a:t>
            </a:r>
            <a:r>
              <a:rPr lang="en-US" altLang="ko-KR" dirty="0"/>
              <a:t>( </a:t>
            </a:r>
            <a:r>
              <a:rPr lang="ko-KR" altLang="en-US" dirty="0"/>
              <a:t>게임플레이 업데이트</a:t>
            </a:r>
            <a:r>
              <a:rPr lang="en-US" altLang="ko-KR" dirty="0"/>
              <a:t> ) </a:t>
            </a:r>
            <a:r>
              <a:rPr lang="ko-KR" altLang="en-US" dirty="0"/>
              <a:t>정보를 띄워줄 부분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9192802-B7F8-4916-97B8-FE8D305B7C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7665" y="1268955"/>
            <a:ext cx="2122445" cy="551006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A740CA3D-E160-416E-B1C5-AF33925567FA}"/>
              </a:ext>
            </a:extLst>
          </p:cNvPr>
          <p:cNvSpPr/>
          <p:nvPr/>
        </p:nvSpPr>
        <p:spPr>
          <a:xfrm>
            <a:off x="109143" y="6266959"/>
            <a:ext cx="4195640" cy="50234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D4179664-C57B-40A4-91DC-B6E6118FC958}"/>
              </a:ext>
            </a:extLst>
          </p:cNvPr>
          <p:cNvSpPr/>
          <p:nvPr/>
        </p:nvSpPr>
        <p:spPr>
          <a:xfrm>
            <a:off x="6866964" y="3708954"/>
            <a:ext cx="476855" cy="148441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08A9C7-348F-414E-B98D-58FDE0C2867D}"/>
              </a:ext>
            </a:extLst>
          </p:cNvPr>
          <p:cNvSpPr txBox="1"/>
          <p:nvPr/>
        </p:nvSpPr>
        <p:spPr>
          <a:xfrm>
            <a:off x="7403760" y="3460010"/>
            <a:ext cx="4256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플레이 및 게임의 사전 옵션설정 가능한 버튼</a:t>
            </a:r>
            <a:r>
              <a:rPr lang="en-US" altLang="ko-KR" dirty="0"/>
              <a:t>, </a:t>
            </a:r>
            <a:r>
              <a:rPr lang="ko-KR" altLang="en-US" dirty="0"/>
              <a:t>버전을 볼 수 있는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76E2732-A61A-4080-83B4-B3C1A1C6AD6C}"/>
              </a:ext>
            </a:extLst>
          </p:cNvPr>
          <p:cNvSpPr/>
          <p:nvPr/>
        </p:nvSpPr>
        <p:spPr>
          <a:xfrm>
            <a:off x="6866963" y="3765176"/>
            <a:ext cx="102445" cy="278461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3810946-BCC0-4279-AF25-DD0E04E59DED}"/>
              </a:ext>
            </a:extLst>
          </p:cNvPr>
          <p:cNvSpPr/>
          <p:nvPr/>
        </p:nvSpPr>
        <p:spPr>
          <a:xfrm flipH="1">
            <a:off x="6535995" y="6466541"/>
            <a:ext cx="397528" cy="8324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46B1F87-1C3B-4579-B317-F9902219177D}"/>
              </a:ext>
            </a:extLst>
          </p:cNvPr>
          <p:cNvSpPr/>
          <p:nvPr/>
        </p:nvSpPr>
        <p:spPr>
          <a:xfrm>
            <a:off x="4376035" y="1268837"/>
            <a:ext cx="2124075" cy="5488221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EB412BA-8ABC-470C-A364-4120E30618C4}"/>
              </a:ext>
            </a:extLst>
          </p:cNvPr>
          <p:cNvGrpSpPr/>
          <p:nvPr/>
        </p:nvGrpSpPr>
        <p:grpSpPr>
          <a:xfrm>
            <a:off x="8474635" y="6441167"/>
            <a:ext cx="3717365" cy="369332"/>
            <a:chOff x="8474635" y="6441167"/>
            <a:chExt cx="3717365" cy="36933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8EE013C-4023-42C5-B9E5-A114731798DF}"/>
                </a:ext>
              </a:extLst>
            </p:cNvPr>
            <p:cNvSpPr txBox="1"/>
            <p:nvPr/>
          </p:nvSpPr>
          <p:spPr>
            <a:xfrm>
              <a:off x="10458833" y="6441167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게임 </a:t>
              </a:r>
              <a:r>
                <a:rPr lang="ko-KR" altLang="en-US" b="1" dirty="0" err="1"/>
                <a:t>런처</a:t>
              </a:r>
              <a:r>
                <a:rPr lang="ko-KR" altLang="en-US" b="1" dirty="0"/>
                <a:t> 설계</a:t>
              </a: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EE150532-052E-4FF6-8251-6E94C32293B3}"/>
                </a:ext>
              </a:extLst>
            </p:cNvPr>
            <p:cNvCxnSpPr>
              <a:cxnSpLocks/>
            </p:cNvCxnSpPr>
            <p:nvPr/>
          </p:nvCxnSpPr>
          <p:spPr>
            <a:xfrm>
              <a:off x="8474635" y="6780962"/>
              <a:ext cx="3663926" cy="122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336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9324876B-45A7-443B-89B4-6095D9BF0622}"/>
              </a:ext>
            </a:extLst>
          </p:cNvPr>
          <p:cNvSpPr/>
          <p:nvPr/>
        </p:nvSpPr>
        <p:spPr>
          <a:xfrm>
            <a:off x="1730830" y="1899550"/>
            <a:ext cx="8099963" cy="39687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E1CBD3E-4130-4CAA-B069-3F9C8328228C}"/>
              </a:ext>
            </a:extLst>
          </p:cNvPr>
          <p:cNvSpPr/>
          <p:nvPr/>
        </p:nvSpPr>
        <p:spPr>
          <a:xfrm>
            <a:off x="223644" y="262218"/>
            <a:ext cx="1371601" cy="5111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게임 시작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0C08A5-239E-4383-8093-444EB6D68963}"/>
              </a:ext>
            </a:extLst>
          </p:cNvPr>
          <p:cNvSpPr txBox="1"/>
          <p:nvPr/>
        </p:nvSpPr>
        <p:spPr>
          <a:xfrm>
            <a:off x="7671460" y="66786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USER</a:t>
            </a:r>
            <a:endParaRPr lang="ko-KR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361BAD-7A9D-42B2-9066-9BC103D4FA3D}"/>
              </a:ext>
            </a:extLst>
          </p:cNvPr>
          <p:cNvSpPr txBox="1"/>
          <p:nvPr/>
        </p:nvSpPr>
        <p:spPr>
          <a:xfrm>
            <a:off x="9771413" y="66785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SERVER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769158E-8DC3-4A78-921A-ACF698E37DAF}"/>
              </a:ext>
            </a:extLst>
          </p:cNvPr>
          <p:cNvCxnSpPr/>
          <p:nvPr/>
        </p:nvCxnSpPr>
        <p:spPr>
          <a:xfrm>
            <a:off x="8710550" y="297617"/>
            <a:ext cx="896587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B39321E-3F21-4A11-9C87-F6D5C2C04839}"/>
              </a:ext>
            </a:extLst>
          </p:cNvPr>
          <p:cNvCxnSpPr/>
          <p:nvPr/>
        </p:nvCxnSpPr>
        <p:spPr>
          <a:xfrm>
            <a:off x="11071769" y="302309"/>
            <a:ext cx="89658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764BA8-9D28-4CBE-8534-149C2D557F47}"/>
              </a:ext>
            </a:extLst>
          </p:cNvPr>
          <p:cNvSpPr/>
          <p:nvPr/>
        </p:nvSpPr>
        <p:spPr>
          <a:xfrm>
            <a:off x="2354279" y="317283"/>
            <a:ext cx="2953991" cy="40101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매니저 </a:t>
            </a:r>
            <a:r>
              <a:rPr lang="ko-KR" altLang="en-US" sz="1400" dirty="0" err="1"/>
              <a:t>클라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배틀넷</a:t>
            </a:r>
            <a:r>
              <a:rPr lang="en-US" altLang="ko-KR" sz="1400" dirty="0"/>
              <a:t>, </a:t>
            </a:r>
            <a:r>
              <a:rPr lang="ko-KR" altLang="en-US" sz="1400" dirty="0"/>
              <a:t>스팀</a:t>
            </a:r>
            <a:r>
              <a:rPr lang="en-US" altLang="ko-KR" sz="1400" dirty="0"/>
              <a:t>) </a:t>
            </a:r>
            <a:r>
              <a:rPr lang="ko-KR" altLang="en-US" sz="1400" dirty="0"/>
              <a:t>로그인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FAB8ABA-2F76-40AD-BF63-048B068B7F03}"/>
              </a:ext>
            </a:extLst>
          </p:cNvPr>
          <p:cNvCxnSpPr>
            <a:cxnSpLocks/>
            <a:stCxn id="4" idx="4"/>
            <a:endCxn id="16" idx="0"/>
          </p:cNvCxnSpPr>
          <p:nvPr/>
        </p:nvCxnSpPr>
        <p:spPr>
          <a:xfrm>
            <a:off x="909445" y="773368"/>
            <a:ext cx="0" cy="383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A2BF1B22-061A-4B79-8161-3D578A60A028}"/>
              </a:ext>
            </a:extLst>
          </p:cNvPr>
          <p:cNvSpPr/>
          <p:nvPr/>
        </p:nvSpPr>
        <p:spPr>
          <a:xfrm>
            <a:off x="223644" y="1157337"/>
            <a:ext cx="1371601" cy="5111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모드 선택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D48FFBE-A248-4F5F-88BB-4ECC10E01CD1}"/>
              </a:ext>
            </a:extLst>
          </p:cNvPr>
          <p:cNvSpPr/>
          <p:nvPr/>
        </p:nvSpPr>
        <p:spPr>
          <a:xfrm>
            <a:off x="498752" y="2598078"/>
            <a:ext cx="821386" cy="5111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r>
              <a:rPr lang="ko-KR" altLang="en-US" sz="1400" dirty="0"/>
              <a:t>인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9A50920-9091-43EA-808B-80B951CDB238}"/>
              </a:ext>
            </a:extLst>
          </p:cNvPr>
          <p:cNvSpPr/>
          <p:nvPr/>
        </p:nvSpPr>
        <p:spPr>
          <a:xfrm>
            <a:off x="2499749" y="1157337"/>
            <a:ext cx="982688" cy="5111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Co-op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6574101-9E06-4D9F-B6E2-87747F5E6649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909445" y="1668487"/>
            <a:ext cx="0" cy="92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534BB88-3644-411B-A280-82E860747F04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>
            <a:off x="1595245" y="1412912"/>
            <a:ext cx="904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E1E3778E-F351-4F8A-93D4-6369D1BD7830}"/>
              </a:ext>
            </a:extLst>
          </p:cNvPr>
          <p:cNvSpPr/>
          <p:nvPr/>
        </p:nvSpPr>
        <p:spPr>
          <a:xfrm>
            <a:off x="218436" y="4930872"/>
            <a:ext cx="1371601" cy="5111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싱글 게임 진행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876B015-CE49-4068-B0DB-D3EFF65A61CB}"/>
              </a:ext>
            </a:extLst>
          </p:cNvPr>
          <p:cNvCxnSpPr>
            <a:stCxn id="18" idx="4"/>
            <a:endCxn id="24" idx="0"/>
          </p:cNvCxnSpPr>
          <p:nvPr/>
        </p:nvCxnSpPr>
        <p:spPr>
          <a:xfrm flipH="1">
            <a:off x="904237" y="3109228"/>
            <a:ext cx="5208" cy="1821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D7F82D34-12A2-4BC0-8AA0-6B2F42DF4B58}"/>
              </a:ext>
            </a:extLst>
          </p:cNvPr>
          <p:cNvSpPr/>
          <p:nvPr/>
        </p:nvSpPr>
        <p:spPr>
          <a:xfrm>
            <a:off x="10596755" y="5702172"/>
            <a:ext cx="1371601" cy="5111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게임 종료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6019625-201F-48CA-82DF-5C6F2E2DB715}"/>
              </a:ext>
            </a:extLst>
          </p:cNvPr>
          <p:cNvSpPr/>
          <p:nvPr/>
        </p:nvSpPr>
        <p:spPr>
          <a:xfrm>
            <a:off x="10557110" y="4277337"/>
            <a:ext cx="1450890" cy="51115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데이터</a:t>
            </a:r>
            <a:endParaRPr lang="en-US" altLang="ko-KR" sz="1400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업적</a:t>
            </a:r>
            <a:r>
              <a:rPr lang="en-US" altLang="ko-KR" sz="1400" dirty="0"/>
              <a:t>)</a:t>
            </a:r>
            <a:r>
              <a:rPr lang="ko-KR" altLang="en-US" sz="1400" dirty="0"/>
              <a:t>기록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17E2A15-CA68-446A-8E01-52BA2A6B103C}"/>
              </a:ext>
            </a:extLst>
          </p:cNvPr>
          <p:cNvCxnSpPr>
            <a:stCxn id="28" idx="4"/>
            <a:endCxn id="27" idx="0"/>
          </p:cNvCxnSpPr>
          <p:nvPr/>
        </p:nvCxnSpPr>
        <p:spPr>
          <a:xfrm>
            <a:off x="11282555" y="4788487"/>
            <a:ext cx="1" cy="913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8CC0277-0D0F-465B-9C8E-3274B6C3F0CB}"/>
              </a:ext>
            </a:extLst>
          </p:cNvPr>
          <p:cNvCxnSpPr>
            <a:cxnSpLocks/>
            <a:stCxn id="24" idx="4"/>
            <a:endCxn id="28" idx="2"/>
          </p:cNvCxnSpPr>
          <p:nvPr/>
        </p:nvCxnSpPr>
        <p:spPr>
          <a:xfrm rot="5400000" flipH="1" flipV="1">
            <a:off x="5276118" y="161030"/>
            <a:ext cx="909110" cy="9652873"/>
          </a:xfrm>
          <a:prstGeom prst="bentConnector4">
            <a:avLst>
              <a:gd name="adj1" fmla="val -82339"/>
              <a:gd name="adj2" fmla="val 96396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62B74939-0313-4ED6-A041-963AF0926469}"/>
              </a:ext>
            </a:extLst>
          </p:cNvPr>
          <p:cNvSpPr/>
          <p:nvPr/>
        </p:nvSpPr>
        <p:spPr>
          <a:xfrm>
            <a:off x="4243948" y="1109960"/>
            <a:ext cx="1371599" cy="60590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유저 데이터 목록 조회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A1C8306-FBDD-4FD3-AE15-FC8078154810}"/>
              </a:ext>
            </a:extLst>
          </p:cNvPr>
          <p:cNvCxnSpPr>
            <a:stCxn id="19" idx="6"/>
            <a:endCxn id="53" idx="2"/>
          </p:cNvCxnSpPr>
          <p:nvPr/>
        </p:nvCxnSpPr>
        <p:spPr>
          <a:xfrm>
            <a:off x="3482437" y="1412912"/>
            <a:ext cx="761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A4289525-7601-4BDC-B604-5D61E95A56D0}"/>
              </a:ext>
            </a:extLst>
          </p:cNvPr>
          <p:cNvSpPr/>
          <p:nvPr/>
        </p:nvSpPr>
        <p:spPr>
          <a:xfrm>
            <a:off x="6683799" y="1157336"/>
            <a:ext cx="819404" cy="5111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친구 초대</a:t>
            </a:r>
            <a:endParaRPr lang="ko-KR" altLang="en-US" sz="14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C8FA57A-2311-4509-AE1C-9B88DB25AB61}"/>
              </a:ext>
            </a:extLst>
          </p:cNvPr>
          <p:cNvCxnSpPr>
            <a:stCxn id="53" idx="6"/>
            <a:endCxn id="56" idx="2"/>
          </p:cNvCxnSpPr>
          <p:nvPr/>
        </p:nvCxnSpPr>
        <p:spPr>
          <a:xfrm flipV="1">
            <a:off x="5615547" y="1412911"/>
            <a:ext cx="106825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105F04C0-39B5-4C4A-9670-4C4783357501}"/>
              </a:ext>
            </a:extLst>
          </p:cNvPr>
          <p:cNvSpPr/>
          <p:nvPr/>
        </p:nvSpPr>
        <p:spPr>
          <a:xfrm flipH="1">
            <a:off x="1664296" y="373855"/>
            <a:ext cx="620932" cy="300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614DA3CE-951E-44C1-8DC7-EDDC05F239B0}"/>
              </a:ext>
            </a:extLst>
          </p:cNvPr>
          <p:cNvSpPr/>
          <p:nvPr/>
        </p:nvSpPr>
        <p:spPr>
          <a:xfrm>
            <a:off x="8575495" y="1145080"/>
            <a:ext cx="819404" cy="5111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역할 설정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9548B65-5247-417E-811F-A55139975C00}"/>
              </a:ext>
            </a:extLst>
          </p:cNvPr>
          <p:cNvCxnSpPr>
            <a:cxnSpLocks/>
            <a:stCxn id="56" idx="6"/>
            <a:endCxn id="61" idx="2"/>
          </p:cNvCxnSpPr>
          <p:nvPr/>
        </p:nvCxnSpPr>
        <p:spPr>
          <a:xfrm flipV="1">
            <a:off x="7503203" y="1400655"/>
            <a:ext cx="1072292" cy="1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146F34C5-A6A9-4D63-B056-17C0EF531116}"/>
              </a:ext>
            </a:extLst>
          </p:cNvPr>
          <p:cNvSpPr/>
          <p:nvPr/>
        </p:nvSpPr>
        <p:spPr>
          <a:xfrm>
            <a:off x="10596754" y="1145080"/>
            <a:ext cx="1371601" cy="5111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멀티 </a:t>
            </a:r>
            <a:r>
              <a:rPr lang="ko-KR" altLang="en-US" sz="1400" dirty="0"/>
              <a:t>게임 진행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9F9EB41-49C5-48D6-B556-C0FD083D4644}"/>
              </a:ext>
            </a:extLst>
          </p:cNvPr>
          <p:cNvCxnSpPr>
            <a:cxnSpLocks/>
            <a:stCxn id="61" idx="6"/>
            <a:endCxn id="65" idx="2"/>
          </p:cNvCxnSpPr>
          <p:nvPr/>
        </p:nvCxnSpPr>
        <p:spPr>
          <a:xfrm>
            <a:off x="9394899" y="1400655"/>
            <a:ext cx="1201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519CE0C-792C-4605-AB96-367404F024AD}"/>
              </a:ext>
            </a:extLst>
          </p:cNvPr>
          <p:cNvCxnSpPr>
            <a:cxnSpLocks/>
            <a:stCxn id="65" idx="4"/>
            <a:endCxn id="28" idx="0"/>
          </p:cNvCxnSpPr>
          <p:nvPr/>
        </p:nvCxnSpPr>
        <p:spPr>
          <a:xfrm>
            <a:off x="11282555" y="1656230"/>
            <a:ext cx="0" cy="262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0" name="화살표: 오른쪽 99">
            <a:extLst>
              <a:ext uri="{FF2B5EF4-FFF2-40B4-BE49-F238E27FC236}">
                <a16:creationId xmlns:a16="http://schemas.microsoft.com/office/drawing/2014/main" id="{ABB37025-1147-4C08-9213-1339BE4127E5}"/>
              </a:ext>
            </a:extLst>
          </p:cNvPr>
          <p:cNvSpPr/>
          <p:nvPr/>
        </p:nvSpPr>
        <p:spPr>
          <a:xfrm flipH="1">
            <a:off x="10002488" y="3198305"/>
            <a:ext cx="1108371" cy="4571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E582CE3-BACC-4A0A-9FC6-35A17D0FEB45}"/>
              </a:ext>
            </a:extLst>
          </p:cNvPr>
          <p:cNvSpPr txBox="1"/>
          <p:nvPr/>
        </p:nvSpPr>
        <p:spPr>
          <a:xfrm>
            <a:off x="8324208" y="1963590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B0F0"/>
                </a:solidFill>
              </a:rPr>
              <a:t>2P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C5FDC34-F1B5-45AF-B653-FFA1E8C4B613}"/>
              </a:ext>
            </a:extLst>
          </p:cNvPr>
          <p:cNvSpPr txBox="1"/>
          <p:nvPr/>
        </p:nvSpPr>
        <p:spPr>
          <a:xfrm>
            <a:off x="6985247" y="1963590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50000"/>
                  </a:schemeClr>
                </a:solidFill>
              </a:rPr>
              <a:t>1P</a:t>
            </a:r>
            <a:endParaRPr lang="ko-KR" alt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8D91756F-EA9A-4EE7-AC3D-8F4D89406550}"/>
              </a:ext>
            </a:extLst>
          </p:cNvPr>
          <p:cNvCxnSpPr>
            <a:cxnSpLocks/>
          </p:cNvCxnSpPr>
          <p:nvPr/>
        </p:nvCxnSpPr>
        <p:spPr>
          <a:xfrm>
            <a:off x="8920871" y="2194423"/>
            <a:ext cx="787207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A3FB0C2E-D674-4F7C-8305-5EF0E367F537}"/>
              </a:ext>
            </a:extLst>
          </p:cNvPr>
          <p:cNvCxnSpPr>
            <a:cxnSpLocks/>
          </p:cNvCxnSpPr>
          <p:nvPr/>
        </p:nvCxnSpPr>
        <p:spPr>
          <a:xfrm>
            <a:off x="7537001" y="2194422"/>
            <a:ext cx="787207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타원 113">
            <a:extLst>
              <a:ext uri="{FF2B5EF4-FFF2-40B4-BE49-F238E27FC236}">
                <a16:creationId xmlns:a16="http://schemas.microsoft.com/office/drawing/2014/main" id="{4EF0E3A8-A5D7-4E4D-A7AF-7C9472DF02D6}"/>
              </a:ext>
            </a:extLst>
          </p:cNvPr>
          <p:cNvSpPr/>
          <p:nvPr/>
        </p:nvSpPr>
        <p:spPr>
          <a:xfrm>
            <a:off x="2028205" y="3934048"/>
            <a:ext cx="1105402" cy="605903"/>
          </a:xfrm>
          <a:prstGeom prst="ellips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프로토콜 입력</a:t>
            </a:r>
            <a:r>
              <a:rPr lang="en-US" altLang="ko-KR" sz="1050" dirty="0"/>
              <a:t>/</a:t>
            </a:r>
            <a:r>
              <a:rPr lang="ko-KR" altLang="en-US" sz="1050" dirty="0"/>
              <a:t>전송</a:t>
            </a: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1B8668D2-DB4A-4CBE-BD0B-A49354B0DB38}"/>
              </a:ext>
            </a:extLst>
          </p:cNvPr>
          <p:cNvSpPr/>
          <p:nvPr/>
        </p:nvSpPr>
        <p:spPr>
          <a:xfrm>
            <a:off x="4228116" y="3932035"/>
            <a:ext cx="1105402" cy="605903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프로토콜 입력</a:t>
            </a:r>
            <a:r>
              <a:rPr lang="en-US" altLang="ko-KR" sz="1050" dirty="0"/>
              <a:t>/</a:t>
            </a:r>
            <a:r>
              <a:rPr lang="ko-KR" altLang="en-US" sz="1050" dirty="0"/>
              <a:t>전송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1F0402F2-5EA7-47C6-9BF8-DBD7AA98A4D3}"/>
              </a:ext>
            </a:extLst>
          </p:cNvPr>
          <p:cNvCxnSpPr>
            <a:cxnSpLocks/>
            <a:stCxn id="114" idx="0"/>
            <a:endCxn id="103" idx="3"/>
          </p:cNvCxnSpPr>
          <p:nvPr/>
        </p:nvCxnSpPr>
        <p:spPr>
          <a:xfrm flipV="1">
            <a:off x="2580906" y="3467914"/>
            <a:ext cx="672268" cy="466134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275CC9A-8389-498D-95C9-F9FEEB38B0B3}"/>
              </a:ext>
            </a:extLst>
          </p:cNvPr>
          <p:cNvSpPr/>
          <p:nvPr/>
        </p:nvSpPr>
        <p:spPr>
          <a:xfrm>
            <a:off x="3897404" y="2704521"/>
            <a:ext cx="1209683" cy="3913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데드레커닝</a:t>
            </a:r>
            <a:endParaRPr lang="en-US" altLang="ko-KR" sz="1200" dirty="0"/>
          </a:p>
          <a:p>
            <a:pPr algn="ctr"/>
            <a:r>
              <a:rPr lang="en-US" altLang="ko-KR" sz="1200" dirty="0"/>
              <a:t>…</a:t>
            </a:r>
            <a:endParaRPr lang="ko-KR" altLang="en-US" sz="1200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FF620C39-DC0B-45EC-8E0A-DE923B25E2C9}"/>
              </a:ext>
            </a:extLst>
          </p:cNvPr>
          <p:cNvSpPr/>
          <p:nvPr/>
        </p:nvSpPr>
        <p:spPr>
          <a:xfrm>
            <a:off x="3076020" y="2950743"/>
            <a:ext cx="1209683" cy="60590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로직 처리</a:t>
            </a: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B8A47BB0-F31F-411A-BCCF-7AA18A9DC359}"/>
              </a:ext>
            </a:extLst>
          </p:cNvPr>
          <p:cNvCxnSpPr>
            <a:cxnSpLocks/>
            <a:stCxn id="103" idx="6"/>
          </p:cNvCxnSpPr>
          <p:nvPr/>
        </p:nvCxnSpPr>
        <p:spPr>
          <a:xfrm>
            <a:off x="4285703" y="3253695"/>
            <a:ext cx="26476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6E4C1091-0E39-48F0-9B8D-CEEF8D4738A6}"/>
              </a:ext>
            </a:extLst>
          </p:cNvPr>
          <p:cNvSpPr/>
          <p:nvPr/>
        </p:nvSpPr>
        <p:spPr>
          <a:xfrm>
            <a:off x="6933388" y="2968810"/>
            <a:ext cx="1209683" cy="60590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결과 반영</a:t>
            </a: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D02D9CA5-9586-4969-BF47-7FA09CA70AC9}"/>
              </a:ext>
            </a:extLst>
          </p:cNvPr>
          <p:cNvSpPr/>
          <p:nvPr/>
        </p:nvSpPr>
        <p:spPr>
          <a:xfrm>
            <a:off x="8150303" y="3752590"/>
            <a:ext cx="1105402" cy="605903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프로토콜</a:t>
            </a:r>
            <a:endParaRPr lang="en-US" altLang="ko-KR" sz="1100" dirty="0"/>
          </a:p>
          <a:p>
            <a:pPr algn="ctr"/>
            <a:r>
              <a:rPr lang="ko-KR" altLang="en-US" sz="1100" dirty="0"/>
              <a:t>받음</a:t>
            </a: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C8185B16-9C7A-41B4-9926-EB8C951B9CF2}"/>
              </a:ext>
            </a:extLst>
          </p:cNvPr>
          <p:cNvSpPr/>
          <p:nvPr/>
        </p:nvSpPr>
        <p:spPr>
          <a:xfrm>
            <a:off x="5798096" y="3747394"/>
            <a:ext cx="1105402" cy="605903"/>
          </a:xfrm>
          <a:prstGeom prst="ellips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프로토콜받음</a:t>
            </a:r>
            <a:endParaRPr lang="ko-KR" altLang="en-US" sz="1100" dirty="0"/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1DEC8103-B4A2-4C1C-AB4A-474B25D35E0C}"/>
              </a:ext>
            </a:extLst>
          </p:cNvPr>
          <p:cNvCxnSpPr>
            <a:cxnSpLocks/>
            <a:stCxn id="143" idx="5"/>
            <a:endCxn id="148" idx="1"/>
          </p:cNvCxnSpPr>
          <p:nvPr/>
        </p:nvCxnSpPr>
        <p:spPr>
          <a:xfrm>
            <a:off x="7965917" y="3485981"/>
            <a:ext cx="346268" cy="3553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2679D076-11CD-47D7-8247-3CB20D4E2E23}"/>
              </a:ext>
            </a:extLst>
          </p:cNvPr>
          <p:cNvCxnSpPr>
            <a:cxnSpLocks/>
            <a:stCxn id="143" idx="3"/>
            <a:endCxn id="149" idx="7"/>
          </p:cNvCxnSpPr>
          <p:nvPr/>
        </p:nvCxnSpPr>
        <p:spPr>
          <a:xfrm flipH="1">
            <a:off x="6741616" y="3485981"/>
            <a:ext cx="368926" cy="35014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CAA6D842-B4EC-4E8A-95A7-E860E975FACF}"/>
              </a:ext>
            </a:extLst>
          </p:cNvPr>
          <p:cNvCxnSpPr>
            <a:cxnSpLocks/>
            <a:stCxn id="149" idx="4"/>
            <a:endCxn id="165" idx="0"/>
          </p:cNvCxnSpPr>
          <p:nvPr/>
        </p:nvCxnSpPr>
        <p:spPr>
          <a:xfrm>
            <a:off x="6350797" y="4353297"/>
            <a:ext cx="0" cy="579801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>
            <a:extLst>
              <a:ext uri="{FF2B5EF4-FFF2-40B4-BE49-F238E27FC236}">
                <a16:creationId xmlns:a16="http://schemas.microsoft.com/office/drawing/2014/main" id="{6EEE4F72-88E4-45A7-A717-CD0323A3E0B8}"/>
              </a:ext>
            </a:extLst>
          </p:cNvPr>
          <p:cNvSpPr/>
          <p:nvPr/>
        </p:nvSpPr>
        <p:spPr>
          <a:xfrm>
            <a:off x="5798096" y="4933098"/>
            <a:ext cx="1105402" cy="605903"/>
          </a:xfrm>
          <a:prstGeom prst="ellips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동기화</a:t>
            </a: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CBE7B722-E8F1-498D-BF80-CB77D68C04E8}"/>
              </a:ext>
            </a:extLst>
          </p:cNvPr>
          <p:cNvSpPr/>
          <p:nvPr/>
        </p:nvSpPr>
        <p:spPr>
          <a:xfrm>
            <a:off x="8155604" y="4930873"/>
            <a:ext cx="1105402" cy="605903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동기화</a:t>
            </a: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82F6DB4E-D6D5-4C65-8716-F7BECD1D7BCB}"/>
              </a:ext>
            </a:extLst>
          </p:cNvPr>
          <p:cNvCxnSpPr>
            <a:cxnSpLocks/>
            <a:stCxn id="148" idx="4"/>
            <a:endCxn id="169" idx="0"/>
          </p:cNvCxnSpPr>
          <p:nvPr/>
        </p:nvCxnSpPr>
        <p:spPr>
          <a:xfrm>
            <a:off x="8703004" y="4358493"/>
            <a:ext cx="5301" cy="57238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타원 174">
            <a:extLst>
              <a:ext uri="{FF2B5EF4-FFF2-40B4-BE49-F238E27FC236}">
                <a16:creationId xmlns:a16="http://schemas.microsoft.com/office/drawing/2014/main" id="{77B84872-3750-4067-9C39-AB635058021A}"/>
              </a:ext>
            </a:extLst>
          </p:cNvPr>
          <p:cNvSpPr/>
          <p:nvPr/>
        </p:nvSpPr>
        <p:spPr>
          <a:xfrm>
            <a:off x="3076019" y="4930872"/>
            <a:ext cx="1209683" cy="60590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유저 행동</a:t>
            </a:r>
            <a:endParaRPr lang="ko-KR" altLang="en-US" sz="1200" dirty="0"/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47281D9B-3D26-42A5-802C-69AFEF9C54D9}"/>
              </a:ext>
            </a:extLst>
          </p:cNvPr>
          <p:cNvCxnSpPr>
            <a:cxnSpLocks/>
            <a:stCxn id="175" idx="0"/>
            <a:endCxn id="103" idx="4"/>
          </p:cNvCxnSpPr>
          <p:nvPr/>
        </p:nvCxnSpPr>
        <p:spPr>
          <a:xfrm flipV="1">
            <a:off x="3680861" y="3556646"/>
            <a:ext cx="1" cy="13742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CA02179C-5921-499C-B4E9-B5C71B12049B}"/>
              </a:ext>
            </a:extLst>
          </p:cNvPr>
          <p:cNvCxnSpPr>
            <a:cxnSpLocks/>
            <a:stCxn id="175" idx="1"/>
            <a:endCxn id="114" idx="4"/>
          </p:cNvCxnSpPr>
          <p:nvPr/>
        </p:nvCxnSpPr>
        <p:spPr>
          <a:xfrm flipH="1" flipV="1">
            <a:off x="2580906" y="4539951"/>
            <a:ext cx="672267" cy="479653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80EFB266-AF35-4430-900B-3E59F89762DF}"/>
              </a:ext>
            </a:extLst>
          </p:cNvPr>
          <p:cNvCxnSpPr>
            <a:cxnSpLocks/>
            <a:stCxn id="115" idx="0"/>
            <a:endCxn id="103" idx="5"/>
          </p:cNvCxnSpPr>
          <p:nvPr/>
        </p:nvCxnSpPr>
        <p:spPr>
          <a:xfrm flipH="1" flipV="1">
            <a:off x="4108549" y="3467914"/>
            <a:ext cx="672268" cy="46412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7C3EC998-426C-42A8-8E3A-1C1466FAE52E}"/>
              </a:ext>
            </a:extLst>
          </p:cNvPr>
          <p:cNvCxnSpPr>
            <a:cxnSpLocks/>
            <a:stCxn id="175" idx="7"/>
            <a:endCxn id="115" idx="4"/>
          </p:cNvCxnSpPr>
          <p:nvPr/>
        </p:nvCxnSpPr>
        <p:spPr>
          <a:xfrm flipV="1">
            <a:off x="4108548" y="4537938"/>
            <a:ext cx="672269" cy="48166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3108101-69F5-4886-A467-FE84EE0DEBCB}"/>
              </a:ext>
            </a:extLst>
          </p:cNvPr>
          <p:cNvSpPr txBox="1"/>
          <p:nvPr/>
        </p:nvSpPr>
        <p:spPr>
          <a:xfrm>
            <a:off x="10556673" y="6431158"/>
            <a:ext cx="165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EATER </a:t>
            </a:r>
            <a:r>
              <a:rPr lang="ko-KR" altLang="en-US" b="1" dirty="0"/>
              <a:t>흐름도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776F6E8D-6A06-461A-899C-78CDF03FD335}"/>
              </a:ext>
            </a:extLst>
          </p:cNvPr>
          <p:cNvCxnSpPr>
            <a:cxnSpLocks/>
          </p:cNvCxnSpPr>
          <p:nvPr/>
        </p:nvCxnSpPr>
        <p:spPr>
          <a:xfrm>
            <a:off x="8428525" y="6786129"/>
            <a:ext cx="3663926" cy="122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983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130</Words>
  <Application>Microsoft Office PowerPoint</Application>
  <PresentationFormat>와이드스크린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최동혁</dc:creator>
  <cp:lastModifiedBy>최동혁</cp:lastModifiedBy>
  <cp:revision>2</cp:revision>
  <dcterms:created xsi:type="dcterms:W3CDTF">2021-10-12T01:45:57Z</dcterms:created>
  <dcterms:modified xsi:type="dcterms:W3CDTF">2021-10-13T04:18:56Z</dcterms:modified>
</cp:coreProperties>
</file>