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8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5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6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4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12749-15EB-4674-B5C2-167D04049756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76F-FC36-4AB5-B517-7C121E036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7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33" y="196552"/>
            <a:ext cx="26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 흐름도 수정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01"/>
            <a:ext cx="12192000" cy="66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44" y="0"/>
            <a:ext cx="7627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9103" y="307648"/>
            <a:ext cx="193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가스 데이터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1" y="0"/>
            <a:ext cx="8515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1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733" y="196552"/>
            <a:ext cx="227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가로수 데이터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12" y="0"/>
            <a:ext cx="6802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737" y="290557"/>
            <a:ext cx="312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이용자 로그인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이용자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정보제출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73" y="0"/>
            <a:ext cx="7099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202-20</dc:creator>
  <cp:lastModifiedBy>202-20</cp:lastModifiedBy>
  <cp:revision>24</cp:revision>
  <dcterms:created xsi:type="dcterms:W3CDTF">2023-11-14T00:44:56Z</dcterms:created>
  <dcterms:modified xsi:type="dcterms:W3CDTF">2023-12-20T03:13:38Z</dcterms:modified>
</cp:coreProperties>
</file>