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86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0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8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4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45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6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8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4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12749-15EB-4674-B5C2-167D0404975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7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672" y="68365"/>
            <a:ext cx="6813059" cy="67041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9103" y="307648"/>
            <a:ext cx="193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가스 데이터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81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12" y="0"/>
            <a:ext cx="680217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733" y="196552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가로수 데이터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72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69" y="2143250"/>
            <a:ext cx="7659453" cy="31295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103" y="307648"/>
            <a:ext cx="193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인구정보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24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737" y="290557"/>
            <a:ext cx="3127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 로그인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이용자 로그인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이용자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정보제출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46" y="0"/>
            <a:ext cx="6716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20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202-20</dc:creator>
  <cp:lastModifiedBy>202-20</cp:lastModifiedBy>
  <cp:revision>11</cp:revision>
  <dcterms:created xsi:type="dcterms:W3CDTF">2023-11-14T00:44:56Z</dcterms:created>
  <dcterms:modified xsi:type="dcterms:W3CDTF">2023-11-14T02:11:09Z</dcterms:modified>
</cp:coreProperties>
</file>