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30"/>
    <a:srgbClr val="005F4E"/>
    <a:srgbClr val="FC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F6ED6-628F-470A-B59C-AD1D66271F6E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45CAA-676B-404C-BB5B-A21828C8F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3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8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9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1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4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5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0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1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9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45CAA-676B-404C-BB5B-A21828C8F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9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8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8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7B04-A32E-4E25-80DD-33B22858B28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4286-9E2B-4EAE-905A-3AB407E66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604334" y="3941685"/>
            <a:ext cx="5086905" cy="1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4" y="-736847"/>
            <a:ext cx="8130244" cy="581783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913" y="449375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solidFill>
                  <a:srgbClr val="005F4E"/>
                </a:solidFill>
              </a:rPr>
              <a:t>화면 정의서</a:t>
            </a:r>
            <a:endParaRPr lang="ko-KR" altLang="en-US" sz="5000" dirty="0">
              <a:solidFill>
                <a:srgbClr val="005F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2386492060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마이페이지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mypageView_Test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mypage</a:t>
                      </a: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mypageView_Test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260010166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마이페이지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나의 </a:t>
                      </a:r>
                      <a:r>
                        <a:rPr lang="ko-KR" altLang="en-US" sz="1100" dirty="0" err="1" smtClean="0"/>
                        <a:t>기록장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에서 세부적으로 직관적으로 현황을</a:t>
                      </a:r>
                      <a:r>
                        <a:rPr lang="ko-KR" altLang="en-US" sz="1100" baseline="0" dirty="0" smtClean="0"/>
                        <a:t> 확인 가능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867"/>
            <a:ext cx="9278214" cy="45879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80" y="2246049"/>
            <a:ext cx="479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6633" y="823952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44" y="1505867"/>
            <a:ext cx="9135122" cy="4486560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4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2285848024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데이터 입력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본인인증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certifyView</a:t>
                      </a: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identityView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/certify/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adminDo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4227719122"/>
              </p:ext>
            </p:extLst>
          </p:nvPr>
        </p:nvGraphicFramePr>
        <p:xfrm>
          <a:off x="9319700" y="0"/>
          <a:ext cx="2872300" cy="6940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 에너지 데이터를 입력하고 관리자에게 승인요청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필요한 인증 문서 제출</a:t>
                      </a:r>
                      <a:endParaRPr lang="en-US" altLang="ko-KR" sz="1100" u="none" strike="noStrike" cap="none" dirty="0" smtClean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</a:rPr>
                        <a:t>회원가입할때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건축물 대장과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동일한 대지 위치라면 </a:t>
                      </a:r>
                      <a:r>
                        <a:rPr lang="en-US" altLang="ko-KR" sz="1100" u="none" strike="noStrike" cap="none" dirty="0" err="1" smtClean="0">
                          <a:latin typeface="+mj-ea"/>
                          <a:ea typeface="+mj-ea"/>
                        </a:rPr>
                        <a:t>ocr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이용해 승인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702"/>
            <a:ext cx="4809506" cy="6116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52" y="2433499"/>
            <a:ext cx="4305901" cy="19910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24506" y="1169133"/>
            <a:ext cx="1127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702" y="1759568"/>
            <a:ext cx="4563951" cy="4579087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4727" y="2433499"/>
            <a:ext cx="1153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8026" y="2956720"/>
            <a:ext cx="3959442" cy="940578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46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1164530022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인증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admincertifyView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/certify/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adminDo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013401979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aseline="0" dirty="0" smtClean="0"/>
                        <a:t>개인 건물 에너지 정보 입력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전기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가스 사용량 정보 추가 입력 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250532" cy="2413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1542" y="222153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868" y="2789379"/>
            <a:ext cx="7643674" cy="1063530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5151" y="4030449"/>
            <a:ext cx="1153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73669" y="3897538"/>
            <a:ext cx="696898" cy="348231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2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2297687281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승인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adminPage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/certify/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adminDo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2820321879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제출된</a:t>
                      </a:r>
                      <a:r>
                        <a:rPr lang="ko-KR" altLang="en-US" sz="1100" baseline="0" dirty="0" smtClean="0"/>
                        <a:t> 개인 건물 에너지 정보를 승인 또는 철회 할 수 있는 페이지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738"/>
            <a:ext cx="9319700" cy="2574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659" y="2198943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867" y="2722163"/>
            <a:ext cx="7776839" cy="156575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981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103247436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에러페이지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error-page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576325525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에러 페이지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7" y="1748900"/>
            <a:ext cx="6572837" cy="402602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40634" y="1225680"/>
            <a:ext cx="1300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843" y="1816116"/>
            <a:ext cx="5264458" cy="3883348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0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2189092983"/>
              </p:ext>
            </p:extLst>
          </p:nvPr>
        </p:nvGraphicFramePr>
        <p:xfrm>
          <a:off x="0" y="0"/>
          <a:ext cx="9319700" cy="797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공공기관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main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model_chart</a:t>
                      </a:r>
                      <a:endParaRPr lang="en-US" sz="1100" u="none" strike="noStrike" cap="none" dirty="0" smtClean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getenergy_all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036396004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지도를 누르면 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구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동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까지 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선택가능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그에 따른 용도별 탄소 배출량 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687"/>
            <a:ext cx="9319700" cy="4886327"/>
          </a:xfrm>
          <a:prstGeom prst="rect">
            <a:avLst/>
          </a:prstGeom>
        </p:spPr>
      </p:pic>
      <p:sp>
        <p:nvSpPr>
          <p:cNvPr id="20" name="TextBox 18"/>
          <p:cNvSpPr txBox="1"/>
          <p:nvPr/>
        </p:nvSpPr>
        <p:spPr>
          <a:xfrm>
            <a:off x="1987846" y="3285251"/>
            <a:ext cx="551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sz="1600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sz="1600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8413821" y="2388211"/>
            <a:ext cx="446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  <a:endParaRPr lang="ko-KR" altLang="en-US" sz="1600" b="1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76119" y="3617247"/>
            <a:ext cx="1518833" cy="1381418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8155" y="2926537"/>
            <a:ext cx="3490738" cy="290609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900" y="1882210"/>
            <a:ext cx="692458" cy="229044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078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722444573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메인그래프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공공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main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getcarbonall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4056867574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메인그래프</a:t>
                      </a:r>
                      <a:r>
                        <a:rPr lang="ko-KR" altLang="en-US" sz="1100" dirty="0" smtClean="0"/>
                        <a:t> 전기사용량과 </a:t>
                      </a:r>
                      <a:r>
                        <a:rPr lang="ko-KR" altLang="en-US" sz="1100" dirty="0" err="1" smtClean="0"/>
                        <a:t>가스사용량</a:t>
                      </a:r>
                      <a:r>
                        <a:rPr lang="ko-KR" altLang="en-US" sz="1100" dirty="0" smtClean="0"/>
                        <a:t> 그리고 탄소배출량 조회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대전시전체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구별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월 부터 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월까지의 구별 데이터를 </a:t>
                      </a: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</a:rPr>
                        <a:t>예측값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 결과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482"/>
            <a:ext cx="9319700" cy="44507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192784"/>
            <a:ext cx="9319700" cy="3832435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78" y="6025219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6368" y="2267790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39666" y="2712987"/>
            <a:ext cx="1669002" cy="2729025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8774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1626222524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녹지흡수량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main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get_ab_all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2476523355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지도에서 원하는 구를 선택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대전 유성구 녹지 </a:t>
                      </a: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</a:rPr>
                        <a:t>흡수량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 현황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대전 유성구 가로수 </a:t>
                      </a:r>
                      <a:r>
                        <a:rPr lang="ko-KR" altLang="en-US" sz="1100" u="none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흡수량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현황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구별 가로수 데이터를 이용하여 필요한 가로수 개수 및 배출량 환산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263"/>
            <a:ext cx="9319700" cy="5591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659" y="2198943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17639" y="1674770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7868" y="2789379"/>
            <a:ext cx="2485748" cy="292784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03154" y="2198944"/>
            <a:ext cx="1718757" cy="4326650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88022" y="2198943"/>
            <a:ext cx="1656158" cy="4326650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10291" y="2198943"/>
            <a:ext cx="1648334" cy="4326650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6089942" y="1674769"/>
            <a:ext cx="549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③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7746100" y="1674769"/>
            <a:ext cx="499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④</a:t>
            </a:r>
            <a:r>
              <a:rPr lang="ko-KR" altLang="en-US" sz="1600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3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3823573270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로그인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ecotreeloginView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loginDo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1159869529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본인인증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관리자 각각 다른 방식으로 로그인 할 수 있음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46" y="1037215"/>
            <a:ext cx="6516009" cy="55252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25225" y="1897102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1662" y="2487538"/>
            <a:ext cx="5051393" cy="1791499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7064" y="4909325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84053" y="5370990"/>
            <a:ext cx="1518083" cy="585927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3681657784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회원가입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registecotreeView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registecotreeView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569580486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 페이지는 본인인증을 받고 회원가입을 해야만 접속 </a:t>
                      </a:r>
                      <a:r>
                        <a:rPr lang="ko-KR" altLang="en-US" sz="1100" dirty="0" smtClean="0"/>
                        <a:t>가능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64" y="818526"/>
            <a:ext cx="5113571" cy="5962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73223" y="1366612"/>
            <a:ext cx="542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33272" y="1928245"/>
            <a:ext cx="4859985" cy="326519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0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3420804700"/>
              </p:ext>
            </p:extLst>
          </p:nvPr>
        </p:nvGraphicFramePr>
        <p:xfrm>
          <a:off x="0" y="0"/>
          <a:ext cx="9319700" cy="797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개인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main_personal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get_add</a:t>
                      </a:r>
                      <a:endParaRPr lang="en-US" sz="1100" u="none" strike="noStrike" cap="none" dirty="0" smtClean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getenergy_all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3416506853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주소 지번 데이터를 이용하여 본인의 집주소를 </a:t>
                      </a:r>
                      <a:r>
                        <a:rPr lang="ko-KR" altLang="en-US" sz="1100" dirty="0" smtClean="0"/>
                        <a:t>입력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본인 집주소의 데이터를 이용하여 전기 및 가스 사용량과 유사 건물</a:t>
                      </a:r>
                      <a:r>
                        <a:rPr lang="ko-KR" altLang="en-US" sz="1100" u="none" strike="noStrike" cap="none" baseline="0" dirty="0" smtClean="0">
                          <a:latin typeface="+mj-ea"/>
                          <a:ea typeface="+mj-ea"/>
                        </a:rPr>
                        <a:t> 사용량을 비교하는 그래프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058"/>
            <a:ext cx="9319700" cy="4939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3786" y="2056899"/>
            <a:ext cx="927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3994" y="2647336"/>
            <a:ext cx="3755255" cy="353152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22968" y="2647336"/>
            <a:ext cx="3755255" cy="3531522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89249" y="2056899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0" y="2470334"/>
            <a:ext cx="970067" cy="246233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20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3561405082"/>
              </p:ext>
            </p:extLst>
          </p:nvPr>
        </p:nvGraphicFramePr>
        <p:xfrm>
          <a:off x="0" y="0"/>
          <a:ext cx="9319700" cy="74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메인그래프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100" u="none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main_personal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/main/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get_pred_all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4071756739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smtClean="0"/>
                        <a:t>대전 대덕구 </a:t>
                      </a:r>
                      <a:r>
                        <a:rPr lang="ko-KR" altLang="en-US" sz="1100" dirty="0" err="1" smtClean="0"/>
                        <a:t>대화동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142-2</a:t>
                      </a:r>
                      <a:r>
                        <a:rPr lang="ko-KR" altLang="en-US" sz="1100" dirty="0" smtClean="0"/>
                        <a:t>번지</a:t>
                      </a:r>
                      <a:r>
                        <a:rPr lang="en-US" altLang="ko-KR" sz="1100" dirty="0" smtClean="0"/>
                        <a:t>”</a:t>
                      </a:r>
                      <a:r>
                        <a:rPr lang="ko-KR" altLang="en-US" sz="1100" dirty="0" smtClean="0"/>
                        <a:t>의전기사용량과 </a:t>
                      </a:r>
                      <a:r>
                        <a:rPr lang="ko-KR" altLang="en-US" sz="1100" dirty="0" err="1" smtClean="0"/>
                        <a:t>가스사용량</a:t>
                      </a:r>
                      <a:r>
                        <a:rPr lang="ko-KR" altLang="en-US" sz="1100" dirty="0" smtClean="0"/>
                        <a:t> 그리고 탄소배출량 조회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월 부터 </a:t>
                      </a:r>
                      <a:r>
                        <a:rPr lang="en-US" altLang="ko-KR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월까지의 </a:t>
                      </a:r>
                      <a:r>
                        <a:rPr lang="ko-KR" altLang="en-US" sz="1100" u="none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건물별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데이터를 </a:t>
                      </a:r>
                      <a:r>
                        <a:rPr lang="ko-KR" altLang="en-US" sz="1100" u="none" strike="noStrike" kern="1200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예측값</a:t>
                      </a:r>
                      <a:r>
                        <a:rPr lang="ko-KR" altLang="en-US" sz="110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622"/>
            <a:ext cx="9271000" cy="3468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043" y="5163377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44" y="2040711"/>
            <a:ext cx="9126244" cy="3122665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7086" y="2006916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0384" y="2530136"/>
            <a:ext cx="1669002" cy="2338707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04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3;p18"/>
          <p:cNvGraphicFramePr/>
          <p:nvPr>
            <p:extLst>
              <p:ext uri="{D42A27DB-BD31-4B8C-83A1-F6EECF244321}">
                <p14:modId xmlns:p14="http://schemas.microsoft.com/office/powerpoint/2010/main" val="3673828374"/>
              </p:ext>
            </p:extLst>
          </p:nvPr>
        </p:nvGraphicFramePr>
        <p:xfrm>
          <a:off x="0" y="0"/>
          <a:ext cx="9319700" cy="965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계산기</a:t>
                      </a:r>
                      <a:r>
                        <a:rPr lang="en-US" altLang="ko-KR" sz="110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10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실천방안</a:t>
                      </a:r>
                      <a:endParaRPr lang="ko-KR" altLang="en-US" sz="1100" u="none" strike="noStrike" kern="1200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main_personal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3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member/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getEleDo</a:t>
                      </a:r>
                      <a:endParaRPr lang="en-US" sz="1100" u="none" strike="noStrike" cap="none" dirty="0" smtClean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member/</a:t>
                      </a:r>
                      <a:r>
                        <a:rPr lang="en-US" sz="1100" u="none" strike="noStrike" cap="none" dirty="0" err="1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getGasDo</a:t>
                      </a:r>
                      <a:endParaRPr lang="en-US" sz="1100" u="none" strike="noStrike" cap="none" dirty="0" smtClean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  <a:cs typeface="Arial"/>
                          <a:sym typeface="Arial"/>
                        </a:rPr>
                        <a:t>mypage/myGoalRegist.do</a:t>
                      </a:r>
                      <a:endParaRPr sz="1100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144;p18"/>
          <p:cNvGraphicFramePr/>
          <p:nvPr>
            <p:extLst>
              <p:ext uri="{D42A27DB-BD31-4B8C-83A1-F6EECF244321}">
                <p14:modId xmlns:p14="http://schemas.microsoft.com/office/powerpoint/2010/main" val="140924534"/>
              </p:ext>
            </p:extLst>
          </p:nvPr>
        </p:nvGraphicFramePr>
        <p:xfrm>
          <a:off x="9319700" y="0"/>
          <a:ext cx="28723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2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5F3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1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전기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가스별</a:t>
                      </a:r>
                      <a:r>
                        <a:rPr lang="ko-KR" altLang="en-US" sz="1100" dirty="0" smtClean="0"/>
                        <a:t> 요금을 입력하면 감축 요금만큼의 실천방안을 제시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2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저장하기 버튼을 누르면 </a:t>
                      </a:r>
                      <a:r>
                        <a:rPr lang="ko-KR" altLang="en-US" sz="1100" u="none" strike="noStrike" cap="none" dirty="0" err="1" smtClean="0">
                          <a:latin typeface="+mj-ea"/>
                          <a:ea typeface="+mj-ea"/>
                        </a:rPr>
                        <a:t>마이페이지에</a:t>
                      </a:r>
                      <a:r>
                        <a:rPr lang="ko-KR" altLang="en-US" sz="1100" u="none" strike="noStrike" cap="none" dirty="0" smtClean="0">
                          <a:latin typeface="+mj-ea"/>
                          <a:ea typeface="+mj-ea"/>
                        </a:rPr>
                        <a:t> 저장</a:t>
                      </a: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3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4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5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4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100" u="none" strike="noStrike" cap="none">
                          <a:latin typeface="+mj-ea"/>
                          <a:ea typeface="+mj-ea"/>
                        </a:rPr>
                        <a:t>9</a:t>
                      </a:r>
                      <a:endParaRPr sz="1100" u="none" strike="noStrike" cap="none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212A3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061"/>
            <a:ext cx="9319700" cy="4561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3710" y="1519061"/>
            <a:ext cx="480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①</a:t>
            </a:r>
            <a:r>
              <a:rPr lang="ko-KR" altLang="en-US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 </a:t>
            </a:r>
            <a:endParaRPr lang="en-US" altLang="ko-KR" dirty="0">
              <a:solidFill>
                <a:srgbClr val="005F30"/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868" y="1731146"/>
            <a:ext cx="1944210" cy="4145871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25668" y="4953726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005F30"/>
                </a:solidFill>
                <a:latin typeface="아리따-돋움4.0(TTF)-Medium"/>
                <a:ea typeface="아리따-돋움4.0(TTF)-Medium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63198" y="5415391"/>
            <a:ext cx="610970" cy="452761"/>
          </a:xfrm>
          <a:prstGeom prst="rect">
            <a:avLst/>
          </a:prstGeom>
          <a:noFill/>
          <a:ln w="38100">
            <a:solidFill>
              <a:srgbClr val="005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아리따-돋움4.0(TTF)-Medium"/>
              <a:ea typeface="아리따-돋움4.0(T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4785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523</Words>
  <Application>Microsoft Office PowerPoint</Application>
  <PresentationFormat>와이드스크린</PresentationFormat>
  <Paragraphs>289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아리따-돋움4.0(TTF)-Medium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202-5</dc:creator>
  <cp:lastModifiedBy>202-5</cp:lastModifiedBy>
  <cp:revision>122</cp:revision>
  <dcterms:created xsi:type="dcterms:W3CDTF">2023-12-19T06:45:21Z</dcterms:created>
  <dcterms:modified xsi:type="dcterms:W3CDTF">2023-12-22T02:30:45Z</dcterms:modified>
</cp:coreProperties>
</file>