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9" r:id="rId3"/>
    <p:sldId id="281" r:id="rId4"/>
    <p:sldId id="257" r:id="rId5"/>
    <p:sldId id="262" r:id="rId6"/>
    <p:sldId id="263" r:id="rId7"/>
    <p:sldId id="278" r:id="rId8"/>
    <p:sldId id="282" r:id="rId9"/>
    <p:sldId id="287" r:id="rId10"/>
    <p:sldId id="289" r:id="rId11"/>
    <p:sldId id="264" r:id="rId12"/>
    <p:sldId id="265" r:id="rId13"/>
    <p:sldId id="285" r:id="rId14"/>
    <p:sldId id="283" r:id="rId15"/>
    <p:sldId id="286" r:id="rId16"/>
    <p:sldId id="2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>
        <p:scale>
          <a:sx n="82" d="100"/>
          <a:sy n="82" d="100"/>
        </p:scale>
        <p:origin x="-1614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4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9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7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4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2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7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1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4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4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789F-2E7B-4848-BA30-46B3A47CCEE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9D76-EF0B-4A5B-ACE7-D01A08AFE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6073" y="1186928"/>
            <a:ext cx="10515600" cy="2783188"/>
          </a:xfrm>
        </p:spPr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전동인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4970" y="4267882"/>
            <a:ext cx="10515600" cy="176252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Aws </a:t>
            </a:r>
            <a:r>
              <a:rPr lang="ko-KR" altLang="en-US" sz="1800" dirty="0" smtClean="0"/>
              <a:t>환경 구축 이후 과제 문제에 대한 시도가 있습니다</a:t>
            </a:r>
            <a:endParaRPr lang="en-US" altLang="ko-KR" sz="1800" dirty="0" smtClean="0"/>
          </a:p>
          <a:p>
            <a:r>
              <a:rPr lang="ko-KR" altLang="en-US" sz="1800" dirty="0" smtClean="0"/>
              <a:t>데이터 업로드에 추가로 다운로드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분석을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환경에서 시도하는 코드를 같이 첨부하였습니다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문항반응이론에 대한 아키텍처를 과제 제일 마지막 부분에 첨부하였습니다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1677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0226" y="2717480"/>
            <a:ext cx="2245637" cy="985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기능을 수행 후 다시 업로드 하는 기능을 하는 코드입니다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021104" y="1354560"/>
            <a:ext cx="7199452" cy="169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13" y="1953088"/>
            <a:ext cx="3982064" cy="318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32" y="1953088"/>
            <a:ext cx="353933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13" y="5324475"/>
            <a:ext cx="8555038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84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람다 실행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12242" y="1424248"/>
            <a:ext cx="7674016" cy="468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S3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데이터가 업로드 되면 저장되어 있던 람다가 실행됩니다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29" y="1539994"/>
            <a:ext cx="2869937" cy="293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00" y="2509942"/>
            <a:ext cx="4612773" cy="196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00" y="4646396"/>
            <a:ext cx="5091312" cy="181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50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실행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0135" y="1567062"/>
            <a:ext cx="7217780" cy="402351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람다에 존재하는 함수가 데이터 분석화 시각화한 자료 저장이라는 작업을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‘big9-test-dongin’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이라는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Ec2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인스턴스에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요청하고 해당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인스턴스는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 요청에 따라 작업을 수행합니다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89" y="1343789"/>
            <a:ext cx="2819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50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실행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0135" y="1567062"/>
            <a:ext cx="7217780" cy="402351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람다에 존재하는 함수가 데이터 분석화 시각화한 자료 저장이라는 작업을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‘big9-test-dongin’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이라는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Ec2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인스턴스에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요청하고 해당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인스턴스는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 요청에 따라 작업을 수행합니다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적용하는 함수는 수업시간에 사용한 함수와 같은 함수를 사용하였습니다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89" y="1343789"/>
            <a:ext cx="2819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99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 자료 저장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6741" y="3702290"/>
            <a:ext cx="7199452" cy="276795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분석을 마친 시각화 자료를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S3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저장하는 과정입니다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통해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S3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분석이 된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png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저장됩니다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적용하는 함수는 수업시간에 사용한 함수와 같은 함수를 사용하였습니다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41" y="1323653"/>
            <a:ext cx="42100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1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자료 저장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97428" y="1269638"/>
            <a:ext cx="6661913" cy="3351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분석을 마친 데이터는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RDS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저장되어 관리에 용이하게 됩니다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62" y="1269638"/>
            <a:ext cx="1608957" cy="195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567458" y="3609653"/>
            <a:ext cx="6661913" cy="3351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Pymysql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RDS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연결을 시도 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오류가 발생하여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RDS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생성과 코드까지 구현했습니다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람다에 넣고 자동화하는 것까지는 하지 못했습니다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코드로만 존재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06" y="3470757"/>
            <a:ext cx="2934777" cy="283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67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51335" y="2103417"/>
            <a:ext cx="2109486" cy="1716229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시간관계상 설명을 쓰지 못하고 그림으로만 구현하였습니다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주말 활용해서 보완작업을 실시하겠습니다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4338" name="Picture 2" descr="C:\Users\user\Downloads\Untitle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8" y="1365812"/>
            <a:ext cx="9221546" cy="416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365125"/>
            <a:ext cx="5851967" cy="65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문항반응이론에 대한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아키텍쳐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02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환경 구축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8704" y="1202160"/>
            <a:ext cx="7199452" cy="16915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EC2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65" y="2531790"/>
            <a:ext cx="3289919" cy="232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39" y="3860471"/>
            <a:ext cx="6380731" cy="199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43" y="1559294"/>
            <a:ext cx="6391589" cy="191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8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환경 구축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8704" y="1202160"/>
            <a:ext cx="7199452" cy="16915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S3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30" y="1752823"/>
            <a:ext cx="9123302" cy="481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79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Untitle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3" y="104171"/>
            <a:ext cx="10894541" cy="666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32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5797" y="1767751"/>
            <a:ext cx="8217061" cy="2063469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분석이 필요한 데이터를 수집하는 과정입니다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>
              <a:buFontTx/>
              <a:buChar char="-"/>
            </a:pP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크롤링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활용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설문조사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인터뷰 등을 통하여 필요한 분석이 필요한 데이터를 수집합니다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수집된 데이터는 로컬 컴퓨터에 저장됩니다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89" y="1655743"/>
            <a:ext cx="13906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56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업로드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0978" y="1410504"/>
            <a:ext cx="7199452" cy="169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수집된 데이터는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.csv,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xlsx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형식인데 이를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S3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업로드 합니다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5" y="1155861"/>
            <a:ext cx="3511730" cy="142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1587662" y="3534773"/>
            <a:ext cx="8702231" cy="169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개발 환경 구축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Boto3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활용하여 업로드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다운로드 과정 구현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50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8704" y="1202160"/>
            <a:ext cx="7199452" cy="16915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개발 환경 구축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1" y="1754809"/>
            <a:ext cx="5173281" cy="74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1" y="2754875"/>
            <a:ext cx="5181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1" y="3329241"/>
            <a:ext cx="7075809" cy="31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8197407" y="4059066"/>
            <a:ext cx="3898137" cy="169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VS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코드와 연동하여 좀 더 편하게 관리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29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2097" y="5224684"/>
            <a:ext cx="7199452" cy="169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.csv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정상적으로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S3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업로드 되는 것을 확인할 수 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00" y="2017230"/>
            <a:ext cx="3804634" cy="286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3" y="2052858"/>
            <a:ext cx="4505003" cy="237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1021104" y="1354560"/>
            <a:ext cx="7199452" cy="169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업로드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1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51967" cy="6534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다운로드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6776" y="1964704"/>
            <a:ext cx="4308232" cy="4030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추가적으로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S3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업로드 된 자료를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환경에서 다운로드를 할 수 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021104" y="1354560"/>
            <a:ext cx="7199452" cy="169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다운로드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75" y="1959139"/>
            <a:ext cx="4756452" cy="3394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74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346</Words>
  <Application>Microsoft Office PowerPoint</Application>
  <PresentationFormat>사용자 지정</PresentationFormat>
  <Paragraphs>47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AWS 실습_ 빅데이터9기_전동인</vt:lpstr>
      <vt:lpstr>AWS 환경 구축</vt:lpstr>
      <vt:lpstr>AWS 환경 구축</vt:lpstr>
      <vt:lpstr>PowerPoint 프레젠테이션</vt:lpstr>
      <vt:lpstr>데이터 수집</vt:lpstr>
      <vt:lpstr>데이터 업로드</vt:lpstr>
      <vt:lpstr>데이터 처리</vt:lpstr>
      <vt:lpstr>데이터 처리</vt:lpstr>
      <vt:lpstr>데이터 다운로드</vt:lpstr>
      <vt:lpstr>데이터 분석</vt:lpstr>
      <vt:lpstr>람다 실행</vt:lpstr>
      <vt:lpstr>분석 실행</vt:lpstr>
      <vt:lpstr>분석 실행</vt:lpstr>
      <vt:lpstr>시각화 자료 저장</vt:lpstr>
      <vt:lpstr>분석 자료 저장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2024-08-18T07:02:39Z</dcterms:created>
  <dcterms:modified xsi:type="dcterms:W3CDTF">2024-10-24T09:25:11Z</dcterms:modified>
</cp:coreProperties>
</file>