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83399-8542-2E63-9E4E-B0AE9DD85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1C1B8B-BC97-A6E4-4D8E-357D9A18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51B785-5377-C599-6D52-68D17EC4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5AC581-9EA8-2CA5-5156-F5751E10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CE5DE6-7BFB-F258-DA8F-3B8DC14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8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ADA194-01D4-A01D-9955-F2673D37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D0E11C-1845-6DAE-7788-ECD88862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95E55A-B48B-ABFA-10AA-DDF87F8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BC48BD-F1F0-AF20-112D-3DD761E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075945-A447-CE06-FA9E-A88691E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7050B7-0ADD-130A-766D-2425D71A7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CF6ABD1-9713-7249-1F4B-0C2F1609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46FC98-CC2F-08BF-2846-7D9D798D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3F215A-9D8A-4EED-7D47-5E10778E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2FC7E6-EFA9-8D66-80D5-3623AFDC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4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A752D6-5A1B-153B-1A2F-B2D62712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34F4F2-B204-E689-8E71-B5284408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46243E-E424-1D1D-D3CA-5426948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FAAB87-BBCC-6800-CE61-F4A4458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69BFE0-6DCB-2461-5B2F-B7A73786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B0CEBB-9ECC-BBDF-908B-5EA96018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FBFE4D-0D70-0BD4-9F70-340C0D80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0FE3BB-EB95-301D-61C4-79A1135E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97EC6E-6B7F-7A28-4C81-FFEFBF5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E94717-A600-F028-0975-90481E31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01E3AF-CAAD-6A59-AD02-A72CBED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B3809E-FB74-17BF-AD11-48D11A56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E86B1CB-D09F-441C-D7C9-A09C02F7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045F60-BA32-F63E-800C-155DE44A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3711B44-FC6D-8C48-63E3-5464A9F6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C8D19F-AB74-0F04-D91D-E6492C1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291371-AEA3-3E3E-B5F4-ED150BEA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D60EAE-BCD3-446F-4991-1E691263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C65F2D-1AC3-CA34-47A9-0DB38CF9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5E6E3AD-D378-1AA3-757D-4C3D6D1FF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610AD4A-F221-1659-1429-2F71926D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E77A1AA-1BE8-9B7B-51FA-DE8944C3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EF99E27-CF21-027C-6D3A-7DFDA731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F4214-7558-6DA0-A499-9AFCAE33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88280E-F7FD-9286-AB97-9A66046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B94DDF1-C764-1209-7051-69FBABE0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7D97002-A174-3756-8B18-D3EBEA1B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77A83D2-FC06-AC02-3B61-3E30ADEC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DB2A978-CA19-CE4A-86B4-A0B6CB7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844CD82-88E8-1EA4-63A5-2DB08035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CC2AFC-89A8-13B2-FD97-A1EB3FC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0A60DF-7F86-1E03-8474-9769DFD3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818264-2663-98E5-8F00-E7FAB7BA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FC510D-5B89-EDFA-9F2D-F594EAA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EF15F-06F7-5B88-1593-5D90E40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DCDB1E0-2CC2-66ED-A3C5-30E8EB60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5302E1-BA1B-90BD-6214-13EED1D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C64DF6-40CB-139B-EB63-03CD644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1D9DFA-B31B-5830-5E85-35B4FBD8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6A15E7-682A-93C9-88B9-4FEE6045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B5025B-D412-1B50-F6F8-82DF4884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44AC41-D8F7-05F6-4642-389EBA0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983432-0CC6-EE82-B461-3F1E0709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CA92AB7-C52D-6DCC-B282-F087BC0B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9DA8AF-3330-AB44-7287-C701A7DE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AF63D4-F33A-A7B8-1F31-700130FA9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ED278-4908-4B8B-A6E4-86D3679FD87F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78360D-73B9-ECCB-84D8-78E99051F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EC5EE4-122E-D8F8-2F77-16A3005CB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A6D67-C7BF-4476-BDBD-92A42D65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0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5EBC91-BFC6-ADEC-44CE-DA039F22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341" y="1364104"/>
            <a:ext cx="10183318" cy="1396350"/>
          </a:xfrm>
        </p:spPr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IRT </a:t>
            </a:r>
            <a:r>
              <a:rPr lang="ko-KR" altLang="en-US" dirty="0"/>
              <a:t>아키텍처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30ACF6B-9904-3C56-8F8D-F3726004B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빅데이터 </a:t>
            </a:r>
            <a:r>
              <a:rPr lang="en-US" altLang="ko-KR" dirty="0"/>
              <a:t>9</a:t>
            </a:r>
            <a:r>
              <a:rPr lang="ko-KR" altLang="en-US" dirty="0"/>
              <a:t>기</a:t>
            </a:r>
            <a:endParaRPr lang="en-US" altLang="ko-KR" dirty="0"/>
          </a:p>
          <a:p>
            <a:pPr algn="r"/>
            <a:r>
              <a:rPr lang="ko-KR" altLang="en-US" dirty="0"/>
              <a:t>전동인</a:t>
            </a:r>
          </a:p>
        </p:txBody>
      </p:sp>
    </p:spTree>
    <p:extLst>
      <p:ext uri="{BB962C8B-B14F-4D97-AF65-F5344CB8AC3E}">
        <p14:creationId xmlns:p14="http://schemas.microsoft.com/office/powerpoint/2010/main" val="294161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004FA6-3990-54C7-789D-4777311E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B91AEA-C161-9F8E-0029-24F8ECD6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7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검사종료 및 최종 기록 저장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60A25B-5AF8-A370-C026-54F42D2E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Lambda, RDS, </a:t>
            </a:r>
            <a:r>
              <a:rPr lang="en-US" altLang="ko-KR" sz="2000" dirty="0" err="1" smtClean="0"/>
              <a:t>QuickSight</a:t>
            </a:r>
            <a:endParaRPr lang="en-US" altLang="ko-KR" sz="2000" dirty="0" smtClean="0"/>
          </a:p>
          <a:p>
            <a:r>
              <a:rPr lang="ko-KR" altLang="en-US" sz="2000" dirty="0"/>
              <a:t>검사가 종료되면 </a:t>
            </a:r>
            <a:r>
              <a:rPr lang="en-US" altLang="ko-KR" sz="2000" dirty="0"/>
              <a:t>Lambda</a:t>
            </a:r>
            <a:r>
              <a:rPr lang="ko-KR" altLang="en-US" sz="2000" dirty="0"/>
              <a:t>가 최종 결과를 </a:t>
            </a:r>
            <a:r>
              <a:rPr lang="en-US" altLang="ko-KR" sz="2000" dirty="0"/>
              <a:t>RDS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r>
              <a:rPr lang="en-US" altLang="ko-KR" sz="2000" dirty="0" err="1"/>
              <a:t>QuickSight</a:t>
            </a:r>
            <a:r>
              <a:rPr lang="ko-KR" altLang="en-US" sz="2000" dirty="0"/>
              <a:t>는 이 데이터를 기반으로 학습 성과를 </a:t>
            </a:r>
            <a:r>
              <a:rPr lang="ko-KR" altLang="en-US" sz="2000" dirty="0" smtClean="0"/>
              <a:t>시각화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QuickSight</a:t>
            </a:r>
            <a:r>
              <a:rPr lang="ko-KR" altLang="en-US" sz="2000" dirty="0"/>
              <a:t>를 통해 학생의 학습 경향과 </a:t>
            </a:r>
            <a:r>
              <a:rPr lang="en-US" altLang="ko-KR" sz="2000" dirty="0"/>
              <a:t>θ </a:t>
            </a:r>
            <a:r>
              <a:rPr lang="ko-KR" altLang="en-US" sz="2000" dirty="0"/>
              <a:t>값 변화를 시각화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424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004FA6-3990-54C7-789D-4777311E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B91AEA-C161-9F8E-0029-24F8ECD6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8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</a:t>
            </a:r>
            <a:r>
              <a:rPr lang="en-US" altLang="ko-KR" sz="3600" dirty="0" err="1"/>
              <a:t>QuickSight</a:t>
            </a:r>
            <a:r>
              <a:rPr lang="ko-KR" altLang="en-US" sz="3600" dirty="0"/>
              <a:t>는 이 데이터를 기반으로 학습 성과를 시각화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60A25B-5AF8-A370-C026-54F42D2E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EC2, S3,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, VPC </a:t>
            </a:r>
            <a:r>
              <a:rPr lang="en-US" altLang="ko-KR" sz="2000" dirty="0" smtClean="0"/>
              <a:t>Endpoint</a:t>
            </a:r>
          </a:p>
          <a:p>
            <a:r>
              <a:rPr lang="en-US" altLang="ko-KR" sz="2000" dirty="0"/>
              <a:t>EC2</a:t>
            </a:r>
            <a:r>
              <a:rPr lang="ko-KR" altLang="en-US" sz="2000" dirty="0"/>
              <a:t>는 모델 훈련과 데이터 </a:t>
            </a:r>
            <a:r>
              <a:rPr lang="ko-KR" altLang="en-US" sz="2000" dirty="0" err="1"/>
              <a:t>전처리를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r>
              <a:rPr lang="en-US" altLang="ko-KR" sz="2000" dirty="0"/>
              <a:t>S3</a:t>
            </a:r>
            <a:r>
              <a:rPr lang="ko-KR" altLang="en-US" sz="2000" dirty="0"/>
              <a:t>에 저장된 최신 데이터가 </a:t>
            </a:r>
            <a:r>
              <a:rPr lang="en-US" altLang="ko-KR" sz="2000" dirty="0"/>
              <a:t>EC2</a:t>
            </a:r>
            <a:r>
              <a:rPr lang="ko-KR" altLang="en-US" sz="2000" dirty="0"/>
              <a:t>로 전송되면</a:t>
            </a:r>
            <a:r>
              <a:rPr lang="en-US" altLang="ko-KR" sz="2000" dirty="0"/>
              <a:t>, EC2</a:t>
            </a:r>
            <a:r>
              <a:rPr lang="ko-KR" altLang="en-US" sz="2000" dirty="0"/>
              <a:t>는 데이터를 </a:t>
            </a:r>
            <a:r>
              <a:rPr lang="en-US" altLang="ko-KR" sz="2000" dirty="0" err="1"/>
              <a:t>SageMaker</a:t>
            </a:r>
            <a:r>
              <a:rPr lang="ko-KR" altLang="en-US" sz="2000" dirty="0"/>
              <a:t>로 전송하여 모델 훈련을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r>
              <a:rPr lang="ko-KR" altLang="en-US" sz="2000" dirty="0"/>
              <a:t>훈련이 완료되면 </a:t>
            </a:r>
            <a:r>
              <a:rPr lang="en-US" altLang="ko-KR" sz="2000" dirty="0" err="1"/>
              <a:t>SageMaker</a:t>
            </a:r>
            <a:r>
              <a:rPr lang="ko-KR" altLang="en-US" sz="2000" dirty="0"/>
              <a:t>는 훈련된 모델을 </a:t>
            </a:r>
            <a:r>
              <a:rPr lang="en-US" altLang="ko-KR" sz="2000" dirty="0"/>
              <a:t>S3</a:t>
            </a:r>
            <a:r>
              <a:rPr lang="ko-KR" altLang="en-US" sz="2000" dirty="0"/>
              <a:t>에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필요 시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 배포하여 실시간 추론에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ko-KR" altLang="en-US" sz="2000" dirty="0"/>
              <a:t>새 모델이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 업데이트되어 이후의 추론에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1424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{ "</a:t>
            </a:r>
            <a:r>
              <a:rPr lang="en-US" altLang="ko-KR" sz="1800" dirty="0" err="1"/>
              <a:t>question_id</a:t>
            </a:r>
            <a:r>
              <a:rPr lang="en-US" altLang="ko-KR" sz="1800" dirty="0"/>
              <a:t>": 1,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"question": </a:t>
            </a:r>
            <a:r>
              <a:rPr lang="ko-KR" altLang="en-US" sz="1800" dirty="0" smtClean="0"/>
              <a:t>문제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구체적인 문제일수도 있음</a:t>
            </a:r>
            <a:r>
              <a:rPr lang="en-US" altLang="ko-KR" sz="1800" dirty="0" smtClean="0"/>
              <a:t>), </a:t>
            </a:r>
          </a:p>
          <a:p>
            <a:pPr marL="0" indent="0">
              <a:buNone/>
            </a:pPr>
            <a:r>
              <a:rPr lang="en-US" altLang="ko-KR" sz="1800" dirty="0" smtClean="0"/>
              <a:t>"difficulty(</a:t>
            </a:r>
            <a:r>
              <a:rPr lang="ko-KR" altLang="en-US" sz="1800" dirty="0" smtClean="0"/>
              <a:t>난이도</a:t>
            </a:r>
            <a:r>
              <a:rPr lang="en-US" altLang="ko-KR" sz="1800" dirty="0" smtClean="0"/>
              <a:t>)": </a:t>
            </a:r>
            <a:r>
              <a:rPr lang="en-US" altLang="ko-KR" sz="1800" dirty="0"/>
              <a:t>0.8,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"discrimination(</a:t>
            </a:r>
            <a:r>
              <a:rPr lang="ko-KR" altLang="en-US" sz="1800" dirty="0" smtClean="0"/>
              <a:t>변별도</a:t>
            </a:r>
            <a:r>
              <a:rPr lang="en-US" altLang="ko-KR" sz="1800" dirty="0" smtClean="0"/>
              <a:t>)": </a:t>
            </a:r>
            <a:r>
              <a:rPr lang="en-US" altLang="ko-KR" sz="1800" dirty="0"/>
              <a:t>1.2,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"guessing(</a:t>
            </a:r>
            <a:r>
              <a:rPr lang="ko-KR" altLang="en-US" sz="1800" dirty="0" smtClean="0"/>
              <a:t>추측도</a:t>
            </a:r>
            <a:r>
              <a:rPr lang="en-US" altLang="ko-KR" sz="1800" dirty="0" smtClean="0"/>
              <a:t>)": </a:t>
            </a:r>
            <a:r>
              <a:rPr lang="en-US" altLang="ko-KR" sz="1800" dirty="0"/>
              <a:t>0.2,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</a:t>
            </a:r>
            <a:r>
              <a:rPr lang="en-US" altLang="ko-KR" sz="1800" dirty="0"/>
              <a:t>subject": "</a:t>
            </a:r>
            <a:r>
              <a:rPr lang="ko-KR" altLang="en-US" sz="1800" dirty="0"/>
              <a:t>수학</a:t>
            </a:r>
            <a:r>
              <a:rPr lang="en-US" altLang="ko-KR" sz="1800" dirty="0"/>
              <a:t>",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</a:t>
            </a:r>
            <a:r>
              <a:rPr lang="en-US" altLang="ko-KR" sz="1800" dirty="0" err="1"/>
              <a:t>grade_level</a:t>
            </a:r>
            <a:r>
              <a:rPr lang="en-US" altLang="ko-KR" sz="1800" dirty="0"/>
              <a:t>": 3,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"</a:t>
            </a:r>
            <a:r>
              <a:rPr lang="en-US" altLang="ko-KR" sz="1800" dirty="0" err="1"/>
              <a:t>max_score</a:t>
            </a:r>
            <a:r>
              <a:rPr lang="en-US" altLang="ko-KR" sz="1800" dirty="0"/>
              <a:t>": 1 }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 "</a:t>
            </a:r>
            <a:r>
              <a:rPr lang="en-US" altLang="ko-KR" dirty="0" err="1"/>
              <a:t>student_id</a:t>
            </a:r>
            <a:r>
              <a:rPr lang="en-US" altLang="ko-KR" dirty="0"/>
              <a:t>": "12345",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"</a:t>
            </a:r>
            <a:r>
              <a:rPr lang="en-US" altLang="ko-KR" dirty="0" err="1"/>
              <a:t>session_id</a:t>
            </a:r>
            <a:r>
              <a:rPr lang="en-US" altLang="ko-KR" dirty="0"/>
              <a:t>": "</a:t>
            </a:r>
            <a:r>
              <a:rPr lang="en-US" altLang="ko-KR" dirty="0" err="1"/>
              <a:t>abcde</a:t>
            </a:r>
            <a:r>
              <a:rPr lang="en-US" altLang="ko-KR" dirty="0"/>
              <a:t>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"</a:t>
            </a:r>
            <a:r>
              <a:rPr lang="en-US" altLang="ko-KR" dirty="0" err="1"/>
              <a:t>question_id</a:t>
            </a:r>
            <a:r>
              <a:rPr lang="en-US" altLang="ko-KR" dirty="0"/>
              <a:t>": 1,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response": 1 // 1: </a:t>
            </a:r>
            <a:r>
              <a:rPr lang="ko-KR" altLang="en-US" dirty="0"/>
              <a:t>정답</a:t>
            </a:r>
            <a:r>
              <a:rPr lang="en-US" altLang="ko-KR" dirty="0"/>
              <a:t>, 0: </a:t>
            </a:r>
            <a:r>
              <a:rPr lang="ko-KR" altLang="en-US" dirty="0"/>
              <a:t>오답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0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목표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010014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태블릿을</a:t>
            </a:r>
            <a:r>
              <a:rPr lang="ko-KR" altLang="en-US" sz="1400" dirty="0" smtClean="0"/>
              <a:t> 통해 학생 </a:t>
            </a:r>
            <a:r>
              <a:rPr lang="en-US" altLang="ko-KR" sz="1400" dirty="0"/>
              <a:t>θ 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API-gateway</a:t>
            </a:r>
            <a:r>
              <a:rPr lang="ko-KR" altLang="en-US" sz="1400" dirty="0" smtClean="0"/>
              <a:t>로 받았다고 가정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RDS</a:t>
            </a:r>
            <a:r>
              <a:rPr lang="ko-KR" altLang="en-US" sz="1400" dirty="0" smtClean="0"/>
              <a:t>에는 아래와 같은 형태로 문제데이터가 적재되어 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400" dirty="0" smtClean="0"/>
              <a:t>초기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RDS</a:t>
            </a:r>
            <a:r>
              <a:rPr lang="ko-KR" altLang="en-US" sz="1400" dirty="0" smtClean="0"/>
              <a:t>에 적재하고 문제를 </a:t>
            </a:r>
            <a:r>
              <a:rPr lang="ko-KR" altLang="en-US" sz="1400" dirty="0" err="1" smtClean="0"/>
              <a:t>반환받아</a:t>
            </a:r>
            <a:r>
              <a:rPr lang="ko-KR" altLang="en-US" sz="1400" dirty="0" smtClean="0"/>
              <a:t> 다시 </a:t>
            </a:r>
            <a:r>
              <a:rPr lang="ko-KR" altLang="en-US" sz="1400" dirty="0" err="1" smtClean="0"/>
              <a:t>태블릿으로</a:t>
            </a:r>
            <a:r>
              <a:rPr lang="ko-KR" altLang="en-US" sz="1400" dirty="0" smtClean="0"/>
              <a:t> 보냄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다시 문제를 풀고 이와 같은 형태로 </a:t>
            </a:r>
            <a:r>
              <a:rPr lang="ko-KR" altLang="en-US" sz="1400" dirty="0" err="1" smtClean="0"/>
              <a:t>들어왔을때</a:t>
            </a:r>
            <a:r>
              <a:rPr lang="ko-KR" altLang="en-US" sz="1400" dirty="0" smtClean="0"/>
              <a:t> 이를 람다가 </a:t>
            </a:r>
            <a:r>
              <a:rPr lang="en-US" altLang="ko-KR" sz="1400" dirty="0" err="1" smtClean="0"/>
              <a:t>sagemaker</a:t>
            </a:r>
            <a:r>
              <a:rPr lang="ko-KR" altLang="en-US" sz="1400" dirty="0" smtClean="0"/>
              <a:t>로 보내 채점을 하고</a:t>
            </a:r>
            <a:r>
              <a:rPr lang="el-GR" altLang="ko-KR" sz="1400" dirty="0"/>
              <a:t>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을 업데이트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edu-irt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패키지의 </a:t>
            </a:r>
            <a:r>
              <a:rPr lang="en-US" altLang="ko-KR" sz="1400" dirty="0" smtClean="0"/>
              <a:t>model.py</a:t>
            </a:r>
            <a:r>
              <a:rPr lang="ko-KR" altLang="en-US" sz="1400" dirty="0" smtClean="0"/>
              <a:t>를 통해 처리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01" y="1591566"/>
            <a:ext cx="2301760" cy="59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9" y="2817241"/>
            <a:ext cx="2134144" cy="109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55" y="5560095"/>
            <a:ext cx="2117998" cy="71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18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목표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010014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업데이트 된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RDS</a:t>
            </a:r>
            <a:r>
              <a:rPr lang="ko-KR" altLang="en-US" sz="1400" dirty="0" smtClean="0"/>
              <a:t>에서 적절한 문제를 조회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조회된 문제를 다시 람다를 통해 </a:t>
            </a:r>
            <a:r>
              <a:rPr lang="en-US" altLang="ko-KR" sz="1400" dirty="0" smtClean="0"/>
              <a:t>API gateway</a:t>
            </a:r>
            <a:r>
              <a:rPr lang="ko-KR" altLang="en-US" sz="1400" dirty="0" smtClean="0"/>
              <a:t>로 보내어 출제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람다를 통해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값이 일정해진다면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기준을 수립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과정을 멈추고 </a:t>
            </a:r>
            <a:r>
              <a:rPr lang="en-US" altLang="ko-KR" sz="1400" dirty="0" smtClean="0"/>
              <a:t>RDS</a:t>
            </a:r>
            <a:r>
              <a:rPr lang="ko-KR" altLang="en-US" sz="1400" dirty="0" smtClean="0"/>
              <a:t>가 기존의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quicksight</a:t>
            </a:r>
            <a:r>
              <a:rPr lang="ko-KR" altLang="en-US" sz="1400" dirty="0" smtClean="0"/>
              <a:t>를 통해 시각화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실제 </a:t>
            </a:r>
            <a:r>
              <a:rPr lang="ko-KR" altLang="en-US" sz="1400" dirty="0" err="1"/>
              <a:t>태블릿을</a:t>
            </a:r>
            <a:r>
              <a:rPr lang="ko-KR" altLang="en-US" sz="1400" dirty="0"/>
              <a:t> 통해 데이터를 받는 과정은 제한 되므로 생략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문제는 임의로 양식에 맞추어 생성하여 </a:t>
            </a:r>
            <a:r>
              <a:rPr lang="en-US" altLang="ko-KR" sz="1400" dirty="0" smtClean="0"/>
              <a:t>RDS</a:t>
            </a:r>
            <a:r>
              <a:rPr lang="ko-KR" altLang="en-US" sz="1400" dirty="0" smtClean="0"/>
              <a:t>에 적재</a:t>
            </a:r>
            <a:endParaRPr lang="en-US" altLang="ko-KR" sz="1400" dirty="0" smtClean="0"/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학생이 제출하는 답변 양식도 임의로 생성</a:t>
            </a:r>
            <a:endParaRPr lang="en-US" altLang="ko-KR" sz="1400" dirty="0" smtClean="0"/>
          </a:p>
          <a:p>
            <a:r>
              <a:rPr lang="en-US" altLang="ko-KR" sz="1400" dirty="0" smtClean="0"/>
              <a:t># </a:t>
            </a:r>
            <a:r>
              <a:rPr lang="ko-KR" altLang="en-US" sz="1400" dirty="0" smtClean="0"/>
              <a:t>난이도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변별도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추측도만으로</a:t>
            </a:r>
            <a:r>
              <a:rPr lang="ko-KR" altLang="en-US" sz="1400" dirty="0" smtClean="0"/>
              <a:t> </a:t>
            </a:r>
            <a:r>
              <a:rPr lang="el-GR" altLang="ko-KR" sz="1400" dirty="0" smtClean="0"/>
              <a:t>Θ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추청하는</a:t>
            </a:r>
            <a:r>
              <a:rPr lang="ko-KR" altLang="en-US" sz="1400" dirty="0" smtClean="0"/>
              <a:t> 방식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ko-KR" altLang="en-US" sz="18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771" y="4140545"/>
            <a:ext cx="2466839" cy="172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구현해보고자 하는 서비스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23" y="2280920"/>
            <a:ext cx="5650774" cy="387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69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248180"/>
            <a:ext cx="11626131" cy="627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DACF14-C730-B337-95F5-AE2C5F9D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초기 </a:t>
            </a:r>
            <a:r>
              <a:rPr lang="el-GR" altLang="ko-KR" sz="3600" dirty="0" smtClean="0"/>
              <a:t>θ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값 저장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6273F3-486F-2874-6B64-F9C4606B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API Gateway, Lambda, </a:t>
            </a:r>
            <a:r>
              <a:rPr lang="en-US" altLang="ko-KR" sz="2000" dirty="0" smtClean="0"/>
              <a:t>RDS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학생이 초기 접속을 시도하면</a:t>
            </a:r>
            <a:r>
              <a:rPr lang="en-US" altLang="ko-KR" sz="2000" dirty="0"/>
              <a:t>, API Gateway</a:t>
            </a:r>
            <a:r>
              <a:rPr lang="ko-KR" altLang="en-US" sz="2000" dirty="0"/>
              <a:t>가 </a:t>
            </a:r>
            <a:r>
              <a:rPr lang="en-US" altLang="ko-KR" sz="2000" dirty="0"/>
              <a:t>Lambda</a:t>
            </a:r>
            <a:r>
              <a:rPr lang="ko-KR" altLang="en-US" sz="2000" dirty="0"/>
              <a:t>로 데이터를 </a:t>
            </a:r>
            <a:r>
              <a:rPr lang="ko-KR" altLang="en-US" sz="2000" dirty="0" smtClean="0"/>
              <a:t>전달</a:t>
            </a:r>
            <a:endParaRPr lang="en-US" altLang="ko-KR" sz="2000" dirty="0" smtClean="0"/>
          </a:p>
          <a:p>
            <a:r>
              <a:rPr lang="en-US" altLang="ko-KR" sz="2000" dirty="0"/>
              <a:t>Lambda</a:t>
            </a:r>
            <a:r>
              <a:rPr lang="ko-KR" altLang="en-US" sz="2000" dirty="0"/>
              <a:t>는 학생의 초기 </a:t>
            </a:r>
            <a:r>
              <a:rPr lang="en-US" altLang="ko-KR" sz="2000" dirty="0"/>
              <a:t>θ </a:t>
            </a:r>
            <a:r>
              <a:rPr lang="ko-KR" altLang="en-US" sz="2000" dirty="0"/>
              <a:t>값을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</a:t>
            </a:r>
            <a:r>
              <a:rPr lang="en-US" altLang="ko-KR" sz="2000" dirty="0"/>
              <a:t>RDS</a:t>
            </a:r>
            <a:r>
              <a:rPr lang="ko-KR" altLang="en-US" sz="2000" dirty="0"/>
              <a:t>에 저장하여 이후 문제 출제에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RDS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학생별로</a:t>
            </a:r>
            <a:r>
              <a:rPr lang="ko-KR" altLang="en-US" sz="2000" dirty="0"/>
              <a:t> 초기 </a:t>
            </a:r>
            <a:r>
              <a:rPr lang="en-US" altLang="ko-KR" sz="2000" dirty="0"/>
              <a:t>θ </a:t>
            </a:r>
            <a:r>
              <a:rPr lang="ko-KR" altLang="en-US" sz="2000" dirty="0"/>
              <a:t>값이 </a:t>
            </a:r>
            <a:r>
              <a:rPr lang="ko-KR" altLang="en-US" sz="2000" dirty="0" smtClean="0"/>
              <a:t>저장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l-GR" altLang="ko-KR" sz="2000" dirty="0" smtClean="0"/>
              <a:t>Θ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학생 수준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975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3206EA-A78E-F129-1CBB-C9219BA3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82C74-E0C9-6E89-DE9A-3392DAA4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사전 문제 풀이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7456AA-CD83-B0C1-3FF5-C5BC8E8A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API Gateway, Lambda, </a:t>
            </a:r>
            <a:r>
              <a:rPr lang="en-US" altLang="ko-KR" sz="2000" dirty="0" smtClean="0"/>
              <a:t>RDS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학생의 초기 </a:t>
            </a:r>
            <a:r>
              <a:rPr lang="el-GR" altLang="ko-KR" sz="2000" dirty="0" smtClean="0"/>
              <a:t>Θ</a:t>
            </a: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부터</a:t>
            </a:r>
            <a:r>
              <a:rPr lang="ko-KR" altLang="en-US" sz="2000" dirty="0" smtClean="0"/>
              <a:t> 사전문제를 풀리고 수준을 체크하기 위한 단계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학생이 </a:t>
            </a:r>
            <a:r>
              <a:rPr lang="ko-KR" altLang="en-US" sz="2000" dirty="0"/>
              <a:t>사전 문제를 풀고 응답을 제출하면</a:t>
            </a:r>
            <a:r>
              <a:rPr lang="en-US" altLang="ko-KR" sz="2000" dirty="0"/>
              <a:t>, API Gateway</a:t>
            </a:r>
            <a:r>
              <a:rPr lang="ko-KR" altLang="en-US" sz="2000" dirty="0"/>
              <a:t>가 이를 </a:t>
            </a:r>
            <a:r>
              <a:rPr lang="en-US" altLang="ko-KR" sz="2000" dirty="0"/>
              <a:t>Lambda</a:t>
            </a:r>
            <a:r>
              <a:rPr lang="ko-KR" altLang="en-US" sz="2000" dirty="0"/>
              <a:t>로 전달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Lambda</a:t>
            </a:r>
            <a:r>
              <a:rPr lang="ko-KR" altLang="en-US" sz="2000" dirty="0"/>
              <a:t>는 학생의 응답 데이터를 </a:t>
            </a:r>
            <a:r>
              <a:rPr lang="en-US" altLang="ko-KR" sz="2000" dirty="0"/>
              <a:t>RDS</a:t>
            </a:r>
            <a:r>
              <a:rPr lang="ko-KR" altLang="en-US" sz="2000" dirty="0"/>
              <a:t>에 저장하여 </a:t>
            </a:r>
            <a:r>
              <a:rPr lang="en-US" altLang="ko-KR" sz="2000" dirty="0"/>
              <a:t>θ </a:t>
            </a:r>
            <a:r>
              <a:rPr lang="ko-KR" altLang="en-US" sz="2000" dirty="0"/>
              <a:t>추정을 위한 </a:t>
            </a:r>
            <a:r>
              <a:rPr lang="ko-KR" altLang="en-US" sz="2000" dirty="0" smtClean="0"/>
              <a:t>데이터 확보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ko-KR" altLang="en-US" sz="2000" dirty="0"/>
              <a:t>사전 문제 응답이 </a:t>
            </a:r>
            <a:r>
              <a:rPr lang="en-US" altLang="ko-KR" sz="2000" dirty="0"/>
              <a:t>RDS</a:t>
            </a:r>
            <a:r>
              <a:rPr lang="ko-KR" altLang="en-US" sz="2000" dirty="0"/>
              <a:t>에 기록되며</a:t>
            </a:r>
            <a:r>
              <a:rPr lang="en-US" altLang="ko-KR" sz="2000" dirty="0"/>
              <a:t>, </a:t>
            </a:r>
            <a:r>
              <a:rPr lang="ko-KR" altLang="en-US" sz="2000" dirty="0"/>
              <a:t>초기 </a:t>
            </a:r>
            <a:r>
              <a:rPr lang="en-US" altLang="ko-KR" sz="2000" dirty="0"/>
              <a:t>θ </a:t>
            </a:r>
            <a:r>
              <a:rPr lang="ko-KR" altLang="en-US" sz="2000" dirty="0"/>
              <a:t>값을 추정하기 위한 </a:t>
            </a:r>
            <a:r>
              <a:rPr lang="ko-KR" altLang="en-US" sz="2000" dirty="0" smtClean="0"/>
              <a:t>데이터를 확보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8835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86BBB0-80B9-1777-4BED-EFC6441E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CFA1E7-6B06-333A-E70B-69A480E0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 </a:t>
            </a:r>
            <a:r>
              <a:rPr lang="ko-KR" altLang="en-US" sz="3600" dirty="0"/>
              <a:t>문제 선택 및 제시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A59989-1737-1B23-E810-714CB0AB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Lambda, RDS, API Gateway</a:t>
            </a:r>
          </a:p>
          <a:p>
            <a:r>
              <a:rPr lang="en-US" altLang="ko-KR" sz="2000" dirty="0" smtClean="0"/>
              <a:t>Lambda</a:t>
            </a:r>
            <a:r>
              <a:rPr lang="ko-KR" altLang="en-US" sz="2000" dirty="0"/>
              <a:t>는 </a:t>
            </a:r>
            <a:r>
              <a:rPr lang="en-US" altLang="ko-KR" sz="2000" dirty="0"/>
              <a:t>RDS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θ </a:t>
            </a:r>
            <a:r>
              <a:rPr lang="ko-KR" altLang="en-US" sz="2000" dirty="0"/>
              <a:t>값에 따라 적합한 문제를 조회</a:t>
            </a:r>
            <a:endParaRPr lang="en-US" altLang="ko-KR" sz="2000" dirty="0"/>
          </a:p>
          <a:p>
            <a:r>
              <a:rPr lang="ko-KR" altLang="en-US" sz="2000" dirty="0"/>
              <a:t>조회된 문제는 </a:t>
            </a:r>
            <a:r>
              <a:rPr lang="en-US" altLang="ko-KR" sz="2000" dirty="0"/>
              <a:t>API Gateway</a:t>
            </a:r>
            <a:r>
              <a:rPr lang="ko-KR" altLang="en-US" sz="2000" dirty="0"/>
              <a:t>를 통해 학생에게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ko-KR" altLang="en-US" sz="2000" dirty="0"/>
              <a:t>학생의 </a:t>
            </a:r>
            <a:r>
              <a:rPr lang="en-US" altLang="ko-KR" sz="2000" dirty="0"/>
              <a:t>θ </a:t>
            </a:r>
            <a:r>
              <a:rPr lang="ko-KR" altLang="en-US" sz="2000" dirty="0"/>
              <a:t>값에 맞춰진 문제를 </a:t>
            </a:r>
            <a:r>
              <a:rPr lang="ko-KR" altLang="en-US" sz="2000" dirty="0" err="1"/>
              <a:t>태블릿으로</a:t>
            </a:r>
            <a:r>
              <a:rPr lang="ko-KR" altLang="en-US" sz="2000" dirty="0"/>
              <a:t> 전송하여 학생이 문제를 풀 수 </a:t>
            </a:r>
            <a:r>
              <a:rPr lang="ko-KR" altLang="en-US" sz="2000" dirty="0" smtClean="0"/>
              <a:t>있게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11A9030-1B27-2913-8443-6374C79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92F6E8-51DB-16B4-FE30-5B69304E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응답 제출 및 채점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00D705-3049-7D51-1768-174144A3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API Gateway, Lambda,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Endpoint</a:t>
            </a:r>
          </a:p>
          <a:p>
            <a:r>
              <a:rPr lang="ko-KR" altLang="en-US" sz="2000" dirty="0"/>
              <a:t>학생의 응답이 제출되면 </a:t>
            </a:r>
            <a:r>
              <a:rPr lang="en-US" altLang="ko-KR" sz="2000" dirty="0"/>
              <a:t>API Gateway</a:t>
            </a:r>
            <a:r>
              <a:rPr lang="ko-KR" altLang="en-US" sz="2000" dirty="0"/>
              <a:t>가 </a:t>
            </a:r>
            <a:r>
              <a:rPr lang="en-US" altLang="ko-KR" sz="2000" dirty="0"/>
              <a:t>Lambda</a:t>
            </a:r>
            <a:r>
              <a:rPr lang="ko-KR" altLang="en-US" sz="2000" dirty="0"/>
              <a:t>로 이를 </a:t>
            </a:r>
            <a:r>
              <a:rPr lang="ko-KR" altLang="en-US" sz="2000" dirty="0" smtClean="0"/>
              <a:t>전달</a:t>
            </a:r>
            <a:endParaRPr lang="en-US" altLang="ko-KR" sz="2000" dirty="0" smtClean="0"/>
          </a:p>
          <a:p>
            <a:r>
              <a:rPr lang="en-US" altLang="ko-KR" sz="2000" dirty="0"/>
              <a:t>Lambda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 응답을 보내 채점과 </a:t>
            </a:r>
            <a:r>
              <a:rPr lang="en-US" altLang="ko-KR" sz="2000" dirty="0"/>
              <a:t>θ </a:t>
            </a:r>
            <a:r>
              <a:rPr lang="ko-KR" altLang="en-US" sz="2000" dirty="0"/>
              <a:t>업데이트를 </a:t>
            </a:r>
            <a:r>
              <a:rPr lang="ko-KR" altLang="en-US" sz="2000" dirty="0" smtClean="0"/>
              <a:t>요청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에서 </a:t>
            </a:r>
            <a:r>
              <a:rPr lang="en-US" altLang="ko-KR" sz="2000" dirty="0"/>
              <a:t>θ </a:t>
            </a:r>
            <a:r>
              <a:rPr lang="ko-KR" altLang="en-US" sz="2000" dirty="0"/>
              <a:t>값을 업데이트하여 반환하고</a:t>
            </a:r>
            <a:r>
              <a:rPr lang="en-US" altLang="ko-KR" sz="2000" dirty="0"/>
              <a:t>, Lambda</a:t>
            </a:r>
            <a:r>
              <a:rPr lang="ko-KR" altLang="en-US" sz="2000" dirty="0"/>
              <a:t>는 이를 이용해 </a:t>
            </a:r>
            <a:r>
              <a:rPr lang="en-US" altLang="ko-KR" sz="2000" dirty="0"/>
              <a:t>RDS</a:t>
            </a:r>
            <a:r>
              <a:rPr lang="ko-KR" altLang="en-US" sz="2000" dirty="0"/>
              <a:t>에 업데이트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101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9BC2B97-C570-46B1-C690-7FE92BDF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FC82F2-C187-FFDE-16AC-DA154743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</a:t>
            </a:r>
            <a:r>
              <a:rPr lang="ko-KR" altLang="en-US" sz="3600" dirty="0"/>
              <a:t> </a:t>
            </a:r>
            <a:r>
              <a:rPr lang="en-US" altLang="ko-KR" sz="3600" dirty="0"/>
              <a:t>θ </a:t>
            </a:r>
            <a:r>
              <a:rPr lang="ko-KR" altLang="en-US" sz="3600" dirty="0" err="1"/>
              <a:t>추정값</a:t>
            </a:r>
            <a:r>
              <a:rPr lang="ko-KR" altLang="en-US" sz="3600" dirty="0"/>
              <a:t> 업데이트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E8274E6-D21B-2670-F1ED-FA622D5F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Lambda, </a:t>
            </a:r>
            <a:r>
              <a:rPr lang="en-US" altLang="ko-KR" sz="2000" dirty="0" err="1"/>
              <a:t>SageMaker</a:t>
            </a:r>
            <a:r>
              <a:rPr lang="en-US" altLang="ko-KR" sz="2000" dirty="0"/>
              <a:t> Endpoint, </a:t>
            </a:r>
            <a:r>
              <a:rPr lang="en-US" altLang="ko-KR" sz="2000" dirty="0" smtClean="0"/>
              <a:t>RDS</a:t>
            </a:r>
            <a:endParaRPr lang="en-US" altLang="ko-KR" sz="2000" dirty="0"/>
          </a:p>
          <a:p>
            <a:r>
              <a:rPr lang="en-US" altLang="ko-KR" sz="2000" dirty="0" err="1"/>
              <a:t>SageMaker</a:t>
            </a:r>
            <a:r>
              <a:rPr lang="en-US" altLang="ko-KR" sz="2000" dirty="0"/>
              <a:t> Endpoint</a:t>
            </a:r>
            <a:r>
              <a:rPr lang="ko-KR" altLang="en-US" sz="2000" dirty="0"/>
              <a:t>가 반환한 </a:t>
            </a:r>
            <a:r>
              <a:rPr lang="en-US" altLang="ko-KR" sz="2000" dirty="0"/>
              <a:t>θ </a:t>
            </a:r>
            <a:r>
              <a:rPr lang="ko-KR" altLang="en-US" sz="2000" dirty="0"/>
              <a:t>값을 </a:t>
            </a:r>
            <a:r>
              <a:rPr lang="en-US" altLang="ko-KR" sz="2000" dirty="0"/>
              <a:t>Lambda</a:t>
            </a:r>
            <a:r>
              <a:rPr lang="ko-KR" altLang="en-US" sz="2000" dirty="0"/>
              <a:t>가 수신하고 이를 </a:t>
            </a:r>
            <a:r>
              <a:rPr lang="en-US" altLang="ko-KR" sz="2000" dirty="0"/>
              <a:t>RDS</a:t>
            </a:r>
            <a:r>
              <a:rPr lang="ko-KR" altLang="en-US" sz="2000" dirty="0"/>
              <a:t>에 업데이트하여 이후 문제 선택에 </a:t>
            </a:r>
            <a:r>
              <a:rPr lang="ko-KR" altLang="en-US" sz="2000" dirty="0" smtClean="0"/>
              <a:t>반영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최신 </a:t>
            </a:r>
            <a:r>
              <a:rPr lang="en-US" altLang="ko-KR" sz="2000" dirty="0"/>
              <a:t>θ </a:t>
            </a:r>
            <a:r>
              <a:rPr lang="ko-KR" altLang="en-US" sz="2000" dirty="0"/>
              <a:t>값이 </a:t>
            </a:r>
            <a:r>
              <a:rPr lang="en-US" altLang="ko-KR" sz="2000" dirty="0"/>
              <a:t>RDS</a:t>
            </a:r>
            <a:r>
              <a:rPr lang="ko-KR" altLang="en-US" sz="2000" dirty="0"/>
              <a:t>에 저장되어 다음 문제 선택의 </a:t>
            </a:r>
            <a:r>
              <a:rPr lang="ko-KR" altLang="en-US" sz="2000" dirty="0" smtClean="0"/>
              <a:t>기준이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245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004FA6-3990-54C7-789D-4777311E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B91AEA-C161-9F8E-0029-24F8ECD6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5178" cy="748451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</a:t>
            </a:r>
            <a:r>
              <a:rPr lang="ko-KR" altLang="en-US" sz="3600" dirty="0" smtClean="0"/>
              <a:t> 검사종료 및 기준평가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60A25B-5AF8-A370-C026-54F42D2E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53"/>
            <a:ext cx="10515600" cy="43391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Lambda, </a:t>
            </a:r>
            <a:r>
              <a:rPr lang="en-US" altLang="ko-KR" sz="2000" dirty="0" smtClean="0"/>
              <a:t>RDS</a:t>
            </a:r>
          </a:p>
          <a:p>
            <a:r>
              <a:rPr lang="en-US" altLang="ko-KR" sz="2000" dirty="0"/>
              <a:t>Lambda</a:t>
            </a:r>
            <a:r>
              <a:rPr lang="ko-KR" altLang="en-US" sz="2000" dirty="0"/>
              <a:t>는 응답 결과와 문제 수를 기준으로 종료 여부를 </a:t>
            </a:r>
            <a:r>
              <a:rPr lang="ko-KR" altLang="en-US" sz="2000" dirty="0" smtClean="0"/>
              <a:t>평가</a:t>
            </a:r>
            <a:endParaRPr lang="en-US" altLang="ko-KR" sz="2000" dirty="0" smtClean="0"/>
          </a:p>
          <a:p>
            <a:r>
              <a:rPr lang="ko-KR" altLang="en-US" sz="2000" dirty="0"/>
              <a:t>기준에 도달 시 </a:t>
            </a:r>
            <a:r>
              <a:rPr lang="en-US" altLang="ko-KR" sz="2000" dirty="0"/>
              <a:t>RDS</a:t>
            </a:r>
            <a:r>
              <a:rPr lang="ko-KR" altLang="en-US" sz="2000" dirty="0"/>
              <a:t>에 최종 결과를 </a:t>
            </a:r>
            <a:r>
              <a:rPr lang="ko-KR" altLang="en-US" sz="2000" dirty="0" smtClean="0"/>
              <a:t>기록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 </a:t>
            </a:r>
            <a:r>
              <a:rPr lang="ko-KR" altLang="en-US" sz="2000" dirty="0"/>
              <a:t>검사 종료 기준이 만족되면 최종 결과가 기록되고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않으면 다음 문제를 선택합니다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3080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646</Words>
  <Application>Microsoft Office PowerPoint</Application>
  <PresentationFormat>사용자 지정</PresentationFormat>
  <Paragraphs>106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AWS IRT 아키텍처 프로젝트</vt:lpstr>
      <vt:lpstr>구현해보고자 하는 서비스 Flow Chart</vt:lpstr>
      <vt:lpstr>PowerPoint 프레젠테이션</vt:lpstr>
      <vt:lpstr>1. 초기 θ 값 저장</vt:lpstr>
      <vt:lpstr>2. 사전 문제 풀이</vt:lpstr>
      <vt:lpstr>3. 문제 선택 및 제시</vt:lpstr>
      <vt:lpstr>4. 응답 제출 및 채점</vt:lpstr>
      <vt:lpstr>5. θ 추정값 업데이트</vt:lpstr>
      <vt:lpstr>6. 검사종료 및 기준평가</vt:lpstr>
      <vt:lpstr>7. 검사종료 및 최종 기록 저장</vt:lpstr>
      <vt:lpstr>8. QuickSight는 이 데이터를 기반으로 학습 성과를 시각화</vt:lpstr>
      <vt:lpstr>데이터셋 예시 (예상)</vt:lpstr>
      <vt:lpstr>구현 목표</vt:lpstr>
      <vt:lpstr>구현 목표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IRT 아키텍처 프로젝트</dc:title>
  <dc:creator>전동인</dc:creator>
  <cp:lastModifiedBy>user</cp:lastModifiedBy>
  <cp:revision>16</cp:revision>
  <dcterms:created xsi:type="dcterms:W3CDTF">2024-10-26T16:27:03Z</dcterms:created>
  <dcterms:modified xsi:type="dcterms:W3CDTF">2024-10-29T06:42:47Z</dcterms:modified>
</cp:coreProperties>
</file>