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83399-8542-2E63-9E4E-B0AE9DD85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C1B8B-BC97-A6E4-4D8E-357D9A187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1B785-5377-C599-6D52-68D17EC4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AC581-9EA8-2CA5-5156-F5751E10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E5DE6-7BFB-F258-DA8F-3B8DC14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8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DA194-01D4-A01D-9955-F2673D37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0E11C-1845-6DAE-7788-ECD88862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5E55A-B48B-ABFA-10AA-DDF87F86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C48BD-F1F0-AF20-112D-3DD761E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75945-A447-CE06-FA9E-A88691E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7050B7-0ADD-130A-766D-2425D71A7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6ABD1-9713-7249-1F4B-0C2F16090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6FC98-CC2F-08BF-2846-7D9D798D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F215A-9D8A-4EED-7D47-5E10778E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FC7E6-EFA9-8D66-80D5-3623AFDC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752D6-5A1B-153B-1A2F-B2D62712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4F4F2-B204-E689-8E71-B5284408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6243E-E424-1D1D-D3CA-54269484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AAB87-BBCC-6800-CE61-F4A4458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9BFE0-6DCB-2461-5B2F-B7A73786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0CEBB-9ECC-BBDF-908B-5EA96018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BFE4D-0D70-0BD4-9F70-340C0D80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FE3BB-EB95-301D-61C4-79A1135E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7EC6E-6B7F-7A28-4C81-FFEFBF5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94717-A600-F028-0975-90481E31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E3AF-CAAD-6A59-AD02-A72CBED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3809E-FB74-17BF-AD11-48D11A569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6B1CB-D09F-441C-D7C9-A09C02F7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45F60-BA32-F63E-800C-155DE44A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11B44-FC6D-8C48-63E3-5464A9F6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8D19F-AB74-0F04-D91D-E6492C12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1371-AEA3-3E3E-B5F4-ED150BEA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60EAE-BCD3-446F-4991-1E691263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65F2D-1AC3-CA34-47A9-0DB38CF9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E6E3AD-D378-1AA3-757D-4C3D6D1FF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10AD4A-F221-1659-1429-2F71926D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77A1AA-1BE8-9B7B-51FA-DE8944C3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F99E27-CF21-027C-6D3A-7DFDA731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F4214-7558-6DA0-A499-9AFCAE33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280E-F7FD-9286-AB97-9A66046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4DDF1-C764-1209-7051-69FBABE0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97002-A174-3756-8B18-D3EBEA1B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7A83D2-FC06-AC02-3B61-3E30ADEC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B2A978-CA19-CE4A-86B4-A0B6CB7C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44CD82-88E8-1EA4-63A5-2DB08035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C2AFC-89A8-13B2-FD97-A1EB3FC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60DF-7F86-1E03-8474-9769DFD3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18264-2663-98E5-8F00-E7FAB7BA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C510D-5B89-EDFA-9F2D-F594EAA9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EF15F-06F7-5B88-1593-5D90E40C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DB1E0-2CC2-66ED-A3C5-30E8EB60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302E1-BA1B-90BD-6214-13EED1D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8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4DF6-40CB-139B-EB63-03CD6449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D9DFA-B31B-5830-5E85-35B4FBD8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15E7-682A-93C9-88B9-4FEE6045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5025B-D412-1B50-F6F8-82DF4884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4AC41-D8F7-05F6-4642-389EBA0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83432-0CC6-EE82-B461-3F1E0709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92AB7-C52D-6DCC-B282-F087BC0B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DA8AF-3330-AB44-7287-C701A7DE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F63D4-F33A-A7B8-1F31-700130FA9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ED278-4908-4B8B-A6E4-86D3679FD87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8360D-73B9-ECCB-84D8-78E99051F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C5EE4-122E-D8F8-2F77-16A3005CB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0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classmethod.jp/articles/start-to-quicksight-and-connect-to-rds-on-privatesubnet-k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EBC91-BFC6-ADEC-44CE-DA039F22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341" y="1364104"/>
            <a:ext cx="10183318" cy="1396350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IRT </a:t>
            </a:r>
            <a:r>
              <a:rPr lang="ko-KR" altLang="en-US" dirty="0"/>
              <a:t>아키텍처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ACF6B-9904-3C56-8F8D-F3726004B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빅데이터 </a:t>
            </a:r>
            <a:r>
              <a:rPr lang="en-US" altLang="ko-KR" dirty="0"/>
              <a:t>9</a:t>
            </a:r>
            <a:r>
              <a:rPr lang="ko-KR" altLang="en-US" dirty="0"/>
              <a:t>기</a:t>
            </a:r>
            <a:endParaRPr lang="en-US" altLang="ko-KR" dirty="0"/>
          </a:p>
          <a:p>
            <a:pPr algn="r"/>
            <a:r>
              <a:rPr lang="ko-KR" altLang="en-US" dirty="0"/>
              <a:t>전동인</a:t>
            </a:r>
          </a:p>
        </p:txBody>
      </p:sp>
    </p:spTree>
    <p:extLst>
      <p:ext uri="{BB962C8B-B14F-4D97-AF65-F5344CB8AC3E}">
        <p14:creationId xmlns:p14="http://schemas.microsoft.com/office/powerpoint/2010/main" val="294161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1A4624-198E-5447-6C44-D12FEB66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6" y="428018"/>
            <a:ext cx="11508780" cy="58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ACF14-C730-B337-95F5-AE2C5F9D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 학생 문제 풀이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273F3-486F-2874-6B64-F9C4606B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학생은 태블릿을 통해 문제를 풀고 결과</a:t>
            </a:r>
            <a:r>
              <a:rPr lang="en-US" altLang="ko-KR" sz="2000" dirty="0"/>
              <a:t>(</a:t>
            </a:r>
            <a:r>
              <a:rPr lang="ko-KR" altLang="en-US" sz="2000" dirty="0"/>
              <a:t>정답</a:t>
            </a:r>
            <a:r>
              <a:rPr lang="en-US" altLang="ko-KR" sz="2000" dirty="0"/>
              <a:t>/</a:t>
            </a:r>
            <a:r>
              <a:rPr lang="ko-KR" altLang="en-US" sz="2000" dirty="0"/>
              <a:t>오답</a:t>
            </a:r>
            <a:r>
              <a:rPr lang="en-US" altLang="ko-KR" sz="2000" dirty="0"/>
              <a:t>)</a:t>
            </a:r>
            <a:r>
              <a:rPr lang="ko-KR" altLang="en-US" sz="2000" dirty="0"/>
              <a:t>를 데이터로 확보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en-US" altLang="ko-KR" sz="1400" dirty="0"/>
              <a:t>{ "</a:t>
            </a:r>
            <a:r>
              <a:rPr lang="en-US" altLang="ko-KR" sz="1400" dirty="0" err="1"/>
              <a:t>student_id</a:t>
            </a:r>
            <a:r>
              <a:rPr lang="en-US" altLang="ko-KR" sz="1400" dirty="0"/>
              <a:t>": “0000", "</a:t>
            </a:r>
            <a:r>
              <a:rPr lang="en-US" altLang="ko-KR" sz="1400" dirty="0" err="1"/>
              <a:t>q_id</a:t>
            </a:r>
            <a:r>
              <a:rPr lang="en-US" altLang="ko-KR" sz="1400" dirty="0"/>
              <a:t>": "67890", "response": "</a:t>
            </a:r>
            <a:r>
              <a:rPr lang="ko-KR" altLang="en-US" sz="1400" dirty="0"/>
              <a:t>학생의 답변</a:t>
            </a:r>
            <a:r>
              <a:rPr lang="en-US" altLang="ko-KR" sz="1400" dirty="0"/>
              <a:t>" 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975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06EA-A78E-F129-1CBB-C9219BA3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2C74-E0C9-6E89-DE9A-3392DAA4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 </a:t>
            </a:r>
            <a:r>
              <a:rPr lang="en-US" altLang="ko-KR" sz="3600" dirty="0"/>
              <a:t>API Gateway, Lambda </a:t>
            </a:r>
            <a:r>
              <a:rPr lang="ko-KR" altLang="en-US" sz="3600" dirty="0"/>
              <a:t>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456AA-CD83-B0C1-3FF5-C5BC8E8A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API Gateway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태블릿으로부터</a:t>
            </a:r>
            <a:r>
              <a:rPr lang="ko-KR" altLang="en-US" sz="2000" dirty="0"/>
              <a:t> 받은 </a:t>
            </a:r>
            <a:r>
              <a:rPr lang="en-US" altLang="ko-KR" sz="2000" dirty="0"/>
              <a:t>HTTP </a:t>
            </a:r>
            <a:r>
              <a:rPr lang="ko-KR" altLang="en-US" sz="2000" dirty="0"/>
              <a:t>요청을 </a:t>
            </a:r>
            <a:r>
              <a:rPr lang="en-US" altLang="ko-KR" sz="2000" dirty="0"/>
              <a:t>Lambda </a:t>
            </a:r>
            <a:r>
              <a:rPr lang="ko-KR" altLang="en-US" sz="2000" dirty="0"/>
              <a:t>함수로 전달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Lambda</a:t>
            </a:r>
            <a:r>
              <a:rPr lang="ko-KR" altLang="en-US" sz="2000" dirty="0"/>
              <a:t>는 이 데이터를 바탕으로 학생의 능력 수준을 추정하기 위해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에 요청을 보냄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883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6BBB0-80B9-1777-4BED-EFC6441E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A1E7-6B06-333A-E70B-69A480E0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 </a:t>
            </a:r>
            <a:r>
              <a:rPr lang="en-US" altLang="ko-KR" sz="3600" dirty="0" err="1"/>
              <a:t>SageMaker</a:t>
            </a:r>
            <a:r>
              <a:rPr lang="en-US" altLang="ko-KR" sz="3600" dirty="0"/>
              <a:t> Endpoint </a:t>
            </a:r>
            <a:r>
              <a:rPr lang="ko-KR" altLang="en-US" sz="3600" dirty="0"/>
              <a:t>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59989-1737-1B23-E810-714CB0AB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Lambda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에 학생의 응답 데이터를 전송하고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학생의 현재 능력 수준을 예측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SageMaker</a:t>
            </a:r>
            <a:r>
              <a:rPr lang="en-US" altLang="ko-KR" sz="2000" dirty="0"/>
              <a:t> </a:t>
            </a:r>
            <a:r>
              <a:rPr lang="ko-KR" altLang="en-US" sz="2000" dirty="0"/>
              <a:t>모델은 문항반응이론</a:t>
            </a:r>
            <a:r>
              <a:rPr lang="en-US" altLang="ko-KR" sz="2000" dirty="0"/>
              <a:t>(IRT)</a:t>
            </a:r>
            <a:r>
              <a:rPr lang="ko-KR" altLang="en-US" sz="2000" dirty="0"/>
              <a:t> 등을 사용해 학생의 능력 수준을 추정하며</a:t>
            </a:r>
            <a:r>
              <a:rPr lang="en-US" altLang="ko-KR" sz="2000" dirty="0"/>
              <a:t>, </a:t>
            </a:r>
            <a:r>
              <a:rPr lang="ko-KR" altLang="en-US" sz="2000" dirty="0"/>
              <a:t>예측된 능력 수준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능력 지수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Lambda</a:t>
            </a:r>
            <a:r>
              <a:rPr lang="ko-KR" altLang="en-US" sz="2000" dirty="0"/>
              <a:t>에 반환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9030-1B27-2913-8443-6374C795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2F6E8-51DB-16B4-FE30-5B69304E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</a:t>
            </a:r>
            <a:r>
              <a:rPr lang="en-US" altLang="ko-KR" sz="3600" dirty="0"/>
              <a:t>RDS</a:t>
            </a:r>
            <a:r>
              <a:rPr lang="ko-KR" altLang="en-US" sz="3600" dirty="0"/>
              <a:t>에 저장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0D705-3049-7D51-1768-174144A3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추론 결과 저장</a:t>
            </a:r>
            <a:r>
              <a:rPr lang="en-US" altLang="ko-KR" sz="2000" dirty="0"/>
              <a:t>: </a:t>
            </a:r>
          </a:p>
          <a:p>
            <a:pPr lvl="1"/>
            <a:r>
              <a:rPr lang="en-US" altLang="ko-KR" sz="2000" dirty="0"/>
              <a:t>Lambda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SageMaker</a:t>
            </a:r>
            <a:r>
              <a:rPr lang="ko-KR" altLang="en-US" sz="2000" dirty="0"/>
              <a:t>로부터 받은 추론 결과</a:t>
            </a:r>
            <a:r>
              <a:rPr lang="en-US" altLang="ko-KR" sz="2000" dirty="0"/>
              <a:t>(</a:t>
            </a:r>
            <a:r>
              <a:rPr lang="ko-KR" altLang="en-US" sz="2000" dirty="0"/>
              <a:t>학생의 능력 수준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en-US" altLang="ko-KR" sz="2000" dirty="0"/>
              <a:t>RDS</a:t>
            </a:r>
            <a:r>
              <a:rPr lang="ko-KR" altLang="en-US" sz="2000" dirty="0"/>
              <a:t>에 기록합니다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기록은 학생의 학습 진척도와 문제 풀이 이력을 추적하는 데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적합한 문제 조회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2000" dirty="0"/>
              <a:t>RDS</a:t>
            </a:r>
            <a:r>
              <a:rPr lang="ko-KR" altLang="en-US" sz="2000" dirty="0"/>
              <a:t>에는 각 문제의 난이도와 관련된 정보가 저장되어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Lambda</a:t>
            </a:r>
            <a:r>
              <a:rPr lang="ko-KR" altLang="en-US" sz="2000" dirty="0"/>
              <a:t>는 학생의 현재 능력 수준을 기준으로 </a:t>
            </a:r>
            <a:r>
              <a:rPr lang="en-US" altLang="ko-KR" sz="2000" dirty="0"/>
              <a:t>RDS</a:t>
            </a:r>
            <a:r>
              <a:rPr lang="ko-KR" altLang="en-US" sz="2000" dirty="0"/>
              <a:t>에서 난이도가 적절한 문제를 조회합니다</a:t>
            </a:r>
            <a:r>
              <a:rPr lang="en-US" altLang="ko-KR" sz="2000" dirty="0"/>
              <a:t>.(ex.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쿼리문</a:t>
            </a:r>
            <a:r>
              <a:rPr lang="ko-KR" altLang="en-US" sz="2000" dirty="0"/>
              <a:t> 활용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400" dirty="0"/>
              <a:t>SELECT * FROM questions WHERE difficulty BETWEEN %s - 0.5 AND %s + 0.5 ORDER BY RAND() LIMIT 1;</a:t>
            </a:r>
            <a:endParaRPr lang="en-US" altLang="ko-KR" sz="1600" dirty="0"/>
          </a:p>
          <a:p>
            <a:pPr lvl="1"/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능력 수준과 문제 난이도가 적절하게 매칭되도록 난이도 간격을 설정하여 조회할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71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2B97-C570-46B1-C690-7FE92BDF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C82F2-C187-FFDE-16AC-DA154743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</a:t>
            </a:r>
            <a:r>
              <a:rPr lang="ko-KR" altLang="en-US" sz="3600" dirty="0"/>
              <a:t> 다음 문제 제공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274E6-D21B-2670-F1ED-FA622D5F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Lambda</a:t>
            </a:r>
            <a:r>
              <a:rPr lang="ko-KR" altLang="en-US" sz="2000" dirty="0"/>
              <a:t>는 조회한 문제를 </a:t>
            </a:r>
            <a:r>
              <a:rPr lang="en-US" altLang="ko-KR" sz="2000" dirty="0"/>
              <a:t>API Gateway</a:t>
            </a:r>
            <a:r>
              <a:rPr lang="ko-KR" altLang="en-US" sz="2000" dirty="0"/>
              <a:t>를 통해 학생의 </a:t>
            </a:r>
            <a:r>
              <a:rPr lang="ko-KR" altLang="en-US" sz="2000" dirty="0" err="1"/>
              <a:t>태블릿으로</a:t>
            </a:r>
            <a:r>
              <a:rPr lang="ko-KR" altLang="en-US" sz="2000" dirty="0"/>
              <a:t> 전송합니다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45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04FA6-3990-54C7-789D-4777311E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1AEA-C161-9F8E-0029-24F8ECD6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6.</a:t>
            </a:r>
            <a:r>
              <a:rPr lang="ko-KR" altLang="en-US" sz="3600" dirty="0"/>
              <a:t> </a:t>
            </a:r>
            <a:r>
              <a:rPr lang="en-US" altLang="ko-KR" sz="3600" dirty="0" err="1"/>
              <a:t>Rds</a:t>
            </a:r>
            <a:r>
              <a:rPr lang="ko-KR" altLang="en-US" sz="3600" dirty="0"/>
              <a:t>와 </a:t>
            </a:r>
            <a:r>
              <a:rPr lang="en-US" altLang="ko-KR" sz="3600" dirty="0" err="1"/>
              <a:t>QuickSight</a:t>
            </a:r>
            <a:r>
              <a:rPr lang="ko-KR" altLang="en-US" sz="3600" dirty="0"/>
              <a:t>를 통한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0A25B-5AF8-A370-C026-54F42D2E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>
                <a:hlinkClick r:id="rId2"/>
              </a:rPr>
              <a:t>https://dev.classmethod.jp/articles/start-to-quicksight-and-connect-to-rds-on-privatesubnet-kr/</a:t>
            </a:r>
            <a:endParaRPr lang="en-US" altLang="ko-KR" sz="200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3080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5D339-FD10-B2AB-A34B-8280C7F2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C068E-D274-BF9A-C013-702FC6B9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https://dev.classmethod.jp/articles/start-to-quicksight-and-connect-to-rds-on-privatesubnet-kr/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26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292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AWS IRT 아키텍처 프로젝트</vt:lpstr>
      <vt:lpstr>PowerPoint 프레젠테이션</vt:lpstr>
      <vt:lpstr>1. 학생 문제 풀이 </vt:lpstr>
      <vt:lpstr>2. API Gateway, Lambda 호출</vt:lpstr>
      <vt:lpstr>3. SageMaker Endpoint 호출</vt:lpstr>
      <vt:lpstr>4. RDS에 저장 및 분석</vt:lpstr>
      <vt:lpstr>5. 다음 문제 제공</vt:lpstr>
      <vt:lpstr>6. Rds와 QuickSight를 통한 시각화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전동인</dc:creator>
  <cp:lastModifiedBy>전동인</cp:lastModifiedBy>
  <cp:revision>3</cp:revision>
  <dcterms:created xsi:type="dcterms:W3CDTF">2024-10-26T16:27:03Z</dcterms:created>
  <dcterms:modified xsi:type="dcterms:W3CDTF">2024-10-26T17:32:35Z</dcterms:modified>
</cp:coreProperties>
</file>