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0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2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5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6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3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1ED7-10EC-45EB-9918-8CCE6FB49DF7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49799-D1D4-4924-AAD8-5D3C79AAA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6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" y="349758"/>
            <a:ext cx="34099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감동재</dc:creator>
  <cp:lastModifiedBy>감동재</cp:lastModifiedBy>
  <cp:revision>1</cp:revision>
  <dcterms:created xsi:type="dcterms:W3CDTF">2022-10-04T15:26:22Z</dcterms:created>
  <dcterms:modified xsi:type="dcterms:W3CDTF">2022-10-04T15:27:48Z</dcterms:modified>
</cp:coreProperties>
</file>