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75" d="100"/>
          <a:sy n="75" d="100"/>
        </p:scale>
        <p:origin x="13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DA9-0539-4A0F-BFF2-13631F8A7A80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F6F-5482-4853-B8A1-90D834DF2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61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DA9-0539-4A0F-BFF2-13631F8A7A80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F6F-5482-4853-B8A1-90D834DF2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7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DA9-0539-4A0F-BFF2-13631F8A7A80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F6F-5482-4853-B8A1-90D834DF2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7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DA9-0539-4A0F-BFF2-13631F8A7A80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F6F-5482-4853-B8A1-90D834DF2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9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DA9-0539-4A0F-BFF2-13631F8A7A80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F6F-5482-4853-B8A1-90D834DF2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5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DA9-0539-4A0F-BFF2-13631F8A7A80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F6F-5482-4853-B8A1-90D834DF2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DA9-0539-4A0F-BFF2-13631F8A7A80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F6F-5482-4853-B8A1-90D834DF2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DA9-0539-4A0F-BFF2-13631F8A7A80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F6F-5482-4853-B8A1-90D834DF2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DA9-0539-4A0F-BFF2-13631F8A7A80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F6F-5482-4853-B8A1-90D834DF2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0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DA9-0539-4A0F-BFF2-13631F8A7A80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F6F-5482-4853-B8A1-90D834DF2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DA9-0539-4A0F-BFF2-13631F8A7A80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1F6F-5482-4853-B8A1-90D834DF2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8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9EDA9-0539-4A0F-BFF2-13631F8A7A80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1F6F-5482-4853-B8A1-90D834DF2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8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160" y="516374"/>
            <a:ext cx="2316480" cy="2519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51760" y="516374"/>
            <a:ext cx="2316480" cy="118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51760" y="1847334"/>
            <a:ext cx="2316480" cy="118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73760" y="1520428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포스터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1520" y="880348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영화설명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760" y="2069237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리뷰 목록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리뷰 요약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7160" y="3269734"/>
            <a:ext cx="4856480" cy="118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0880" y="3670776"/>
            <a:ext cx="39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관련 사진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촬영모습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명장면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7160" y="4600694"/>
            <a:ext cx="4856480" cy="1188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41120" y="4786868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비슷한 종류 추천 영화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71440" y="551934"/>
            <a:ext cx="1574800" cy="2509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34000" y="183367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순위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166360" y="3267948"/>
            <a:ext cx="1574800" cy="2519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59400" y="4558983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순위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60960" y="6085840"/>
            <a:ext cx="6720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82880" y="6913658"/>
            <a:ext cx="5039360" cy="4719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22400" y="7128245"/>
            <a:ext cx="3606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영화이름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XXXXX	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2400" y="7663432"/>
            <a:ext cx="3594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 리뷰 제목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26720" y="8699194"/>
            <a:ext cx="460248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리뷰 내용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22400" y="8198619"/>
            <a:ext cx="35941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  5.0 : </a:t>
            </a:r>
            <a:r>
              <a:rPr lang="ko-KR" altLang="en-US" b="1" dirty="0" smtClean="0"/>
              <a:t>★★★★★☆☆☆☆☆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368800" y="7381987"/>
            <a:ext cx="1219200" cy="81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389880" y="6862580"/>
            <a:ext cx="1290320" cy="238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0.5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단위 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 </a:t>
            </a:r>
            <a:r>
              <a:rPr lang="ko-KR" altLang="en-US" dirty="0" err="1" smtClean="0">
                <a:solidFill>
                  <a:schemeClr val="tx1"/>
                </a:solidFill>
              </a:rPr>
              <a:t>개짜리별</a:t>
            </a:r>
            <a:r>
              <a:rPr lang="ko-KR" altLang="en-US" dirty="0" smtClean="0">
                <a:solidFill>
                  <a:schemeClr val="tx1"/>
                </a:solidFill>
              </a:rPr>
              <a:t> 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7160" y="64115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영화 상세 페이지 및 리뷰 표시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2880" y="6300428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리뷰 작성 페이지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modal 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70960" y="11133435"/>
            <a:ext cx="11531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81600" y="83119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분류별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일간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13680" y="3381911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분류별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일간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68120" y="4040108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carousel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54760" y="5347848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카드 형식 포스터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26720" y="7128245"/>
            <a:ext cx="909320" cy="1439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영화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포스터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5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264160"/>
            <a:ext cx="4180840" cy="360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9440" y="262002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홈페이지 로고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29920" y="1056640"/>
            <a:ext cx="131064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0720" y="1321554"/>
            <a:ext cx="1209040" cy="102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720" y="2403872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0720" y="1099880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11680" y="1056640"/>
            <a:ext cx="131064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62480" y="1321554"/>
            <a:ext cx="1209040" cy="102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62480" y="2403872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62480" y="1099880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13760" y="1056640"/>
            <a:ext cx="131064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64560" y="1321554"/>
            <a:ext cx="1209040" cy="102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64560" y="2403872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64560" y="1099880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9920" y="702240"/>
            <a:ext cx="138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신작영화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19760" y="3078480"/>
            <a:ext cx="131064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560" y="3343394"/>
            <a:ext cx="1209040" cy="102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0560" y="4425712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0560" y="3121720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01520" y="3078480"/>
            <a:ext cx="131064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52320" y="3343394"/>
            <a:ext cx="1209040" cy="102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52320" y="4425712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052320" y="3121720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03600" y="3078480"/>
            <a:ext cx="131064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54400" y="3343394"/>
            <a:ext cx="1209040" cy="102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54400" y="4425712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54400" y="3121720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9760" y="2724080"/>
            <a:ext cx="138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평점 높은 영화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19760" y="5143212"/>
            <a:ext cx="131064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3080" y="7692097"/>
            <a:ext cx="56896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0560" y="6490444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70560" y="5186452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01520" y="5143212"/>
            <a:ext cx="131064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52320" y="5408126"/>
            <a:ext cx="1209040" cy="102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52320" y="6490444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52320" y="5186452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03600" y="5143212"/>
            <a:ext cx="131064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54400" y="5408126"/>
            <a:ext cx="1209040" cy="102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54400" y="6490444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54400" y="5186452"/>
            <a:ext cx="1209040" cy="17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9760" y="4788812"/>
            <a:ext cx="138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관객수 많은 영화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386080" y="7525732"/>
            <a:ext cx="147828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991360" y="7525732"/>
            <a:ext cx="147828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94100" y="7525732"/>
            <a:ext cx="1478280" cy="157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440" y="6874841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모음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209040" y="7692097"/>
            <a:ext cx="57912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3080" y="8339624"/>
            <a:ext cx="56896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206500" y="8341340"/>
            <a:ext cx="57912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3070" y="7219118"/>
            <a:ext cx="127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액션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045970" y="7238227"/>
            <a:ext cx="127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판타지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641090" y="7212202"/>
            <a:ext cx="1272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멜로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675640" y="5409154"/>
            <a:ext cx="1209040" cy="1027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13080" y="7684327"/>
            <a:ext cx="56896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209040" y="7684327"/>
            <a:ext cx="57912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13080" y="8331854"/>
            <a:ext cx="56896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206500" y="8333570"/>
            <a:ext cx="57912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52320" y="7716507"/>
            <a:ext cx="56896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48280" y="7716507"/>
            <a:ext cx="57912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52320" y="8364034"/>
            <a:ext cx="56896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45740" y="8365750"/>
            <a:ext cx="57912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708400" y="7764312"/>
            <a:ext cx="56896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04360" y="7764312"/>
            <a:ext cx="57912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708400" y="8411839"/>
            <a:ext cx="56896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401820" y="8413555"/>
            <a:ext cx="579120" cy="492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이미지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11760" y="9372600"/>
            <a:ext cx="5400040" cy="1153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77338" y="1242768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50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137</Words>
  <Application>Microsoft Office PowerPoint</Application>
  <PresentationFormat>와이드스크린</PresentationFormat>
  <Paragraphs>83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감동재</dc:creator>
  <cp:lastModifiedBy>감동재</cp:lastModifiedBy>
  <cp:revision>10</cp:revision>
  <dcterms:created xsi:type="dcterms:W3CDTF">2022-09-23T05:16:47Z</dcterms:created>
  <dcterms:modified xsi:type="dcterms:W3CDTF">2022-09-23T07:52:13Z</dcterms:modified>
</cp:coreProperties>
</file>