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6" r:id="rId2"/>
    <p:sldId id="266" r:id="rId3"/>
    <p:sldId id="281" r:id="rId4"/>
    <p:sldId id="269" r:id="rId5"/>
    <p:sldId id="283" r:id="rId6"/>
    <p:sldId id="282" r:id="rId7"/>
    <p:sldId id="284" r:id="rId8"/>
    <p:sldId id="285" r:id="rId9"/>
    <p:sldId id="286" r:id="rId10"/>
    <p:sldId id="287" r:id="rId11"/>
    <p:sldId id="289" r:id="rId12"/>
    <p:sldId id="290" r:id="rId13"/>
    <p:sldId id="267" r:id="rId14"/>
    <p:sldId id="291" r:id="rId15"/>
    <p:sldId id="292" r:id="rId16"/>
    <p:sldId id="293" r:id="rId17"/>
    <p:sldId id="257" r:id="rId18"/>
    <p:sldId id="271" r:id="rId19"/>
    <p:sldId id="273" r:id="rId20"/>
    <p:sldId id="294" r:id="rId21"/>
    <p:sldId id="274" r:id="rId22"/>
    <p:sldId id="272" r:id="rId23"/>
    <p:sldId id="275" r:id="rId24"/>
    <p:sldId id="276" r:id="rId25"/>
    <p:sldId id="259" r:id="rId26"/>
    <p:sldId id="270" r:id="rId27"/>
    <p:sldId id="280" r:id="rId28"/>
    <p:sldId id="260" r:id="rId29"/>
    <p:sldId id="277" r:id="rId30"/>
    <p:sldId id="278" r:id="rId31"/>
    <p:sldId id="279" r:id="rId32"/>
    <p:sldId id="295"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89CE08-DBEA-4BE0-B36F-26114D19048D}" v="416" dt="2023-07-18T22:50:03.7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961" autoAdjust="0"/>
  </p:normalViewPr>
  <p:slideViewPr>
    <p:cSldViewPr snapToGrid="0">
      <p:cViewPr varScale="1">
        <p:scale>
          <a:sx n="103" d="100"/>
          <a:sy n="103" d="100"/>
        </p:scale>
        <p:origin x="1300" y="72"/>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jiang Gui" userId="dfee0644025bcaa2" providerId="LiveId" clId="{AB89CE08-DBEA-4BE0-B36F-26114D19048D}"/>
    <pc:docChg chg="undo redo custSel addSld delSld modSld sldOrd modMainMaster">
      <pc:chgData name="Yujiang Gui" userId="dfee0644025bcaa2" providerId="LiveId" clId="{AB89CE08-DBEA-4BE0-B36F-26114D19048D}" dt="2023-07-18T22:50:33.018" v="9310" actId="1076"/>
      <pc:docMkLst>
        <pc:docMk/>
      </pc:docMkLst>
      <pc:sldChg chg="addSp delSp modSp new mod modTransition modAnim modNotesTx">
        <pc:chgData name="Yujiang Gui" userId="dfee0644025bcaa2" providerId="LiveId" clId="{AB89CE08-DBEA-4BE0-B36F-26114D19048D}" dt="2023-07-18T15:26:54.197" v="9225"/>
        <pc:sldMkLst>
          <pc:docMk/>
          <pc:sldMk cId="2752844110" sldId="256"/>
        </pc:sldMkLst>
        <pc:spChg chg="del mod">
          <ac:chgData name="Yujiang Gui" userId="dfee0644025bcaa2" providerId="LiveId" clId="{AB89CE08-DBEA-4BE0-B36F-26114D19048D}" dt="2023-07-01T05:34:17.077" v="128" actId="478"/>
          <ac:spMkLst>
            <pc:docMk/>
            <pc:sldMk cId="2752844110" sldId="256"/>
            <ac:spMk id="2" creationId="{0436280A-AFAE-6CDA-2002-18221DBC5126}"/>
          </ac:spMkLst>
        </pc:spChg>
        <pc:spChg chg="mod">
          <ac:chgData name="Yujiang Gui" userId="dfee0644025bcaa2" providerId="LiveId" clId="{AB89CE08-DBEA-4BE0-B36F-26114D19048D}" dt="2023-07-17T14:09:42.777" v="7623" actId="20577"/>
          <ac:spMkLst>
            <pc:docMk/>
            <pc:sldMk cId="2752844110" sldId="256"/>
            <ac:spMk id="3" creationId="{8044B7F2-B64E-B8F9-F5E5-0691852C0AF1}"/>
          </ac:spMkLst>
        </pc:spChg>
        <pc:spChg chg="add mod">
          <ac:chgData name="Yujiang Gui" userId="dfee0644025bcaa2" providerId="LiveId" clId="{AB89CE08-DBEA-4BE0-B36F-26114D19048D}" dt="2023-07-01T05:34:35.218" v="133" actId="1076"/>
          <ac:spMkLst>
            <pc:docMk/>
            <pc:sldMk cId="2752844110" sldId="256"/>
            <ac:spMk id="4" creationId="{DB2CA9DF-65BC-3BFE-32BA-2B3050C6D76D}"/>
          </ac:spMkLst>
        </pc:spChg>
        <pc:spChg chg="add mod">
          <ac:chgData name="Yujiang Gui" userId="dfee0644025bcaa2" providerId="LiveId" clId="{AB89CE08-DBEA-4BE0-B36F-26114D19048D}" dt="2023-07-01T05:45:16.477" v="414" actId="1076"/>
          <ac:spMkLst>
            <pc:docMk/>
            <pc:sldMk cId="2752844110" sldId="256"/>
            <ac:spMk id="5" creationId="{3EF2C039-E6F6-05E3-6483-D8BEDCDB63EA}"/>
          </ac:spMkLst>
        </pc:spChg>
        <pc:spChg chg="add mod">
          <ac:chgData name="Yujiang Gui" userId="dfee0644025bcaa2" providerId="LiveId" clId="{AB89CE08-DBEA-4BE0-B36F-26114D19048D}" dt="2023-07-01T05:46:17.044" v="462" actId="207"/>
          <ac:spMkLst>
            <pc:docMk/>
            <pc:sldMk cId="2752844110" sldId="256"/>
            <ac:spMk id="6" creationId="{E5A01F32-7C37-CEC7-FCC4-C43A9EB20B13}"/>
          </ac:spMkLst>
        </pc:spChg>
        <pc:spChg chg="add mod">
          <ac:chgData name="Yujiang Gui" userId="dfee0644025bcaa2" providerId="LiveId" clId="{AB89CE08-DBEA-4BE0-B36F-26114D19048D}" dt="2023-07-02T13:20:17.627" v="4332" actId="121"/>
          <ac:spMkLst>
            <pc:docMk/>
            <pc:sldMk cId="2752844110" sldId="256"/>
            <ac:spMk id="7" creationId="{4D6A2646-9062-63D8-236C-F52951992484}"/>
          </ac:spMkLst>
        </pc:spChg>
        <pc:picChg chg="add del mod">
          <ac:chgData name="Yujiang Gui" userId="dfee0644025bcaa2" providerId="LiveId" clId="{AB89CE08-DBEA-4BE0-B36F-26114D19048D}" dt="2023-07-17T14:08:17.181" v="7608" actId="478"/>
          <ac:picMkLst>
            <pc:docMk/>
            <pc:sldMk cId="2752844110" sldId="256"/>
            <ac:picMk id="2" creationId="{AB0C6770-5E07-E689-3B6A-0986084F6EAD}"/>
          </ac:picMkLst>
        </pc:picChg>
        <pc:picChg chg="add mod">
          <ac:chgData name="Yujiang Gui" userId="dfee0644025bcaa2" providerId="LiveId" clId="{AB89CE08-DBEA-4BE0-B36F-26114D19048D}" dt="2023-07-17T14:11:21.810" v="7640" actId="1076"/>
          <ac:picMkLst>
            <pc:docMk/>
            <pc:sldMk cId="2752844110" sldId="256"/>
            <ac:picMk id="9" creationId="{9675C7F2-F07F-14AE-2AAA-01A43FB8BA29}"/>
          </ac:picMkLst>
        </pc:picChg>
        <pc:picChg chg="add del mod">
          <ac:chgData name="Yujiang Gui" userId="dfee0644025bcaa2" providerId="LiveId" clId="{AB89CE08-DBEA-4BE0-B36F-26114D19048D}" dt="2023-07-18T14:59:48.025" v="9031"/>
          <ac:picMkLst>
            <pc:docMk/>
            <pc:sldMk cId="2752844110" sldId="256"/>
            <ac:picMk id="10" creationId="{4E69D1EB-5400-1724-5140-38AA77D51584}"/>
          </ac:picMkLst>
        </pc:picChg>
        <pc:picChg chg="add del mod">
          <ac:chgData name="Yujiang Gui" userId="dfee0644025bcaa2" providerId="LiveId" clId="{AB89CE08-DBEA-4BE0-B36F-26114D19048D}" dt="2023-07-18T15:00:04.514" v="9033"/>
          <ac:picMkLst>
            <pc:docMk/>
            <pc:sldMk cId="2752844110" sldId="256"/>
            <ac:picMk id="11" creationId="{626BD0EC-BA30-1D13-DF7A-E32D40913844}"/>
          </ac:picMkLst>
        </pc:picChg>
        <pc:picChg chg="add del mod">
          <ac:chgData name="Yujiang Gui" userId="dfee0644025bcaa2" providerId="LiveId" clId="{AB89CE08-DBEA-4BE0-B36F-26114D19048D}" dt="2023-07-18T06:21:13.921" v="7669"/>
          <ac:picMkLst>
            <pc:docMk/>
            <pc:sldMk cId="2752844110" sldId="256"/>
            <ac:picMk id="14" creationId="{0F036232-9A3B-9D08-3D41-CFDD70AC0DF7}"/>
          </ac:picMkLst>
        </pc:picChg>
        <pc:picChg chg="add del mod ord">
          <ac:chgData name="Yujiang Gui" userId="dfee0644025bcaa2" providerId="LiveId" clId="{AB89CE08-DBEA-4BE0-B36F-26114D19048D}" dt="2023-07-18T15:07:38.941" v="9034"/>
          <ac:picMkLst>
            <pc:docMk/>
            <pc:sldMk cId="2752844110" sldId="256"/>
            <ac:picMk id="16" creationId="{17553AD0-C085-FFCF-8C7F-A559B27DCB7B}"/>
          </ac:picMkLst>
        </pc:picChg>
        <pc:picChg chg="add del mod">
          <ac:chgData name="Yujiang Gui" userId="dfee0644025bcaa2" providerId="LiveId" clId="{AB89CE08-DBEA-4BE0-B36F-26114D19048D}" dt="2023-07-18T15:26:54.197" v="9225"/>
          <ac:picMkLst>
            <pc:docMk/>
            <pc:sldMk cId="2752844110" sldId="256"/>
            <ac:picMk id="17" creationId="{3A041A8B-E0EE-869C-119F-7D47E739EC7B}"/>
          </ac:picMkLst>
        </pc:picChg>
        <pc:picChg chg="add del mod ord">
          <ac:chgData name="Yujiang Gui" userId="dfee0644025bcaa2" providerId="LiveId" clId="{AB89CE08-DBEA-4BE0-B36F-26114D19048D}" dt="2023-07-18T06:21:40.476" v="7670"/>
          <ac:picMkLst>
            <pc:docMk/>
            <pc:sldMk cId="2752844110" sldId="256"/>
            <ac:picMk id="18" creationId="{6E098CB9-A716-F400-EE38-454C7E985CD4}"/>
          </ac:picMkLst>
        </pc:picChg>
        <pc:picChg chg="add del mod">
          <ac:chgData name="Yujiang Gui" userId="dfee0644025bcaa2" providerId="LiveId" clId="{AB89CE08-DBEA-4BE0-B36F-26114D19048D}" dt="2023-07-18T06:22:06.289" v="7673"/>
          <ac:picMkLst>
            <pc:docMk/>
            <pc:sldMk cId="2752844110" sldId="256"/>
            <ac:picMk id="21" creationId="{B456F42C-209D-5543-68D3-38FCC0541F92}"/>
          </ac:picMkLst>
        </pc:picChg>
        <pc:picChg chg="add del mod">
          <ac:chgData name="Yujiang Gui" userId="dfee0644025bcaa2" providerId="LiveId" clId="{AB89CE08-DBEA-4BE0-B36F-26114D19048D}" dt="2023-07-18T06:33:13.611" v="7676"/>
          <ac:picMkLst>
            <pc:docMk/>
            <pc:sldMk cId="2752844110" sldId="256"/>
            <ac:picMk id="26" creationId="{196409C2-1680-DFB0-F198-998DB14B1C38}"/>
          </ac:picMkLst>
        </pc:picChg>
        <pc:picChg chg="add del mod">
          <ac:chgData name="Yujiang Gui" userId="dfee0644025bcaa2" providerId="LiveId" clId="{AB89CE08-DBEA-4BE0-B36F-26114D19048D}" dt="2023-07-18T06:37:04.317" v="7678"/>
          <ac:picMkLst>
            <pc:docMk/>
            <pc:sldMk cId="2752844110" sldId="256"/>
            <ac:picMk id="27" creationId="{E2A26B16-444C-93CF-454B-1F89D7653CCA}"/>
          </ac:picMkLst>
        </pc:picChg>
        <pc:picChg chg="add del mod ord">
          <ac:chgData name="Yujiang Gui" userId="dfee0644025bcaa2" providerId="LiveId" clId="{AB89CE08-DBEA-4BE0-B36F-26114D19048D}" dt="2023-07-18T06:37:30.002" v="7679"/>
          <ac:picMkLst>
            <pc:docMk/>
            <pc:sldMk cId="2752844110" sldId="256"/>
            <ac:picMk id="31" creationId="{6E493DFA-F211-CD55-8907-AEC1F6F502A9}"/>
          </ac:picMkLst>
        </pc:picChg>
        <pc:picChg chg="add mod">
          <ac:chgData name="Yujiang Gui" userId="dfee0644025bcaa2" providerId="LiveId" clId="{AB89CE08-DBEA-4BE0-B36F-26114D19048D}" dt="2023-07-17T14:11:40.634" v="7666" actId="1038"/>
          <ac:picMkLst>
            <pc:docMk/>
            <pc:sldMk cId="2752844110" sldId="256"/>
            <ac:picMk id="1026" creationId="{1D4F162C-FFA8-A788-7CE6-35EF330BDDA1}"/>
          </ac:picMkLst>
        </pc:picChg>
        <pc:cxnChg chg="add del mod">
          <ac:chgData name="Yujiang Gui" userId="dfee0644025bcaa2" providerId="LiveId" clId="{AB89CE08-DBEA-4BE0-B36F-26114D19048D}" dt="2023-07-17T14:11:24.060" v="7641" actId="478"/>
          <ac:cxnSpMkLst>
            <pc:docMk/>
            <pc:sldMk cId="2752844110" sldId="256"/>
            <ac:cxnSpMk id="11" creationId="{A1B91AB4-E3D4-7B38-711B-51189821A474}"/>
          </ac:cxnSpMkLst>
        </pc:cxnChg>
      </pc:sldChg>
      <pc:sldChg chg="addSp delSp modSp add mod ord modTransition modAnim modNotesTx">
        <pc:chgData name="Yujiang Gui" userId="dfee0644025bcaa2" providerId="LiveId" clId="{AB89CE08-DBEA-4BE0-B36F-26114D19048D}" dt="2023-07-18T15:26:54.197" v="9225"/>
        <pc:sldMkLst>
          <pc:docMk/>
          <pc:sldMk cId="1484218679" sldId="257"/>
        </pc:sldMkLst>
        <pc:spChg chg="add mod">
          <ac:chgData name="Yujiang Gui" userId="dfee0644025bcaa2" providerId="LiveId" clId="{AB89CE08-DBEA-4BE0-B36F-26114D19048D}" dt="2023-07-04T05:23:44.991" v="6999" actId="20577"/>
          <ac:spMkLst>
            <pc:docMk/>
            <pc:sldMk cId="1484218679" sldId="257"/>
            <ac:spMk id="2" creationId="{529C7726-5207-CE9E-4E96-6FFDFA3A46E3}"/>
          </ac:spMkLst>
        </pc:spChg>
        <pc:spChg chg="del mod">
          <ac:chgData name="Yujiang Gui" userId="dfee0644025bcaa2" providerId="LiveId" clId="{AB89CE08-DBEA-4BE0-B36F-26114D19048D}" dt="2023-07-01T05:48:33.321" v="498" actId="478"/>
          <ac:spMkLst>
            <pc:docMk/>
            <pc:sldMk cId="1484218679" sldId="257"/>
            <ac:spMk id="3" creationId="{8044B7F2-B64E-B8F9-F5E5-0691852C0AF1}"/>
          </ac:spMkLst>
        </pc:spChg>
        <pc:spChg chg="del">
          <ac:chgData name="Yujiang Gui" userId="dfee0644025bcaa2" providerId="LiveId" clId="{AB89CE08-DBEA-4BE0-B36F-26114D19048D}" dt="2023-07-01T05:48:27.263" v="495" actId="478"/>
          <ac:spMkLst>
            <pc:docMk/>
            <pc:sldMk cId="1484218679" sldId="257"/>
            <ac:spMk id="4" creationId="{DB2CA9DF-65BC-3BFE-32BA-2B3050C6D76D}"/>
          </ac:spMkLst>
        </pc:spChg>
        <pc:spChg chg="add del mod">
          <ac:chgData name="Yujiang Gui" userId="dfee0644025bcaa2" providerId="LiveId" clId="{AB89CE08-DBEA-4BE0-B36F-26114D19048D}" dt="2023-07-02T07:16:58.240" v="3343" actId="478"/>
          <ac:spMkLst>
            <pc:docMk/>
            <pc:sldMk cId="1484218679" sldId="257"/>
            <ac:spMk id="4" creationId="{F9666E90-E7D9-669E-C2AC-4170F2972664}"/>
          </ac:spMkLst>
        </pc:spChg>
        <pc:spChg chg="mod">
          <ac:chgData name="Yujiang Gui" userId="dfee0644025bcaa2" providerId="LiveId" clId="{AB89CE08-DBEA-4BE0-B36F-26114D19048D}" dt="2023-07-03T15:26:06.468" v="6537" actId="20577"/>
          <ac:spMkLst>
            <pc:docMk/>
            <pc:sldMk cId="1484218679" sldId="257"/>
            <ac:spMk id="7" creationId="{4D6A2646-9062-63D8-236C-F52951992484}"/>
          </ac:spMkLst>
        </pc:spChg>
        <pc:spChg chg="add del mod">
          <ac:chgData name="Yujiang Gui" userId="dfee0644025bcaa2" providerId="LiveId" clId="{AB89CE08-DBEA-4BE0-B36F-26114D19048D}" dt="2023-07-02T07:53:12.364" v="3608" actId="478"/>
          <ac:spMkLst>
            <pc:docMk/>
            <pc:sldMk cId="1484218679" sldId="257"/>
            <ac:spMk id="8" creationId="{1BAD44DB-EF8A-20C6-B37B-3442B6DF757D}"/>
          </ac:spMkLst>
        </pc:spChg>
        <pc:spChg chg="add del mod">
          <ac:chgData name="Yujiang Gui" userId="dfee0644025bcaa2" providerId="LiveId" clId="{AB89CE08-DBEA-4BE0-B36F-26114D19048D}" dt="2023-07-01T05:48:34.369" v="499" actId="478"/>
          <ac:spMkLst>
            <pc:docMk/>
            <pc:sldMk cId="1484218679" sldId="257"/>
            <ac:spMk id="8" creationId="{7FF7E293-74B5-2150-22A9-73E1FC2A201D}"/>
          </ac:spMkLst>
        </pc:spChg>
        <pc:spChg chg="add mod">
          <ac:chgData name="Yujiang Gui" userId="dfee0644025bcaa2" providerId="LiveId" clId="{AB89CE08-DBEA-4BE0-B36F-26114D19048D}" dt="2023-07-02T08:21:52.151" v="3911" actId="20577"/>
          <ac:spMkLst>
            <pc:docMk/>
            <pc:sldMk cId="1484218679" sldId="257"/>
            <ac:spMk id="9" creationId="{6F0C030E-BB42-8E59-8839-7A5DD8761B58}"/>
          </ac:spMkLst>
        </pc:spChg>
        <pc:spChg chg="add del mod">
          <ac:chgData name="Yujiang Gui" userId="dfee0644025bcaa2" providerId="LiveId" clId="{AB89CE08-DBEA-4BE0-B36F-26114D19048D}" dt="2023-07-02T08:08:45.303" v="3821" actId="478"/>
          <ac:spMkLst>
            <pc:docMk/>
            <pc:sldMk cId="1484218679" sldId="257"/>
            <ac:spMk id="10" creationId="{94C562C6-E11F-102E-364F-9875FABD7D2E}"/>
          </ac:spMkLst>
        </pc:spChg>
        <pc:spChg chg="add del mod">
          <ac:chgData name="Yujiang Gui" userId="dfee0644025bcaa2" providerId="LiveId" clId="{AB89CE08-DBEA-4BE0-B36F-26114D19048D}" dt="2023-07-03T14:44:25.259" v="6055" actId="478"/>
          <ac:spMkLst>
            <pc:docMk/>
            <pc:sldMk cId="1484218679" sldId="257"/>
            <ac:spMk id="11" creationId="{D4D971F5-B0B1-C005-1B44-CB53D44A2EA6}"/>
          </ac:spMkLst>
        </pc:spChg>
        <pc:picChg chg="add del mod">
          <ac:chgData name="Yujiang Gui" userId="dfee0644025bcaa2" providerId="LiveId" clId="{AB89CE08-DBEA-4BE0-B36F-26114D19048D}" dt="2023-07-02T07:21:15.859" v="3450" actId="478"/>
          <ac:picMkLst>
            <pc:docMk/>
            <pc:sldMk cId="1484218679" sldId="257"/>
            <ac:picMk id="3" creationId="{E19D7129-7FEF-E7ED-EAED-8D711099159F}"/>
          </ac:picMkLst>
        </pc:picChg>
        <pc:picChg chg="add del mod">
          <ac:chgData name="Yujiang Gui" userId="dfee0644025bcaa2" providerId="LiveId" clId="{AB89CE08-DBEA-4BE0-B36F-26114D19048D}" dt="2023-07-18T15:26:54.197" v="9225"/>
          <ac:picMkLst>
            <pc:docMk/>
            <pc:sldMk cId="1484218679" sldId="257"/>
            <ac:picMk id="4" creationId="{02F9CED1-9E81-5B1B-FD79-41047014F69B}"/>
          </ac:picMkLst>
        </pc:picChg>
        <pc:picChg chg="add mod">
          <ac:chgData name="Yujiang Gui" userId="dfee0644025bcaa2" providerId="LiveId" clId="{AB89CE08-DBEA-4BE0-B36F-26114D19048D}" dt="2023-07-04T05:08:15.205" v="6808" actId="1035"/>
          <ac:picMkLst>
            <pc:docMk/>
            <pc:sldMk cId="1484218679" sldId="257"/>
            <ac:picMk id="13" creationId="{E2741867-7F79-F8D0-CBE4-A8A71168E7CD}"/>
          </ac:picMkLst>
        </pc:picChg>
        <pc:picChg chg="del">
          <ac:chgData name="Yujiang Gui" userId="dfee0644025bcaa2" providerId="LiveId" clId="{AB89CE08-DBEA-4BE0-B36F-26114D19048D}" dt="2023-07-01T05:48:30.193" v="496" actId="478"/>
          <ac:picMkLst>
            <pc:docMk/>
            <pc:sldMk cId="1484218679" sldId="257"/>
            <ac:picMk id="1026" creationId="{1D4F162C-FFA8-A788-7CE6-35EF330BDDA1}"/>
          </ac:picMkLst>
        </pc:picChg>
      </pc:sldChg>
      <pc:sldChg chg="addSp modSp add del mod ord">
        <pc:chgData name="Yujiang Gui" userId="dfee0644025bcaa2" providerId="LiveId" clId="{AB89CE08-DBEA-4BE0-B36F-26114D19048D}" dt="2023-07-03T14:21:21.739" v="5892" actId="2696"/>
        <pc:sldMkLst>
          <pc:docMk/>
          <pc:sldMk cId="1710603105" sldId="258"/>
        </pc:sldMkLst>
        <pc:spChg chg="add mod">
          <ac:chgData name="Yujiang Gui" userId="dfee0644025bcaa2" providerId="LiveId" clId="{AB89CE08-DBEA-4BE0-B36F-26114D19048D}" dt="2023-07-02T06:14:12.228" v="2993" actId="20577"/>
          <ac:spMkLst>
            <pc:docMk/>
            <pc:sldMk cId="1710603105" sldId="258"/>
            <ac:spMk id="2" creationId="{4BD96DB3-D9B7-6927-F1E9-E505E1AF88EC}"/>
          </ac:spMkLst>
        </pc:spChg>
        <pc:spChg chg="mod">
          <ac:chgData name="Yujiang Gui" userId="dfee0644025bcaa2" providerId="LiveId" clId="{AB89CE08-DBEA-4BE0-B36F-26114D19048D}" dt="2023-07-02T13:20:36.359" v="4341" actId="121"/>
          <ac:spMkLst>
            <pc:docMk/>
            <pc:sldMk cId="1710603105" sldId="258"/>
            <ac:spMk id="7" creationId="{4D6A2646-9062-63D8-236C-F52951992484}"/>
          </ac:spMkLst>
        </pc:spChg>
        <pc:spChg chg="mod">
          <ac:chgData name="Yujiang Gui" userId="dfee0644025bcaa2" providerId="LiveId" clId="{AB89CE08-DBEA-4BE0-B36F-26114D19048D}" dt="2023-07-03T13:53:17.833" v="5675" actId="20577"/>
          <ac:spMkLst>
            <pc:docMk/>
            <pc:sldMk cId="1710603105" sldId="258"/>
            <ac:spMk id="9" creationId="{6F0C030E-BB42-8E59-8839-7A5DD8761B58}"/>
          </ac:spMkLst>
        </pc:spChg>
        <pc:graphicFrameChg chg="add mod modGraphic">
          <ac:chgData name="Yujiang Gui" userId="dfee0644025bcaa2" providerId="LiveId" clId="{AB89CE08-DBEA-4BE0-B36F-26114D19048D}" dt="2023-07-02T01:21:01.841" v="2411" actId="1038"/>
          <ac:graphicFrameMkLst>
            <pc:docMk/>
            <pc:sldMk cId="1710603105" sldId="258"/>
            <ac:graphicFrameMk id="3" creationId="{2372EBEF-6B66-FC18-9C47-10973566EEBC}"/>
          </ac:graphicFrameMkLst>
        </pc:graphicFrameChg>
      </pc:sldChg>
      <pc:sldChg chg="add del">
        <pc:chgData name="Yujiang Gui" userId="dfee0644025bcaa2" providerId="LiveId" clId="{AB89CE08-DBEA-4BE0-B36F-26114D19048D}" dt="2023-07-01T12:47:22.176" v="607" actId="47"/>
        <pc:sldMkLst>
          <pc:docMk/>
          <pc:sldMk cId="2705947801" sldId="258"/>
        </pc:sldMkLst>
      </pc:sldChg>
      <pc:sldChg chg="addSp delSp modSp add mod ord modTransition modAnim modNotesTx">
        <pc:chgData name="Yujiang Gui" userId="dfee0644025bcaa2" providerId="LiveId" clId="{AB89CE08-DBEA-4BE0-B36F-26114D19048D}" dt="2023-07-18T15:26:54.197" v="9225"/>
        <pc:sldMkLst>
          <pc:docMk/>
          <pc:sldMk cId="1391263039" sldId="259"/>
        </pc:sldMkLst>
        <pc:spChg chg="add del mod">
          <ac:chgData name="Yujiang Gui" userId="dfee0644025bcaa2" providerId="LiveId" clId="{AB89CE08-DBEA-4BE0-B36F-26114D19048D}" dt="2023-07-03T05:41:16.319" v="5458" actId="478"/>
          <ac:spMkLst>
            <pc:docMk/>
            <pc:sldMk cId="1391263039" sldId="259"/>
            <ac:spMk id="2" creationId="{37F2BDD6-5CF1-2915-3A1B-8F1C29A838B8}"/>
          </ac:spMkLst>
        </pc:spChg>
        <pc:spChg chg="mod">
          <ac:chgData name="Yujiang Gui" userId="dfee0644025bcaa2" providerId="LiveId" clId="{AB89CE08-DBEA-4BE0-B36F-26114D19048D}" dt="2023-07-03T15:26:50.497" v="6545" actId="20577"/>
          <ac:spMkLst>
            <pc:docMk/>
            <pc:sldMk cId="1391263039" sldId="259"/>
            <ac:spMk id="7" creationId="{4D6A2646-9062-63D8-236C-F52951992484}"/>
          </ac:spMkLst>
        </pc:spChg>
        <pc:spChg chg="mod">
          <ac:chgData name="Yujiang Gui" userId="dfee0644025bcaa2" providerId="LiveId" clId="{AB89CE08-DBEA-4BE0-B36F-26114D19048D}" dt="2023-07-03T05:43:25.592" v="5501" actId="20577"/>
          <ac:spMkLst>
            <pc:docMk/>
            <pc:sldMk cId="1391263039" sldId="259"/>
            <ac:spMk id="9" creationId="{6F0C030E-BB42-8E59-8839-7A5DD8761B58}"/>
          </ac:spMkLst>
        </pc:spChg>
        <pc:spChg chg="add del mod">
          <ac:chgData name="Yujiang Gui" userId="dfee0644025bcaa2" providerId="LiveId" clId="{AB89CE08-DBEA-4BE0-B36F-26114D19048D}" dt="2023-07-03T05:43:28.647" v="5502" actId="478"/>
          <ac:spMkLst>
            <pc:docMk/>
            <pc:sldMk cId="1391263039" sldId="259"/>
            <ac:spMk id="12" creationId="{C952A575-D210-F859-DAAF-8EFA314E80D1}"/>
          </ac:spMkLst>
        </pc:spChg>
        <pc:picChg chg="add del mod">
          <ac:chgData name="Yujiang Gui" userId="dfee0644025bcaa2" providerId="LiveId" clId="{AB89CE08-DBEA-4BE0-B36F-26114D19048D}" dt="2023-07-18T15:26:54.197" v="9225"/>
          <ac:picMkLst>
            <pc:docMk/>
            <pc:sldMk cId="1391263039" sldId="259"/>
            <ac:picMk id="3" creationId="{DF23472C-343B-1A8F-4E57-A3258563B09E}"/>
          </ac:picMkLst>
        </pc:picChg>
        <pc:picChg chg="add del mod">
          <ac:chgData name="Yujiang Gui" userId="dfee0644025bcaa2" providerId="LiveId" clId="{AB89CE08-DBEA-4BE0-B36F-26114D19048D}" dt="2023-07-03T05:41:12.722" v="5457" actId="478"/>
          <ac:picMkLst>
            <pc:docMk/>
            <pc:sldMk cId="1391263039" sldId="259"/>
            <ac:picMk id="4" creationId="{A12A02F3-A1C7-3002-6CF1-D428464257F8}"/>
          </ac:picMkLst>
        </pc:picChg>
        <pc:picChg chg="add mod">
          <ac:chgData name="Yujiang Gui" userId="dfee0644025bcaa2" providerId="LiveId" clId="{AB89CE08-DBEA-4BE0-B36F-26114D19048D}" dt="2023-07-03T05:43:53.347" v="5506" actId="1076"/>
          <ac:picMkLst>
            <pc:docMk/>
            <pc:sldMk cId="1391263039" sldId="259"/>
            <ac:picMk id="8" creationId="{19C6C8AC-76A0-A709-C0D8-C11FEA00ED14}"/>
          </ac:picMkLst>
        </pc:picChg>
        <pc:picChg chg="add mod">
          <ac:chgData name="Yujiang Gui" userId="dfee0644025bcaa2" providerId="LiveId" clId="{AB89CE08-DBEA-4BE0-B36F-26114D19048D}" dt="2023-07-03T05:43:36.866" v="5503" actId="1076"/>
          <ac:picMkLst>
            <pc:docMk/>
            <pc:sldMk cId="1391263039" sldId="259"/>
            <ac:picMk id="11" creationId="{78E7E418-45D2-E9D8-1BB5-1D1094426E9D}"/>
          </ac:picMkLst>
        </pc:picChg>
      </pc:sldChg>
      <pc:sldChg chg="add del">
        <pc:chgData name="Yujiang Gui" userId="dfee0644025bcaa2" providerId="LiveId" clId="{AB89CE08-DBEA-4BE0-B36F-26114D19048D}" dt="2023-07-01T12:47:23.197" v="608" actId="47"/>
        <pc:sldMkLst>
          <pc:docMk/>
          <pc:sldMk cId="2304181079" sldId="259"/>
        </pc:sldMkLst>
      </pc:sldChg>
      <pc:sldChg chg="modSp add del mod">
        <pc:chgData name="Yujiang Gui" userId="dfee0644025bcaa2" providerId="LiveId" clId="{AB89CE08-DBEA-4BE0-B36F-26114D19048D}" dt="2023-07-01T12:47:30.679" v="613" actId="47"/>
        <pc:sldMkLst>
          <pc:docMk/>
          <pc:sldMk cId="182526988" sldId="260"/>
        </pc:sldMkLst>
        <pc:spChg chg="mod">
          <ac:chgData name="Yujiang Gui" userId="dfee0644025bcaa2" providerId="LiveId" clId="{AB89CE08-DBEA-4BE0-B36F-26114D19048D}" dt="2023-07-01T05:54:15.709" v="548" actId="20577"/>
          <ac:spMkLst>
            <pc:docMk/>
            <pc:sldMk cId="182526988" sldId="260"/>
            <ac:spMk id="9" creationId="{6F0C030E-BB42-8E59-8839-7A5DD8761B58}"/>
          </ac:spMkLst>
        </pc:spChg>
      </pc:sldChg>
      <pc:sldChg chg="addSp delSp modSp add mod modTransition modAnim modNotesTx">
        <pc:chgData name="Yujiang Gui" userId="dfee0644025bcaa2" providerId="LiveId" clId="{AB89CE08-DBEA-4BE0-B36F-26114D19048D}" dt="2023-07-18T15:26:54.197" v="9225"/>
        <pc:sldMkLst>
          <pc:docMk/>
          <pc:sldMk cId="330079559" sldId="260"/>
        </pc:sldMkLst>
        <pc:spChg chg="add mod">
          <ac:chgData name="Yujiang Gui" userId="dfee0644025bcaa2" providerId="LiveId" clId="{AB89CE08-DBEA-4BE0-B36F-26114D19048D}" dt="2023-07-04T05:21:44.611" v="6980" actId="113"/>
          <ac:spMkLst>
            <pc:docMk/>
            <pc:sldMk cId="330079559" sldId="260"/>
            <ac:spMk id="2" creationId="{6917C82B-98DF-3C4F-7EEE-B83B7EFEA7BA}"/>
          </ac:spMkLst>
        </pc:spChg>
        <pc:spChg chg="mod">
          <ac:chgData name="Yujiang Gui" userId="dfee0644025bcaa2" providerId="LiveId" clId="{AB89CE08-DBEA-4BE0-B36F-26114D19048D}" dt="2023-07-03T15:26:57.260" v="6549" actId="20577"/>
          <ac:spMkLst>
            <pc:docMk/>
            <pc:sldMk cId="330079559" sldId="260"/>
            <ac:spMk id="7" creationId="{4D6A2646-9062-63D8-236C-F52951992484}"/>
          </ac:spMkLst>
        </pc:spChg>
        <pc:spChg chg="mod">
          <ac:chgData name="Yujiang Gui" userId="dfee0644025bcaa2" providerId="LiveId" clId="{AB89CE08-DBEA-4BE0-B36F-26114D19048D}" dt="2023-07-01T12:50:16.909" v="704" actId="20577"/>
          <ac:spMkLst>
            <pc:docMk/>
            <pc:sldMk cId="330079559" sldId="260"/>
            <ac:spMk id="9" creationId="{6F0C030E-BB42-8E59-8839-7A5DD8761B58}"/>
          </ac:spMkLst>
        </pc:spChg>
        <pc:picChg chg="add del mod">
          <ac:chgData name="Yujiang Gui" userId="dfee0644025bcaa2" providerId="LiveId" clId="{AB89CE08-DBEA-4BE0-B36F-26114D19048D}" dt="2023-07-18T15:26:54.197" v="9225"/>
          <ac:picMkLst>
            <pc:docMk/>
            <pc:sldMk cId="330079559" sldId="260"/>
            <ac:picMk id="4" creationId="{3B9BB510-8647-C4A4-639C-D3ED32188CFC}"/>
          </ac:picMkLst>
        </pc:picChg>
      </pc:sldChg>
      <pc:sldChg chg="modSp add del mod">
        <pc:chgData name="Yujiang Gui" userId="dfee0644025bcaa2" providerId="LiveId" clId="{AB89CE08-DBEA-4BE0-B36F-26114D19048D}" dt="2023-07-02T08:37:52.183" v="4214" actId="2696"/>
        <pc:sldMkLst>
          <pc:docMk/>
          <pc:sldMk cId="374195039" sldId="261"/>
        </pc:sldMkLst>
        <pc:spChg chg="mod">
          <ac:chgData name="Yujiang Gui" userId="dfee0644025bcaa2" providerId="LiveId" clId="{AB89CE08-DBEA-4BE0-B36F-26114D19048D}" dt="2023-07-01T14:42:13.279" v="987" actId="20577"/>
          <ac:spMkLst>
            <pc:docMk/>
            <pc:sldMk cId="374195039" sldId="261"/>
            <ac:spMk id="9" creationId="{6F0C030E-BB42-8E59-8839-7A5DD8761B58}"/>
          </ac:spMkLst>
        </pc:spChg>
      </pc:sldChg>
      <pc:sldChg chg="add del">
        <pc:chgData name="Yujiang Gui" userId="dfee0644025bcaa2" providerId="LiveId" clId="{AB89CE08-DBEA-4BE0-B36F-26114D19048D}" dt="2023-07-01T12:47:24.082" v="609" actId="47"/>
        <pc:sldMkLst>
          <pc:docMk/>
          <pc:sldMk cId="1211602264" sldId="261"/>
        </pc:sldMkLst>
      </pc:sldChg>
      <pc:sldChg chg="new del">
        <pc:chgData name="Yujiang Gui" userId="dfee0644025bcaa2" providerId="LiveId" clId="{AB89CE08-DBEA-4BE0-B36F-26114D19048D}" dt="2023-07-01T14:42:06.034" v="971" actId="680"/>
        <pc:sldMkLst>
          <pc:docMk/>
          <pc:sldMk cId="2468662666" sldId="261"/>
        </pc:sldMkLst>
      </pc:sldChg>
      <pc:sldChg chg="new del">
        <pc:chgData name="Yujiang Gui" userId="dfee0644025bcaa2" providerId="LiveId" clId="{AB89CE08-DBEA-4BE0-B36F-26114D19048D}" dt="2023-07-01T14:42:19.481" v="989" actId="680"/>
        <pc:sldMkLst>
          <pc:docMk/>
          <pc:sldMk cId="1543108046" sldId="262"/>
        </pc:sldMkLst>
      </pc:sldChg>
      <pc:sldChg chg="modSp add del mod">
        <pc:chgData name="Yujiang Gui" userId="dfee0644025bcaa2" providerId="LiveId" clId="{AB89CE08-DBEA-4BE0-B36F-26114D19048D}" dt="2023-07-01T12:47:26.981" v="611" actId="47"/>
        <pc:sldMkLst>
          <pc:docMk/>
          <pc:sldMk cId="3076364999" sldId="262"/>
        </pc:sldMkLst>
        <pc:spChg chg="mod">
          <ac:chgData name="Yujiang Gui" userId="dfee0644025bcaa2" providerId="LiveId" clId="{AB89CE08-DBEA-4BE0-B36F-26114D19048D}" dt="2023-07-01T06:19:53.460" v="568" actId="20577"/>
          <ac:spMkLst>
            <pc:docMk/>
            <pc:sldMk cId="3076364999" sldId="262"/>
            <ac:spMk id="9" creationId="{6F0C030E-BB42-8E59-8839-7A5DD8761B58}"/>
          </ac:spMkLst>
        </pc:spChg>
      </pc:sldChg>
      <pc:sldChg chg="modSp add del mod ord">
        <pc:chgData name="Yujiang Gui" userId="dfee0644025bcaa2" providerId="LiveId" clId="{AB89CE08-DBEA-4BE0-B36F-26114D19048D}" dt="2023-07-02T08:37:45.078" v="4211" actId="2696"/>
        <pc:sldMkLst>
          <pc:docMk/>
          <pc:sldMk cId="3241225282" sldId="262"/>
        </pc:sldMkLst>
        <pc:spChg chg="mod">
          <ac:chgData name="Yujiang Gui" userId="dfee0644025bcaa2" providerId="LiveId" clId="{AB89CE08-DBEA-4BE0-B36F-26114D19048D}" dt="2023-07-01T14:42:41.485" v="1006" actId="20577"/>
          <ac:spMkLst>
            <pc:docMk/>
            <pc:sldMk cId="3241225282" sldId="262"/>
            <ac:spMk id="9" creationId="{6F0C030E-BB42-8E59-8839-7A5DD8761B58}"/>
          </ac:spMkLst>
        </pc:spChg>
      </pc:sldChg>
      <pc:sldChg chg="modSp add del mod">
        <pc:chgData name="Yujiang Gui" userId="dfee0644025bcaa2" providerId="LiveId" clId="{AB89CE08-DBEA-4BE0-B36F-26114D19048D}" dt="2023-07-01T12:47:25.501" v="610" actId="47"/>
        <pc:sldMkLst>
          <pc:docMk/>
          <pc:sldMk cId="1198829715" sldId="263"/>
        </pc:sldMkLst>
        <pc:spChg chg="mod">
          <ac:chgData name="Yujiang Gui" userId="dfee0644025bcaa2" providerId="LiveId" clId="{AB89CE08-DBEA-4BE0-B36F-26114D19048D}" dt="2023-07-01T06:20:17.121" v="578" actId="20577"/>
          <ac:spMkLst>
            <pc:docMk/>
            <pc:sldMk cId="1198829715" sldId="263"/>
            <ac:spMk id="9" creationId="{6F0C030E-BB42-8E59-8839-7A5DD8761B58}"/>
          </ac:spMkLst>
        </pc:spChg>
      </pc:sldChg>
      <pc:sldChg chg="addSp modSp add del mod ord">
        <pc:chgData name="Yujiang Gui" userId="dfee0644025bcaa2" providerId="LiveId" clId="{AB89CE08-DBEA-4BE0-B36F-26114D19048D}" dt="2023-07-03T15:24:20.785" v="6507" actId="2696"/>
        <pc:sldMkLst>
          <pc:docMk/>
          <pc:sldMk cId="1634731851" sldId="263"/>
        </pc:sldMkLst>
        <pc:spChg chg="add mod">
          <ac:chgData name="Yujiang Gui" userId="dfee0644025bcaa2" providerId="LiveId" clId="{AB89CE08-DBEA-4BE0-B36F-26114D19048D}" dt="2023-07-02T14:24:44.217" v="4996" actId="1076"/>
          <ac:spMkLst>
            <pc:docMk/>
            <pc:sldMk cId="1634731851" sldId="263"/>
            <ac:spMk id="2" creationId="{A1786036-7AF8-8EA9-7458-CFC5717482D4}"/>
          </ac:spMkLst>
        </pc:spChg>
        <pc:spChg chg="mod">
          <ac:chgData name="Yujiang Gui" userId="dfee0644025bcaa2" providerId="LiveId" clId="{AB89CE08-DBEA-4BE0-B36F-26114D19048D}" dt="2023-07-02T15:03:12.252" v="5438" actId="121"/>
          <ac:spMkLst>
            <pc:docMk/>
            <pc:sldMk cId="1634731851" sldId="263"/>
            <ac:spMk id="7" creationId="{4D6A2646-9062-63D8-236C-F52951992484}"/>
          </ac:spMkLst>
        </pc:spChg>
        <pc:spChg chg="mod">
          <ac:chgData name="Yujiang Gui" userId="dfee0644025bcaa2" providerId="LiveId" clId="{AB89CE08-DBEA-4BE0-B36F-26114D19048D}" dt="2023-07-01T14:49:34.096" v="1185" actId="20577"/>
          <ac:spMkLst>
            <pc:docMk/>
            <pc:sldMk cId="1634731851" sldId="263"/>
            <ac:spMk id="9" creationId="{6F0C030E-BB42-8E59-8839-7A5DD8761B58}"/>
          </ac:spMkLst>
        </pc:spChg>
      </pc:sldChg>
      <pc:sldChg chg="addSp delSp modSp add del mod">
        <pc:chgData name="Yujiang Gui" userId="dfee0644025bcaa2" providerId="LiveId" clId="{AB89CE08-DBEA-4BE0-B36F-26114D19048D}" dt="2023-07-03T15:24:23.276" v="6508" actId="2696"/>
        <pc:sldMkLst>
          <pc:docMk/>
          <pc:sldMk cId="1225464872" sldId="264"/>
        </pc:sldMkLst>
        <pc:spChg chg="del mod">
          <ac:chgData name="Yujiang Gui" userId="dfee0644025bcaa2" providerId="LiveId" clId="{AB89CE08-DBEA-4BE0-B36F-26114D19048D}" dt="2023-07-02T14:25:13.767" v="5001" actId="478"/>
          <ac:spMkLst>
            <pc:docMk/>
            <pc:sldMk cId="1225464872" sldId="264"/>
            <ac:spMk id="2" creationId="{6917C82B-98DF-3C4F-7EEE-B83B7EFEA7BA}"/>
          </ac:spMkLst>
        </pc:spChg>
        <pc:spChg chg="mod">
          <ac:chgData name="Yujiang Gui" userId="dfee0644025bcaa2" providerId="LiveId" clId="{AB89CE08-DBEA-4BE0-B36F-26114D19048D}" dt="2023-07-02T15:03:05.434" v="5435" actId="121"/>
          <ac:spMkLst>
            <pc:docMk/>
            <pc:sldMk cId="1225464872" sldId="264"/>
            <ac:spMk id="7" creationId="{4D6A2646-9062-63D8-236C-F52951992484}"/>
          </ac:spMkLst>
        </pc:spChg>
        <pc:spChg chg="mod">
          <ac:chgData name="Yujiang Gui" userId="dfee0644025bcaa2" providerId="LiveId" clId="{AB89CE08-DBEA-4BE0-B36F-26114D19048D}" dt="2023-07-01T14:52:54.495" v="1276" actId="20577"/>
          <ac:spMkLst>
            <pc:docMk/>
            <pc:sldMk cId="1225464872" sldId="264"/>
            <ac:spMk id="9" creationId="{6F0C030E-BB42-8E59-8839-7A5DD8761B58}"/>
          </ac:spMkLst>
        </pc:spChg>
        <pc:picChg chg="add mod">
          <ac:chgData name="Yujiang Gui" userId="dfee0644025bcaa2" providerId="LiveId" clId="{AB89CE08-DBEA-4BE0-B36F-26114D19048D}" dt="2023-07-02T14:55:04.233" v="5398" actId="1076"/>
          <ac:picMkLst>
            <pc:docMk/>
            <pc:sldMk cId="1225464872" sldId="264"/>
            <ac:picMk id="4" creationId="{B91BC154-07BD-FA1B-F631-F561DDD56454}"/>
          </ac:picMkLst>
        </pc:picChg>
      </pc:sldChg>
      <pc:sldChg chg="modSp add del mod">
        <pc:chgData name="Yujiang Gui" userId="dfee0644025bcaa2" providerId="LiveId" clId="{AB89CE08-DBEA-4BE0-B36F-26114D19048D}" dt="2023-07-01T12:47:28.025" v="612" actId="47"/>
        <pc:sldMkLst>
          <pc:docMk/>
          <pc:sldMk cId="2479144669" sldId="264"/>
        </pc:sldMkLst>
        <pc:spChg chg="mod">
          <ac:chgData name="Yujiang Gui" userId="dfee0644025bcaa2" providerId="LiveId" clId="{AB89CE08-DBEA-4BE0-B36F-26114D19048D}" dt="2023-07-01T06:19:47.376" v="558" actId="20577"/>
          <ac:spMkLst>
            <pc:docMk/>
            <pc:sldMk cId="2479144669" sldId="264"/>
            <ac:spMk id="9" creationId="{6F0C030E-BB42-8E59-8839-7A5DD8761B58}"/>
          </ac:spMkLst>
        </pc:spChg>
      </pc:sldChg>
      <pc:sldChg chg="new del">
        <pc:chgData name="Yujiang Gui" userId="dfee0644025bcaa2" providerId="LiveId" clId="{AB89CE08-DBEA-4BE0-B36F-26114D19048D}" dt="2023-07-01T14:52:47.091" v="1267" actId="680"/>
        <pc:sldMkLst>
          <pc:docMk/>
          <pc:sldMk cId="2509536590" sldId="264"/>
        </pc:sldMkLst>
      </pc:sldChg>
      <pc:sldChg chg="addSp modSp add del mod ord">
        <pc:chgData name="Yujiang Gui" userId="dfee0644025bcaa2" providerId="LiveId" clId="{AB89CE08-DBEA-4BE0-B36F-26114D19048D}" dt="2023-07-02T00:11:54.149" v="2032" actId="2696"/>
        <pc:sldMkLst>
          <pc:docMk/>
          <pc:sldMk cId="1124060926" sldId="265"/>
        </pc:sldMkLst>
        <pc:spChg chg="mod">
          <ac:chgData name="Yujiang Gui" userId="dfee0644025bcaa2" providerId="LiveId" clId="{AB89CE08-DBEA-4BE0-B36F-26114D19048D}" dt="2023-07-01T23:53:37.227" v="1740" actId="403"/>
          <ac:spMkLst>
            <pc:docMk/>
            <pc:sldMk cId="1124060926" sldId="265"/>
            <ac:spMk id="2" creationId="{4BD96DB3-D9B7-6927-F1E9-E505E1AF88EC}"/>
          </ac:spMkLst>
        </pc:spChg>
        <pc:spChg chg="add mod">
          <ac:chgData name="Yujiang Gui" userId="dfee0644025bcaa2" providerId="LiveId" clId="{AB89CE08-DBEA-4BE0-B36F-26114D19048D}" dt="2023-07-01T23:51:31.305" v="1732" actId="1076"/>
          <ac:spMkLst>
            <pc:docMk/>
            <pc:sldMk cId="1124060926" sldId="265"/>
            <ac:spMk id="3" creationId="{76B4C03E-54B5-1847-C0AF-2A09C2810E60}"/>
          </ac:spMkLst>
        </pc:spChg>
        <pc:spChg chg="mod">
          <ac:chgData name="Yujiang Gui" userId="dfee0644025bcaa2" providerId="LiveId" clId="{AB89CE08-DBEA-4BE0-B36F-26114D19048D}" dt="2023-07-01T23:35:28.310" v="1528" actId="20577"/>
          <ac:spMkLst>
            <pc:docMk/>
            <pc:sldMk cId="1124060926" sldId="265"/>
            <ac:spMk id="9" creationId="{6F0C030E-BB42-8E59-8839-7A5DD8761B58}"/>
          </ac:spMkLst>
        </pc:spChg>
      </pc:sldChg>
      <pc:sldChg chg="addSp delSp modSp add mod modTransition modAnim modNotesTx">
        <pc:chgData name="Yujiang Gui" userId="dfee0644025bcaa2" providerId="LiveId" clId="{AB89CE08-DBEA-4BE0-B36F-26114D19048D}" dt="2023-07-18T15:26:54.197" v="9225"/>
        <pc:sldMkLst>
          <pc:docMk/>
          <pc:sldMk cId="3364223794" sldId="266"/>
        </pc:sldMkLst>
        <pc:spChg chg="mod">
          <ac:chgData name="Yujiang Gui" userId="dfee0644025bcaa2" providerId="LiveId" clId="{AB89CE08-DBEA-4BE0-B36F-26114D19048D}" dt="2023-07-04T13:26:33.189" v="7102" actId="6549"/>
          <ac:spMkLst>
            <pc:docMk/>
            <pc:sldMk cId="3364223794" sldId="266"/>
            <ac:spMk id="2" creationId="{4BD96DB3-D9B7-6927-F1E9-E505E1AF88EC}"/>
          </ac:spMkLst>
        </pc:spChg>
        <pc:spChg chg="del">
          <ac:chgData name="Yujiang Gui" userId="dfee0644025bcaa2" providerId="LiveId" clId="{AB89CE08-DBEA-4BE0-B36F-26114D19048D}" dt="2023-07-01T23:58:35.756" v="1746" actId="478"/>
          <ac:spMkLst>
            <pc:docMk/>
            <pc:sldMk cId="3364223794" sldId="266"/>
            <ac:spMk id="3" creationId="{76B4C03E-54B5-1847-C0AF-2A09C2810E60}"/>
          </ac:spMkLst>
        </pc:spChg>
        <pc:spChg chg="add mod">
          <ac:chgData name="Yujiang Gui" userId="dfee0644025bcaa2" providerId="LiveId" clId="{AB89CE08-DBEA-4BE0-B36F-26114D19048D}" dt="2023-07-18T11:55:26.897" v="8663" actId="20577"/>
          <ac:spMkLst>
            <pc:docMk/>
            <pc:sldMk cId="3364223794" sldId="266"/>
            <ac:spMk id="3" creationId="{EA1D772A-C80F-EEF0-789D-AFD03109C86E}"/>
          </ac:spMkLst>
        </pc:spChg>
        <pc:spChg chg="mod">
          <ac:chgData name="Yujiang Gui" userId="dfee0644025bcaa2" providerId="LiveId" clId="{AB89CE08-DBEA-4BE0-B36F-26114D19048D}" dt="2023-07-02T13:20:27.102" v="4337" actId="121"/>
          <ac:spMkLst>
            <pc:docMk/>
            <pc:sldMk cId="3364223794" sldId="266"/>
            <ac:spMk id="7" creationId="{4D6A2646-9062-63D8-236C-F52951992484}"/>
          </ac:spMkLst>
        </pc:spChg>
        <pc:spChg chg="add del">
          <ac:chgData name="Yujiang Gui" userId="dfee0644025bcaa2" providerId="LiveId" clId="{AB89CE08-DBEA-4BE0-B36F-26114D19048D}" dt="2023-07-02T00:00:33.575" v="1831" actId="22"/>
          <ac:spMkLst>
            <pc:docMk/>
            <pc:sldMk cId="3364223794" sldId="266"/>
            <ac:spMk id="8" creationId="{622A6DDB-A4B5-E3FA-92FE-C0AA0B7344B4}"/>
          </ac:spMkLst>
        </pc:spChg>
        <pc:spChg chg="mod">
          <ac:chgData name="Yujiang Gui" userId="dfee0644025bcaa2" providerId="LiveId" clId="{AB89CE08-DBEA-4BE0-B36F-26114D19048D}" dt="2023-07-02T05:55:40.279" v="2931" actId="20577"/>
          <ac:spMkLst>
            <pc:docMk/>
            <pc:sldMk cId="3364223794" sldId="266"/>
            <ac:spMk id="9" creationId="{6F0C030E-BB42-8E59-8839-7A5DD8761B58}"/>
          </ac:spMkLst>
        </pc:spChg>
        <pc:picChg chg="add del mod">
          <ac:chgData name="Yujiang Gui" userId="dfee0644025bcaa2" providerId="LiveId" clId="{AB89CE08-DBEA-4BE0-B36F-26114D19048D}" dt="2023-07-18T15:26:54.197" v="9225"/>
          <ac:picMkLst>
            <pc:docMk/>
            <pc:sldMk cId="3364223794" sldId="266"/>
            <ac:picMk id="8" creationId="{B7A28935-66F9-FFE2-8288-294FAD79FFF4}"/>
          </ac:picMkLst>
        </pc:picChg>
        <pc:picChg chg="add mod">
          <ac:chgData name="Yujiang Gui" userId="dfee0644025bcaa2" providerId="LiveId" clId="{AB89CE08-DBEA-4BE0-B36F-26114D19048D}" dt="2023-07-18T11:54:01.662" v="8659" actId="1035"/>
          <ac:picMkLst>
            <pc:docMk/>
            <pc:sldMk cId="3364223794" sldId="266"/>
            <ac:picMk id="1026" creationId="{0508674D-3A32-E576-8B05-5B9A5F3C3F44}"/>
          </ac:picMkLst>
        </pc:picChg>
        <pc:picChg chg="add del mod">
          <ac:chgData name="Yujiang Gui" userId="dfee0644025bcaa2" providerId="LiveId" clId="{AB89CE08-DBEA-4BE0-B36F-26114D19048D}" dt="2023-07-02T00:07:12.359" v="1954" actId="478"/>
          <ac:picMkLst>
            <pc:docMk/>
            <pc:sldMk cId="3364223794" sldId="266"/>
            <ac:picMk id="1028" creationId="{2D374A44-FDBD-E5BE-4651-925A0C7763C6}"/>
          </ac:picMkLst>
        </pc:picChg>
        <pc:picChg chg="add mod">
          <ac:chgData name="Yujiang Gui" userId="dfee0644025bcaa2" providerId="LiveId" clId="{AB89CE08-DBEA-4BE0-B36F-26114D19048D}" dt="2023-07-18T11:54:01.662" v="8659" actId="1035"/>
          <ac:picMkLst>
            <pc:docMk/>
            <pc:sldMk cId="3364223794" sldId="266"/>
            <ac:picMk id="1030" creationId="{44BF4E13-6B8F-241C-496A-6966A4EF5730}"/>
          </ac:picMkLst>
        </pc:picChg>
        <pc:picChg chg="add mod">
          <ac:chgData name="Yujiang Gui" userId="dfee0644025bcaa2" providerId="LiveId" clId="{AB89CE08-DBEA-4BE0-B36F-26114D19048D}" dt="2023-07-18T11:54:01.662" v="8659" actId="1035"/>
          <ac:picMkLst>
            <pc:docMk/>
            <pc:sldMk cId="3364223794" sldId="266"/>
            <ac:picMk id="1032" creationId="{663328B9-AA5F-1B7C-672B-8D0AE71E3968}"/>
          </ac:picMkLst>
        </pc:picChg>
        <pc:picChg chg="add mod">
          <ac:chgData name="Yujiang Gui" userId="dfee0644025bcaa2" providerId="LiveId" clId="{AB89CE08-DBEA-4BE0-B36F-26114D19048D}" dt="2023-07-18T11:54:01.662" v="8659" actId="1035"/>
          <ac:picMkLst>
            <pc:docMk/>
            <pc:sldMk cId="3364223794" sldId="266"/>
            <ac:picMk id="1034" creationId="{C5817FBF-8DA3-1895-094F-AE06D011598C}"/>
          </ac:picMkLst>
        </pc:picChg>
      </pc:sldChg>
      <pc:sldChg chg="new del">
        <pc:chgData name="Yujiang Gui" userId="dfee0644025bcaa2" providerId="LiveId" clId="{AB89CE08-DBEA-4BE0-B36F-26114D19048D}" dt="2023-07-02T01:22:49.863" v="2487" actId="680"/>
        <pc:sldMkLst>
          <pc:docMk/>
          <pc:sldMk cId="2631538418" sldId="267"/>
        </pc:sldMkLst>
      </pc:sldChg>
      <pc:sldChg chg="addSp delSp modSp add mod modTransition modAnim modNotesTx">
        <pc:chgData name="Yujiang Gui" userId="dfee0644025bcaa2" providerId="LiveId" clId="{AB89CE08-DBEA-4BE0-B36F-26114D19048D}" dt="2023-07-18T15:26:54.197" v="9225"/>
        <pc:sldMkLst>
          <pc:docMk/>
          <pc:sldMk cId="3149141805" sldId="267"/>
        </pc:sldMkLst>
        <pc:spChg chg="mod">
          <ac:chgData name="Yujiang Gui" userId="dfee0644025bcaa2" providerId="LiveId" clId="{AB89CE08-DBEA-4BE0-B36F-26114D19048D}" dt="2023-07-03T14:23:22.891" v="5935" actId="20577"/>
          <ac:spMkLst>
            <pc:docMk/>
            <pc:sldMk cId="3149141805" sldId="267"/>
            <ac:spMk id="2" creationId="{4BD96DB3-D9B7-6927-F1E9-E505E1AF88EC}"/>
          </ac:spMkLst>
        </pc:spChg>
        <pc:spChg chg="mod">
          <ac:chgData name="Yujiang Gui" userId="dfee0644025bcaa2" providerId="LiveId" clId="{AB89CE08-DBEA-4BE0-B36F-26114D19048D}" dt="2023-07-03T15:25:50.060" v="6529" actId="20577"/>
          <ac:spMkLst>
            <pc:docMk/>
            <pc:sldMk cId="3149141805" sldId="267"/>
            <ac:spMk id="7" creationId="{4D6A2646-9062-63D8-236C-F52951992484}"/>
          </ac:spMkLst>
        </pc:spChg>
        <pc:spChg chg="mod">
          <ac:chgData name="Yujiang Gui" userId="dfee0644025bcaa2" providerId="LiveId" clId="{AB89CE08-DBEA-4BE0-B36F-26114D19048D}" dt="2023-07-03T14:22:31.034" v="5916" actId="20577"/>
          <ac:spMkLst>
            <pc:docMk/>
            <pc:sldMk cId="3149141805" sldId="267"/>
            <ac:spMk id="9" creationId="{6F0C030E-BB42-8E59-8839-7A5DD8761B58}"/>
          </ac:spMkLst>
        </pc:spChg>
        <pc:graphicFrameChg chg="del">
          <ac:chgData name="Yujiang Gui" userId="dfee0644025bcaa2" providerId="LiveId" clId="{AB89CE08-DBEA-4BE0-B36F-26114D19048D}" dt="2023-07-02T01:24:09.962" v="2512" actId="478"/>
          <ac:graphicFrameMkLst>
            <pc:docMk/>
            <pc:sldMk cId="3149141805" sldId="267"/>
            <ac:graphicFrameMk id="3" creationId="{2372EBEF-6B66-FC18-9C47-10973566EEBC}"/>
          </ac:graphicFrameMkLst>
        </pc:graphicFrameChg>
        <pc:picChg chg="add del mod">
          <ac:chgData name="Yujiang Gui" userId="dfee0644025bcaa2" providerId="LiveId" clId="{AB89CE08-DBEA-4BE0-B36F-26114D19048D}" dt="2023-07-18T15:26:54.197" v="9225"/>
          <ac:picMkLst>
            <pc:docMk/>
            <pc:sldMk cId="3149141805" sldId="267"/>
            <ac:picMk id="4" creationId="{E2751110-9667-05C7-1BE6-BFB9B640312B}"/>
          </ac:picMkLst>
        </pc:picChg>
      </pc:sldChg>
      <pc:sldChg chg="add del">
        <pc:chgData name="Yujiang Gui" userId="dfee0644025bcaa2" providerId="LiveId" clId="{AB89CE08-DBEA-4BE0-B36F-26114D19048D}" dt="2023-07-02T08:21:32.449" v="3909" actId="47"/>
        <pc:sldMkLst>
          <pc:docMk/>
          <pc:sldMk cId="2443735033" sldId="268"/>
        </pc:sldMkLst>
      </pc:sldChg>
      <pc:sldChg chg="addSp delSp modSp add mod ord modTransition modAnim modNotesTx">
        <pc:chgData name="Yujiang Gui" userId="dfee0644025bcaa2" providerId="LiveId" clId="{AB89CE08-DBEA-4BE0-B36F-26114D19048D}" dt="2023-07-18T15:26:54.197" v="9225"/>
        <pc:sldMkLst>
          <pc:docMk/>
          <pc:sldMk cId="1834563072" sldId="269"/>
        </pc:sldMkLst>
        <pc:spChg chg="add mod">
          <ac:chgData name="Yujiang Gui" userId="dfee0644025bcaa2" providerId="LiveId" clId="{AB89CE08-DBEA-4BE0-B36F-26114D19048D}" dt="2023-07-02T08:24:45.473" v="3984" actId="1036"/>
          <ac:spMkLst>
            <pc:docMk/>
            <pc:sldMk cId="1834563072" sldId="269"/>
            <ac:spMk id="2" creationId="{FBB5B994-FB42-1A18-E299-85E2C8764654}"/>
          </ac:spMkLst>
        </pc:spChg>
        <pc:spChg chg="add del mod">
          <ac:chgData name="Yujiang Gui" userId="dfee0644025bcaa2" providerId="LiveId" clId="{AB89CE08-DBEA-4BE0-B36F-26114D19048D}" dt="2023-07-04T02:20:06.749" v="6558" actId="478"/>
          <ac:spMkLst>
            <pc:docMk/>
            <pc:sldMk cId="1834563072" sldId="269"/>
            <ac:spMk id="4" creationId="{B74CE177-20BA-8FE3-CD66-03CE67868F31}"/>
          </ac:spMkLst>
        </pc:spChg>
        <pc:spChg chg="mod">
          <ac:chgData name="Yujiang Gui" userId="dfee0644025bcaa2" providerId="LiveId" clId="{AB89CE08-DBEA-4BE0-B36F-26114D19048D}" dt="2023-07-03T15:24:39.236" v="6511" actId="20577"/>
          <ac:spMkLst>
            <pc:docMk/>
            <pc:sldMk cId="1834563072" sldId="269"/>
            <ac:spMk id="7" creationId="{4D6A2646-9062-63D8-236C-F52951992484}"/>
          </ac:spMkLst>
        </pc:spChg>
        <pc:spChg chg="add del mod">
          <ac:chgData name="Yujiang Gui" userId="dfee0644025bcaa2" providerId="LiveId" clId="{AB89CE08-DBEA-4BE0-B36F-26114D19048D}" dt="2023-07-02T08:24:35.605" v="3961" actId="478"/>
          <ac:spMkLst>
            <pc:docMk/>
            <pc:sldMk cId="1834563072" sldId="269"/>
            <ac:spMk id="8" creationId="{1BAD44DB-EF8A-20C6-B37B-3442B6DF757D}"/>
          </ac:spMkLst>
        </pc:spChg>
        <pc:spChg chg="add del">
          <ac:chgData name="Yujiang Gui" userId="dfee0644025bcaa2" providerId="LiveId" clId="{AB89CE08-DBEA-4BE0-B36F-26114D19048D}" dt="2023-07-03T13:35:16.615" v="5532" actId="478"/>
          <ac:spMkLst>
            <pc:docMk/>
            <pc:sldMk cId="1834563072" sldId="269"/>
            <ac:spMk id="8" creationId="{1DFDAB67-E940-6818-9BB6-4353B63B22A2}"/>
          </ac:spMkLst>
        </pc:spChg>
        <pc:spChg chg="mod">
          <ac:chgData name="Yujiang Gui" userId="dfee0644025bcaa2" providerId="LiveId" clId="{AB89CE08-DBEA-4BE0-B36F-26114D19048D}" dt="2023-07-02T08:24:32.969" v="3960" actId="20577"/>
          <ac:spMkLst>
            <pc:docMk/>
            <pc:sldMk cId="1834563072" sldId="269"/>
            <ac:spMk id="9" creationId="{6F0C030E-BB42-8E59-8839-7A5DD8761B58}"/>
          </ac:spMkLst>
        </pc:spChg>
        <pc:spChg chg="add del mod">
          <ac:chgData name="Yujiang Gui" userId="dfee0644025bcaa2" providerId="LiveId" clId="{AB89CE08-DBEA-4BE0-B36F-26114D19048D}" dt="2023-07-04T02:20:09.896" v="6560" actId="478"/>
          <ac:spMkLst>
            <pc:docMk/>
            <pc:sldMk cId="1834563072" sldId="269"/>
            <ac:spMk id="10" creationId="{F6B081EA-28A1-749D-D330-D43EEE388AF8}"/>
          </ac:spMkLst>
        </pc:spChg>
        <pc:spChg chg="add del mod">
          <ac:chgData name="Yujiang Gui" userId="dfee0644025bcaa2" providerId="LiveId" clId="{AB89CE08-DBEA-4BE0-B36F-26114D19048D}" dt="2023-07-04T02:20:08.560" v="6559" actId="478"/>
          <ac:spMkLst>
            <pc:docMk/>
            <pc:sldMk cId="1834563072" sldId="269"/>
            <ac:spMk id="11" creationId="{0EC6132C-8734-261F-FC18-FEB90159481C}"/>
          </ac:spMkLst>
        </pc:spChg>
        <pc:spChg chg="add mod">
          <ac:chgData name="Yujiang Gui" userId="dfee0644025bcaa2" providerId="LiveId" clId="{AB89CE08-DBEA-4BE0-B36F-26114D19048D}" dt="2023-07-02T08:24:45.473" v="3984" actId="1036"/>
          <ac:spMkLst>
            <pc:docMk/>
            <pc:sldMk cId="1834563072" sldId="269"/>
            <ac:spMk id="12" creationId="{7F8211C2-85E6-5766-25C0-A388628E82F3}"/>
          </ac:spMkLst>
        </pc:spChg>
        <pc:spChg chg="add del">
          <ac:chgData name="Yujiang Gui" userId="dfee0644025bcaa2" providerId="LiveId" clId="{AB89CE08-DBEA-4BE0-B36F-26114D19048D}" dt="2023-07-03T13:35:46.737" v="5535" actId="478"/>
          <ac:spMkLst>
            <pc:docMk/>
            <pc:sldMk cId="1834563072" sldId="269"/>
            <ac:spMk id="13" creationId="{98E73395-AC7F-654B-5ED8-D48C350CCC46}"/>
          </ac:spMkLst>
        </pc:spChg>
        <pc:spChg chg="add del">
          <ac:chgData name="Yujiang Gui" userId="dfee0644025bcaa2" providerId="LiveId" clId="{AB89CE08-DBEA-4BE0-B36F-26114D19048D}" dt="2023-07-03T13:35:51.552" v="5537" actId="11529"/>
          <ac:spMkLst>
            <pc:docMk/>
            <pc:sldMk cId="1834563072" sldId="269"/>
            <ac:spMk id="14" creationId="{6851206D-7039-CB0F-7D3D-D4508DCF7B5B}"/>
          </ac:spMkLst>
        </pc:spChg>
        <pc:spChg chg="add del">
          <ac:chgData name="Yujiang Gui" userId="dfee0644025bcaa2" providerId="LiveId" clId="{AB89CE08-DBEA-4BE0-B36F-26114D19048D}" dt="2023-07-03T13:36:00.425" v="5539" actId="11529"/>
          <ac:spMkLst>
            <pc:docMk/>
            <pc:sldMk cId="1834563072" sldId="269"/>
            <ac:spMk id="15" creationId="{CE40A794-D5F7-BBDC-6596-B192C3A1A9C5}"/>
          </ac:spMkLst>
        </pc:spChg>
        <pc:spChg chg="add del mod">
          <ac:chgData name="Yujiang Gui" userId="dfee0644025bcaa2" providerId="LiveId" clId="{AB89CE08-DBEA-4BE0-B36F-26114D19048D}" dt="2023-07-03T13:36:52.171" v="5542" actId="478"/>
          <ac:spMkLst>
            <pc:docMk/>
            <pc:sldMk cId="1834563072" sldId="269"/>
            <ac:spMk id="16" creationId="{4AA689D1-FE90-1BB1-149A-240698FAB04A}"/>
          </ac:spMkLst>
        </pc:spChg>
        <pc:spChg chg="add del">
          <ac:chgData name="Yujiang Gui" userId="dfee0644025bcaa2" providerId="LiveId" clId="{AB89CE08-DBEA-4BE0-B36F-26114D19048D}" dt="2023-07-03T13:37:16.281" v="5544" actId="478"/>
          <ac:spMkLst>
            <pc:docMk/>
            <pc:sldMk cId="1834563072" sldId="269"/>
            <ac:spMk id="17" creationId="{CBC947B5-CFB5-AAF9-FB92-0EC4F9EA85FB}"/>
          </ac:spMkLst>
        </pc:spChg>
        <pc:spChg chg="add del mod">
          <ac:chgData name="Yujiang Gui" userId="dfee0644025bcaa2" providerId="LiveId" clId="{AB89CE08-DBEA-4BE0-B36F-26114D19048D}" dt="2023-07-03T13:47:14.985" v="5633" actId="478"/>
          <ac:spMkLst>
            <pc:docMk/>
            <pc:sldMk cId="1834563072" sldId="269"/>
            <ac:spMk id="18" creationId="{9BCA7551-5012-0B3A-3C97-2423372373C8}"/>
          </ac:spMkLst>
        </pc:spChg>
        <pc:spChg chg="add mod">
          <ac:chgData name="Yujiang Gui" userId="dfee0644025bcaa2" providerId="LiveId" clId="{AB89CE08-DBEA-4BE0-B36F-26114D19048D}" dt="2023-07-03T13:39:42.095" v="5579" actId="1076"/>
          <ac:spMkLst>
            <pc:docMk/>
            <pc:sldMk cId="1834563072" sldId="269"/>
            <ac:spMk id="21" creationId="{9783E9D6-9947-E3E0-634B-CBB3922D9751}"/>
          </ac:spMkLst>
        </pc:spChg>
        <pc:spChg chg="add mod">
          <ac:chgData name="Yujiang Gui" userId="dfee0644025bcaa2" providerId="LiveId" clId="{AB89CE08-DBEA-4BE0-B36F-26114D19048D}" dt="2023-07-03T13:47:15.251" v="5634"/>
          <ac:spMkLst>
            <pc:docMk/>
            <pc:sldMk cId="1834563072" sldId="269"/>
            <ac:spMk id="22" creationId="{8F7E1F8A-B3EA-4784-C0F3-28C027323068}"/>
          </ac:spMkLst>
        </pc:spChg>
        <pc:picChg chg="mod">
          <ac:chgData name="Yujiang Gui" userId="dfee0644025bcaa2" providerId="LiveId" clId="{AB89CE08-DBEA-4BE0-B36F-26114D19048D}" dt="2023-07-03T13:34:50.077" v="5530" actId="34135"/>
          <ac:picMkLst>
            <pc:docMk/>
            <pc:sldMk cId="1834563072" sldId="269"/>
            <ac:picMk id="3" creationId="{E19D7129-7FEF-E7ED-EAED-8D711099159F}"/>
          </ac:picMkLst>
        </pc:picChg>
        <pc:picChg chg="add del mod">
          <ac:chgData name="Yujiang Gui" userId="dfee0644025bcaa2" providerId="LiveId" clId="{AB89CE08-DBEA-4BE0-B36F-26114D19048D}" dt="2023-07-18T15:26:54.197" v="9225"/>
          <ac:picMkLst>
            <pc:docMk/>
            <pc:sldMk cId="1834563072" sldId="269"/>
            <ac:picMk id="8" creationId="{E86F245B-59F7-9667-E62F-64CF8C84E583}"/>
          </ac:picMkLst>
        </pc:picChg>
        <pc:cxnChg chg="add mod">
          <ac:chgData name="Yujiang Gui" userId="dfee0644025bcaa2" providerId="LiveId" clId="{AB89CE08-DBEA-4BE0-B36F-26114D19048D}" dt="2023-07-03T13:39:45.661" v="5580" actId="1076"/>
          <ac:cxnSpMkLst>
            <pc:docMk/>
            <pc:sldMk cId="1834563072" sldId="269"/>
            <ac:cxnSpMk id="20" creationId="{E9BFF47F-B7F0-7770-5769-0582FC059258}"/>
          </ac:cxnSpMkLst>
        </pc:cxnChg>
      </pc:sldChg>
      <pc:sldChg chg="addSp delSp modSp add mod ord modTransition modAnim modNotesTx">
        <pc:chgData name="Yujiang Gui" userId="dfee0644025bcaa2" providerId="LiveId" clId="{AB89CE08-DBEA-4BE0-B36F-26114D19048D}" dt="2023-07-18T15:26:54.197" v="9225"/>
        <pc:sldMkLst>
          <pc:docMk/>
          <pc:sldMk cId="2024177755" sldId="270"/>
        </pc:sldMkLst>
        <pc:spChg chg="add mod">
          <ac:chgData name="Yujiang Gui" userId="dfee0644025bcaa2" providerId="LiveId" clId="{AB89CE08-DBEA-4BE0-B36F-26114D19048D}" dt="2023-07-11T07:36:40.915" v="7579" actId="20577"/>
          <ac:spMkLst>
            <pc:docMk/>
            <pc:sldMk cId="2024177755" sldId="270"/>
            <ac:spMk id="2" creationId="{E3272F3D-2AC3-1952-C83F-B542FAB1CC77}"/>
          </ac:spMkLst>
        </pc:spChg>
        <pc:spChg chg="add del mod">
          <ac:chgData name="Yujiang Gui" userId="dfee0644025bcaa2" providerId="LiveId" clId="{AB89CE08-DBEA-4BE0-B36F-26114D19048D}" dt="2023-07-11T07:24:51.773" v="7536" actId="478"/>
          <ac:spMkLst>
            <pc:docMk/>
            <pc:sldMk cId="2024177755" sldId="270"/>
            <ac:spMk id="3" creationId="{87170A49-A901-4C03-8AA0-8DD77226028E}"/>
          </ac:spMkLst>
        </pc:spChg>
        <pc:spChg chg="mod">
          <ac:chgData name="Yujiang Gui" userId="dfee0644025bcaa2" providerId="LiveId" clId="{AB89CE08-DBEA-4BE0-B36F-26114D19048D}" dt="2023-07-03T15:26:44.300" v="6543" actId="20577"/>
          <ac:spMkLst>
            <pc:docMk/>
            <pc:sldMk cId="2024177755" sldId="270"/>
            <ac:spMk id="7" creationId="{4D6A2646-9062-63D8-236C-F52951992484}"/>
          </ac:spMkLst>
        </pc:spChg>
        <pc:spChg chg="mod">
          <ac:chgData name="Yujiang Gui" userId="dfee0644025bcaa2" providerId="LiveId" clId="{AB89CE08-DBEA-4BE0-B36F-26114D19048D}" dt="2023-07-03T14:51:09.902" v="6213" actId="20577"/>
          <ac:spMkLst>
            <pc:docMk/>
            <pc:sldMk cId="2024177755" sldId="270"/>
            <ac:spMk id="9" creationId="{6F0C030E-BB42-8E59-8839-7A5DD8761B58}"/>
          </ac:spMkLst>
        </pc:spChg>
        <pc:spChg chg="del">
          <ac:chgData name="Yujiang Gui" userId="dfee0644025bcaa2" providerId="LiveId" clId="{AB89CE08-DBEA-4BE0-B36F-26114D19048D}" dt="2023-07-02T07:57:37.684" v="3633" actId="478"/>
          <ac:spMkLst>
            <pc:docMk/>
            <pc:sldMk cId="2024177755" sldId="270"/>
            <ac:spMk id="10" creationId="{94C562C6-E11F-102E-364F-9875FABD7D2E}"/>
          </ac:spMkLst>
        </pc:spChg>
        <pc:picChg chg="add del mod">
          <ac:chgData name="Yujiang Gui" userId="dfee0644025bcaa2" providerId="LiveId" clId="{AB89CE08-DBEA-4BE0-B36F-26114D19048D}" dt="2023-07-18T15:26:54.197" v="9225"/>
          <ac:picMkLst>
            <pc:docMk/>
            <pc:sldMk cId="2024177755" sldId="270"/>
            <ac:picMk id="4" creationId="{A58BED0D-2ACF-0463-8E26-C1B700AC2245}"/>
          </ac:picMkLst>
        </pc:picChg>
      </pc:sldChg>
      <pc:sldChg chg="addSp delSp modSp add mod modTransition modAnim modNotesTx">
        <pc:chgData name="Yujiang Gui" userId="dfee0644025bcaa2" providerId="LiveId" clId="{AB89CE08-DBEA-4BE0-B36F-26114D19048D}" dt="2023-07-18T21:56:52.499" v="9246" actId="20577"/>
        <pc:sldMkLst>
          <pc:docMk/>
          <pc:sldMk cId="1282946852" sldId="271"/>
        </pc:sldMkLst>
        <pc:spChg chg="add del mod">
          <ac:chgData name="Yujiang Gui" userId="dfee0644025bcaa2" providerId="LiveId" clId="{AB89CE08-DBEA-4BE0-B36F-26114D19048D}" dt="2023-07-09T14:45:24.465" v="7259" actId="1076"/>
          <ac:spMkLst>
            <pc:docMk/>
            <pc:sldMk cId="1282946852" sldId="271"/>
            <ac:spMk id="2" creationId="{912196FD-5352-1746-138D-E9D1D3996BCE}"/>
          </ac:spMkLst>
        </pc:spChg>
        <pc:spChg chg="del">
          <ac:chgData name="Yujiang Gui" userId="dfee0644025bcaa2" providerId="LiveId" clId="{AB89CE08-DBEA-4BE0-B36F-26114D19048D}" dt="2023-07-02T13:30:36.047" v="4357" actId="478"/>
          <ac:spMkLst>
            <pc:docMk/>
            <pc:sldMk cId="1282946852" sldId="271"/>
            <ac:spMk id="2" creationId="{FBB5B994-FB42-1A18-E299-85E2C8764654}"/>
          </ac:spMkLst>
        </pc:spChg>
        <pc:spChg chg="del">
          <ac:chgData name="Yujiang Gui" userId="dfee0644025bcaa2" providerId="LiveId" clId="{AB89CE08-DBEA-4BE0-B36F-26114D19048D}" dt="2023-07-02T13:30:38.191" v="4359" actId="478"/>
          <ac:spMkLst>
            <pc:docMk/>
            <pc:sldMk cId="1282946852" sldId="271"/>
            <ac:spMk id="4" creationId="{B74CE177-20BA-8FE3-CD66-03CE67868F31}"/>
          </ac:spMkLst>
        </pc:spChg>
        <pc:spChg chg="mod">
          <ac:chgData name="Yujiang Gui" userId="dfee0644025bcaa2" providerId="LiveId" clId="{AB89CE08-DBEA-4BE0-B36F-26114D19048D}" dt="2023-07-03T15:26:11.699" v="6539" actId="20577"/>
          <ac:spMkLst>
            <pc:docMk/>
            <pc:sldMk cId="1282946852" sldId="271"/>
            <ac:spMk id="7" creationId="{4D6A2646-9062-63D8-236C-F52951992484}"/>
          </ac:spMkLst>
        </pc:spChg>
        <pc:spChg chg="add mod">
          <ac:chgData name="Yujiang Gui" userId="dfee0644025bcaa2" providerId="LiveId" clId="{AB89CE08-DBEA-4BE0-B36F-26114D19048D}" dt="2023-07-03T14:25:22.263" v="5940" actId="208"/>
          <ac:spMkLst>
            <pc:docMk/>
            <pc:sldMk cId="1282946852" sldId="271"/>
            <ac:spMk id="8" creationId="{26FC5AA3-6D1A-F3A7-F6D7-1E5A407A8B1D}"/>
          </ac:spMkLst>
        </pc:spChg>
        <pc:spChg chg="mod">
          <ac:chgData name="Yujiang Gui" userId="dfee0644025bcaa2" providerId="LiveId" clId="{AB89CE08-DBEA-4BE0-B36F-26114D19048D}" dt="2023-07-11T06:50:25.954" v="7440" actId="20577"/>
          <ac:spMkLst>
            <pc:docMk/>
            <pc:sldMk cId="1282946852" sldId="271"/>
            <ac:spMk id="9" creationId="{6F0C030E-BB42-8E59-8839-7A5DD8761B58}"/>
          </ac:spMkLst>
        </pc:spChg>
        <pc:spChg chg="del">
          <ac:chgData name="Yujiang Gui" userId="dfee0644025bcaa2" providerId="LiveId" clId="{AB89CE08-DBEA-4BE0-B36F-26114D19048D}" dt="2023-07-02T13:30:40.215" v="4361" actId="478"/>
          <ac:spMkLst>
            <pc:docMk/>
            <pc:sldMk cId="1282946852" sldId="271"/>
            <ac:spMk id="10" creationId="{F6B081EA-28A1-749D-D330-D43EEE388AF8}"/>
          </ac:spMkLst>
        </pc:spChg>
        <pc:spChg chg="del">
          <ac:chgData name="Yujiang Gui" userId="dfee0644025bcaa2" providerId="LiveId" clId="{AB89CE08-DBEA-4BE0-B36F-26114D19048D}" dt="2023-07-02T13:30:39.185" v="4360" actId="478"/>
          <ac:spMkLst>
            <pc:docMk/>
            <pc:sldMk cId="1282946852" sldId="271"/>
            <ac:spMk id="11" creationId="{0EC6132C-8734-261F-FC18-FEB90159481C}"/>
          </ac:spMkLst>
        </pc:spChg>
        <pc:spChg chg="del">
          <ac:chgData name="Yujiang Gui" userId="dfee0644025bcaa2" providerId="LiveId" clId="{AB89CE08-DBEA-4BE0-B36F-26114D19048D}" dt="2023-07-02T13:30:37.261" v="4358" actId="478"/>
          <ac:spMkLst>
            <pc:docMk/>
            <pc:sldMk cId="1282946852" sldId="271"/>
            <ac:spMk id="12" creationId="{7F8211C2-85E6-5766-25C0-A388628E82F3}"/>
          </ac:spMkLst>
        </pc:spChg>
        <pc:spChg chg="add mod">
          <ac:chgData name="Yujiang Gui" userId="dfee0644025bcaa2" providerId="LiveId" clId="{AB89CE08-DBEA-4BE0-B36F-26114D19048D}" dt="2023-07-09T14:43:15.687" v="7236" actId="1035"/>
          <ac:spMkLst>
            <pc:docMk/>
            <pc:sldMk cId="1282946852" sldId="271"/>
            <ac:spMk id="13" creationId="{401B2302-D644-A9BD-3E77-CD4A0DDF1493}"/>
          </ac:spMkLst>
        </pc:spChg>
        <pc:picChg chg="mod">
          <ac:chgData name="Yujiang Gui" userId="dfee0644025bcaa2" providerId="LiveId" clId="{AB89CE08-DBEA-4BE0-B36F-26114D19048D}" dt="2023-07-09T14:44:58.079" v="7255" actId="1076"/>
          <ac:picMkLst>
            <pc:docMk/>
            <pc:sldMk cId="1282946852" sldId="271"/>
            <ac:picMk id="3" creationId="{E19D7129-7FEF-E7ED-EAED-8D711099159F}"/>
          </ac:picMkLst>
        </pc:picChg>
        <pc:picChg chg="add del mod">
          <ac:chgData name="Yujiang Gui" userId="dfee0644025bcaa2" providerId="LiveId" clId="{AB89CE08-DBEA-4BE0-B36F-26114D19048D}" dt="2023-07-18T15:26:54.197" v="9225"/>
          <ac:picMkLst>
            <pc:docMk/>
            <pc:sldMk cId="1282946852" sldId="271"/>
            <ac:picMk id="10" creationId="{F38C3BBB-86EA-24B1-0178-5D9A98C56250}"/>
          </ac:picMkLst>
        </pc:picChg>
      </pc:sldChg>
      <pc:sldChg chg="addSp delSp modSp add mod modTransition modAnim modNotesTx">
        <pc:chgData name="Yujiang Gui" userId="dfee0644025bcaa2" providerId="LiveId" clId="{AB89CE08-DBEA-4BE0-B36F-26114D19048D}" dt="2023-07-18T15:26:54.197" v="9225"/>
        <pc:sldMkLst>
          <pc:docMk/>
          <pc:sldMk cId="1931346695" sldId="272"/>
        </pc:sldMkLst>
        <pc:spChg chg="add del mod">
          <ac:chgData name="Yujiang Gui" userId="dfee0644025bcaa2" providerId="LiveId" clId="{AB89CE08-DBEA-4BE0-B36F-26114D19048D}" dt="2023-07-09T14:43:22.578" v="7237" actId="478"/>
          <ac:spMkLst>
            <pc:docMk/>
            <pc:sldMk cId="1931346695" sldId="272"/>
            <ac:spMk id="2" creationId="{A05648FB-F5A1-70A6-79D5-7020423D2462}"/>
          </ac:spMkLst>
        </pc:spChg>
        <pc:spChg chg="del">
          <ac:chgData name="Yujiang Gui" userId="dfee0644025bcaa2" providerId="LiveId" clId="{AB89CE08-DBEA-4BE0-B36F-26114D19048D}" dt="2023-07-02T13:52:05.783" v="4565" actId="478"/>
          <ac:spMkLst>
            <pc:docMk/>
            <pc:sldMk cId="1931346695" sldId="272"/>
            <ac:spMk id="2" creationId="{FBB5B994-FB42-1A18-E299-85E2C8764654}"/>
          </ac:spMkLst>
        </pc:spChg>
        <pc:spChg chg="del">
          <ac:chgData name="Yujiang Gui" userId="dfee0644025bcaa2" providerId="LiveId" clId="{AB89CE08-DBEA-4BE0-B36F-26114D19048D}" dt="2023-07-02T13:52:07.555" v="4567" actId="478"/>
          <ac:spMkLst>
            <pc:docMk/>
            <pc:sldMk cId="1931346695" sldId="272"/>
            <ac:spMk id="4" creationId="{B74CE177-20BA-8FE3-CD66-03CE67868F31}"/>
          </ac:spMkLst>
        </pc:spChg>
        <pc:spChg chg="add mod">
          <ac:chgData name="Yujiang Gui" userId="dfee0644025bcaa2" providerId="LiveId" clId="{AB89CE08-DBEA-4BE0-B36F-26114D19048D}" dt="2023-07-09T14:43:22.898" v="7238"/>
          <ac:spMkLst>
            <pc:docMk/>
            <pc:sldMk cId="1931346695" sldId="272"/>
            <ac:spMk id="4" creationId="{F52E7275-CA1B-05D2-1C8D-8905BFAAB506}"/>
          </ac:spMkLst>
        </pc:spChg>
        <pc:spChg chg="mod">
          <ac:chgData name="Yujiang Gui" userId="dfee0644025bcaa2" providerId="LiveId" clId="{AB89CE08-DBEA-4BE0-B36F-26114D19048D}" dt="2023-07-02T15:02:14.457" v="5411" actId="121"/>
          <ac:spMkLst>
            <pc:docMk/>
            <pc:sldMk cId="1931346695" sldId="272"/>
            <ac:spMk id="7" creationId="{4D6A2646-9062-63D8-236C-F52951992484}"/>
          </ac:spMkLst>
        </pc:spChg>
        <pc:spChg chg="mod">
          <ac:chgData name="Yujiang Gui" userId="dfee0644025bcaa2" providerId="LiveId" clId="{AB89CE08-DBEA-4BE0-B36F-26114D19048D}" dt="2023-07-03T14:25:31.338" v="5941" actId="208"/>
          <ac:spMkLst>
            <pc:docMk/>
            <pc:sldMk cId="1931346695" sldId="272"/>
            <ac:spMk id="8" creationId="{26FC5AA3-6D1A-F3A7-F6D7-1E5A407A8B1D}"/>
          </ac:spMkLst>
        </pc:spChg>
        <pc:spChg chg="mod">
          <ac:chgData name="Yujiang Gui" userId="dfee0644025bcaa2" providerId="LiveId" clId="{AB89CE08-DBEA-4BE0-B36F-26114D19048D}" dt="2023-07-04T05:17:36.637" v="6892"/>
          <ac:spMkLst>
            <pc:docMk/>
            <pc:sldMk cId="1931346695" sldId="272"/>
            <ac:spMk id="9" creationId="{6F0C030E-BB42-8E59-8839-7A5DD8761B58}"/>
          </ac:spMkLst>
        </pc:spChg>
        <pc:spChg chg="add mod">
          <ac:chgData name="Yujiang Gui" userId="dfee0644025bcaa2" providerId="LiveId" clId="{AB89CE08-DBEA-4BE0-B36F-26114D19048D}" dt="2023-07-09T14:45:37.935" v="7260"/>
          <ac:spMkLst>
            <pc:docMk/>
            <pc:sldMk cId="1931346695" sldId="272"/>
            <ac:spMk id="10" creationId="{20F3A12C-DAD5-431B-5E6C-A6CBAAE0F385}"/>
          </ac:spMkLst>
        </pc:spChg>
        <pc:spChg chg="del">
          <ac:chgData name="Yujiang Gui" userId="dfee0644025bcaa2" providerId="LiveId" clId="{AB89CE08-DBEA-4BE0-B36F-26114D19048D}" dt="2023-07-02T13:52:08.878" v="4569" actId="478"/>
          <ac:spMkLst>
            <pc:docMk/>
            <pc:sldMk cId="1931346695" sldId="272"/>
            <ac:spMk id="10" creationId="{F6B081EA-28A1-749D-D330-D43EEE388AF8}"/>
          </ac:spMkLst>
        </pc:spChg>
        <pc:spChg chg="del">
          <ac:chgData name="Yujiang Gui" userId="dfee0644025bcaa2" providerId="LiveId" clId="{AB89CE08-DBEA-4BE0-B36F-26114D19048D}" dt="2023-07-02T13:52:08.141" v="4568" actId="478"/>
          <ac:spMkLst>
            <pc:docMk/>
            <pc:sldMk cId="1931346695" sldId="272"/>
            <ac:spMk id="11" creationId="{0EC6132C-8734-261F-FC18-FEB90159481C}"/>
          </ac:spMkLst>
        </pc:spChg>
        <pc:spChg chg="del">
          <ac:chgData name="Yujiang Gui" userId="dfee0644025bcaa2" providerId="LiveId" clId="{AB89CE08-DBEA-4BE0-B36F-26114D19048D}" dt="2023-07-02T13:52:06.638" v="4566" actId="478"/>
          <ac:spMkLst>
            <pc:docMk/>
            <pc:sldMk cId="1931346695" sldId="272"/>
            <ac:spMk id="12" creationId="{7F8211C2-85E6-5766-25C0-A388628E82F3}"/>
          </ac:spMkLst>
        </pc:spChg>
        <pc:spChg chg="add del mod">
          <ac:chgData name="Yujiang Gui" userId="dfee0644025bcaa2" providerId="LiveId" clId="{AB89CE08-DBEA-4BE0-B36F-26114D19048D}" dt="2023-07-04T05:06:26.823" v="6701" actId="478"/>
          <ac:spMkLst>
            <pc:docMk/>
            <pc:sldMk cId="1931346695" sldId="272"/>
            <ac:spMk id="13" creationId="{8F23493E-6912-CB1E-192E-0D163A3432F4}"/>
          </ac:spMkLst>
        </pc:spChg>
        <pc:picChg chg="mod">
          <ac:chgData name="Yujiang Gui" userId="dfee0644025bcaa2" providerId="LiveId" clId="{AB89CE08-DBEA-4BE0-B36F-26114D19048D}" dt="2023-07-02T08:27:30.847" v="3997" actId="1076"/>
          <ac:picMkLst>
            <pc:docMk/>
            <pc:sldMk cId="1931346695" sldId="272"/>
            <ac:picMk id="3" creationId="{E19D7129-7FEF-E7ED-EAED-8D711099159F}"/>
          </ac:picMkLst>
        </pc:picChg>
        <pc:picChg chg="add del mod">
          <ac:chgData name="Yujiang Gui" userId="dfee0644025bcaa2" providerId="LiveId" clId="{AB89CE08-DBEA-4BE0-B36F-26114D19048D}" dt="2023-07-18T15:26:54.197" v="9225"/>
          <ac:picMkLst>
            <pc:docMk/>
            <pc:sldMk cId="1931346695" sldId="272"/>
            <ac:picMk id="11" creationId="{3348A204-529A-1B0D-AF75-4BE74D1C947D}"/>
          </ac:picMkLst>
        </pc:picChg>
      </pc:sldChg>
      <pc:sldChg chg="addSp delSp modSp add mod modTransition modAnim modNotesTx">
        <pc:chgData name="Yujiang Gui" userId="dfee0644025bcaa2" providerId="LiveId" clId="{AB89CE08-DBEA-4BE0-B36F-26114D19048D}" dt="2023-07-18T15:26:54.197" v="9225"/>
        <pc:sldMkLst>
          <pc:docMk/>
          <pc:sldMk cId="975497463" sldId="273"/>
        </pc:sldMkLst>
        <pc:spChg chg="add del mod">
          <ac:chgData name="Yujiang Gui" userId="dfee0644025bcaa2" providerId="LiveId" clId="{AB89CE08-DBEA-4BE0-B36F-26114D19048D}" dt="2023-07-03T14:41:46.881" v="6017" actId="21"/>
          <ac:spMkLst>
            <pc:docMk/>
            <pc:sldMk cId="975497463" sldId="273"/>
            <ac:spMk id="2" creationId="{AF5E180A-0273-9CFD-14FF-514C1B0E6EA7}"/>
          </ac:spMkLst>
        </pc:spChg>
        <pc:spChg chg="add del mod">
          <ac:chgData name="Yujiang Gui" userId="dfee0644025bcaa2" providerId="LiveId" clId="{AB89CE08-DBEA-4BE0-B36F-26114D19048D}" dt="2023-07-04T02:29:19.380" v="6602" actId="478"/>
          <ac:spMkLst>
            <pc:docMk/>
            <pc:sldMk cId="975497463" sldId="273"/>
            <ac:spMk id="2" creationId="{B661DC67-67D8-6C87-FF62-DD05EDF8E41B}"/>
          </ac:spMkLst>
        </pc:spChg>
        <pc:spChg chg="del">
          <ac:chgData name="Yujiang Gui" userId="dfee0644025bcaa2" providerId="LiveId" clId="{AB89CE08-DBEA-4BE0-B36F-26114D19048D}" dt="2023-07-02T08:30:23.502" v="4006" actId="478"/>
          <ac:spMkLst>
            <pc:docMk/>
            <pc:sldMk cId="975497463" sldId="273"/>
            <ac:spMk id="2" creationId="{FBB5B994-FB42-1A18-E299-85E2C8764654}"/>
          </ac:spMkLst>
        </pc:spChg>
        <pc:spChg chg="add mod">
          <ac:chgData name="Yujiang Gui" userId="dfee0644025bcaa2" providerId="LiveId" clId="{AB89CE08-DBEA-4BE0-B36F-26114D19048D}" dt="2023-07-04T02:29:19.558" v="6603"/>
          <ac:spMkLst>
            <pc:docMk/>
            <pc:sldMk cId="975497463" sldId="273"/>
            <ac:spMk id="3" creationId="{89677739-1B86-2223-A986-56F107169ECF}"/>
          </ac:spMkLst>
        </pc:spChg>
        <pc:spChg chg="del">
          <ac:chgData name="Yujiang Gui" userId="dfee0644025bcaa2" providerId="LiveId" clId="{AB89CE08-DBEA-4BE0-B36F-26114D19048D}" dt="2023-07-02T08:30:23.502" v="4006" actId="478"/>
          <ac:spMkLst>
            <pc:docMk/>
            <pc:sldMk cId="975497463" sldId="273"/>
            <ac:spMk id="4" creationId="{B74CE177-20BA-8FE3-CD66-03CE67868F31}"/>
          </ac:spMkLst>
        </pc:spChg>
        <pc:spChg chg="mod">
          <ac:chgData name="Yujiang Gui" userId="dfee0644025bcaa2" providerId="LiveId" clId="{AB89CE08-DBEA-4BE0-B36F-26114D19048D}" dt="2023-07-03T15:26:16.695" v="6540" actId="20577"/>
          <ac:spMkLst>
            <pc:docMk/>
            <pc:sldMk cId="975497463" sldId="273"/>
            <ac:spMk id="7" creationId="{4D6A2646-9062-63D8-236C-F52951992484}"/>
          </ac:spMkLst>
        </pc:spChg>
        <pc:spChg chg="del">
          <ac:chgData name="Yujiang Gui" userId="dfee0644025bcaa2" providerId="LiveId" clId="{AB89CE08-DBEA-4BE0-B36F-26114D19048D}" dt="2023-07-02T08:30:22.498" v="4005" actId="478"/>
          <ac:spMkLst>
            <pc:docMk/>
            <pc:sldMk cId="975497463" sldId="273"/>
            <ac:spMk id="8" creationId="{26FC5AA3-6D1A-F3A7-F6D7-1E5A407A8B1D}"/>
          </ac:spMkLst>
        </pc:spChg>
        <pc:spChg chg="mod">
          <ac:chgData name="Yujiang Gui" userId="dfee0644025bcaa2" providerId="LiveId" clId="{AB89CE08-DBEA-4BE0-B36F-26114D19048D}" dt="2023-07-11T06:50:29.471" v="7442" actId="20577"/>
          <ac:spMkLst>
            <pc:docMk/>
            <pc:sldMk cId="975497463" sldId="273"/>
            <ac:spMk id="9" creationId="{6F0C030E-BB42-8E59-8839-7A5DD8761B58}"/>
          </ac:spMkLst>
        </pc:spChg>
        <pc:spChg chg="del">
          <ac:chgData name="Yujiang Gui" userId="dfee0644025bcaa2" providerId="LiveId" clId="{AB89CE08-DBEA-4BE0-B36F-26114D19048D}" dt="2023-07-02T08:30:23.502" v="4006" actId="478"/>
          <ac:spMkLst>
            <pc:docMk/>
            <pc:sldMk cId="975497463" sldId="273"/>
            <ac:spMk id="10" creationId="{F6B081EA-28A1-749D-D330-D43EEE388AF8}"/>
          </ac:spMkLst>
        </pc:spChg>
        <pc:spChg chg="del">
          <ac:chgData name="Yujiang Gui" userId="dfee0644025bcaa2" providerId="LiveId" clId="{AB89CE08-DBEA-4BE0-B36F-26114D19048D}" dt="2023-07-02T08:30:23.502" v="4006" actId="478"/>
          <ac:spMkLst>
            <pc:docMk/>
            <pc:sldMk cId="975497463" sldId="273"/>
            <ac:spMk id="11" creationId="{0EC6132C-8734-261F-FC18-FEB90159481C}"/>
          </ac:spMkLst>
        </pc:spChg>
        <pc:spChg chg="del">
          <ac:chgData name="Yujiang Gui" userId="dfee0644025bcaa2" providerId="LiveId" clId="{AB89CE08-DBEA-4BE0-B36F-26114D19048D}" dt="2023-07-02T08:30:23.502" v="4006" actId="478"/>
          <ac:spMkLst>
            <pc:docMk/>
            <pc:sldMk cId="975497463" sldId="273"/>
            <ac:spMk id="12" creationId="{7F8211C2-85E6-5766-25C0-A388628E82F3}"/>
          </ac:spMkLst>
        </pc:spChg>
        <pc:spChg chg="add mod">
          <ac:chgData name="Yujiang Gui" userId="dfee0644025bcaa2" providerId="LiveId" clId="{AB89CE08-DBEA-4BE0-B36F-26114D19048D}" dt="2023-07-18T12:05:56.490" v="8798" actId="404"/>
          <ac:spMkLst>
            <pc:docMk/>
            <pc:sldMk cId="975497463" sldId="273"/>
            <ac:spMk id="17" creationId="{74F2EF86-1226-E810-383E-317CC0AB4432}"/>
          </ac:spMkLst>
        </pc:spChg>
        <pc:spChg chg="add mod">
          <ac:chgData name="Yujiang Gui" userId="dfee0644025bcaa2" providerId="LiveId" clId="{AB89CE08-DBEA-4BE0-B36F-26114D19048D}" dt="2023-07-18T12:05:56.490" v="8798" actId="404"/>
          <ac:spMkLst>
            <pc:docMk/>
            <pc:sldMk cId="975497463" sldId="273"/>
            <ac:spMk id="18" creationId="{AEB61AF5-07D5-2624-F59C-EA314C4F847F}"/>
          </ac:spMkLst>
        </pc:spChg>
        <pc:spChg chg="add mod">
          <ac:chgData name="Yujiang Gui" userId="dfee0644025bcaa2" providerId="LiveId" clId="{AB89CE08-DBEA-4BE0-B36F-26114D19048D}" dt="2023-07-18T12:05:56.490" v="8798" actId="404"/>
          <ac:spMkLst>
            <pc:docMk/>
            <pc:sldMk cId="975497463" sldId="273"/>
            <ac:spMk id="19" creationId="{7E2F8292-BA96-4FDF-951C-F141DDB668A1}"/>
          </ac:spMkLst>
        </pc:spChg>
        <pc:spChg chg="add mod">
          <ac:chgData name="Yujiang Gui" userId="dfee0644025bcaa2" providerId="LiveId" clId="{AB89CE08-DBEA-4BE0-B36F-26114D19048D}" dt="2023-07-03T14:49:08.821" v="6163" actId="1076"/>
          <ac:spMkLst>
            <pc:docMk/>
            <pc:sldMk cId="975497463" sldId="273"/>
            <ac:spMk id="20" creationId="{6CC0B2EC-32AB-84DF-17FF-12D75E29C847}"/>
          </ac:spMkLst>
        </pc:spChg>
        <pc:picChg chg="del">
          <ac:chgData name="Yujiang Gui" userId="dfee0644025bcaa2" providerId="LiveId" clId="{AB89CE08-DBEA-4BE0-B36F-26114D19048D}" dt="2023-07-02T08:30:21.440" v="4004" actId="478"/>
          <ac:picMkLst>
            <pc:docMk/>
            <pc:sldMk cId="975497463" sldId="273"/>
            <ac:picMk id="3" creationId="{E19D7129-7FEF-E7ED-EAED-8D711099159F}"/>
          </ac:picMkLst>
        </pc:picChg>
        <pc:picChg chg="add del mod">
          <ac:chgData name="Yujiang Gui" userId="dfee0644025bcaa2" providerId="LiveId" clId="{AB89CE08-DBEA-4BE0-B36F-26114D19048D}" dt="2023-07-18T15:26:54.197" v="9225"/>
          <ac:picMkLst>
            <pc:docMk/>
            <pc:sldMk cId="975497463" sldId="273"/>
            <ac:picMk id="4" creationId="{F1098C65-2394-47B7-DA04-653C3279B3A2}"/>
          </ac:picMkLst>
        </pc:picChg>
        <pc:picChg chg="add mod ord">
          <ac:chgData name="Yujiang Gui" userId="dfee0644025bcaa2" providerId="LiveId" clId="{AB89CE08-DBEA-4BE0-B36F-26114D19048D}" dt="2023-07-02T13:56:27.014" v="4595" actId="1076"/>
          <ac:picMkLst>
            <pc:docMk/>
            <pc:sldMk cId="975497463" sldId="273"/>
            <ac:picMk id="14" creationId="{37A27435-A129-1229-BA20-CF85E983EFB2}"/>
          </ac:picMkLst>
        </pc:picChg>
        <pc:picChg chg="add del mod">
          <ac:chgData name="Yujiang Gui" userId="dfee0644025bcaa2" providerId="LiveId" clId="{AB89CE08-DBEA-4BE0-B36F-26114D19048D}" dt="2023-07-02T13:55:23.388" v="4573" actId="478"/>
          <ac:picMkLst>
            <pc:docMk/>
            <pc:sldMk cId="975497463" sldId="273"/>
            <ac:picMk id="16" creationId="{AAEEFB5A-C189-2D05-0838-E1F866F78322}"/>
          </ac:picMkLst>
        </pc:picChg>
        <pc:picChg chg="add mod">
          <ac:chgData name="Yujiang Gui" userId="dfee0644025bcaa2" providerId="LiveId" clId="{AB89CE08-DBEA-4BE0-B36F-26114D19048D}" dt="2023-07-02T13:59:29.152" v="4629" actId="1038"/>
          <ac:picMkLst>
            <pc:docMk/>
            <pc:sldMk cId="975497463" sldId="273"/>
            <ac:picMk id="22" creationId="{153997E7-A7DC-0CE2-6139-5435C86EE4E1}"/>
          </ac:picMkLst>
        </pc:picChg>
      </pc:sldChg>
      <pc:sldChg chg="addSp delSp modSp add mod modTransition modAnim modNotesTx">
        <pc:chgData name="Yujiang Gui" userId="dfee0644025bcaa2" providerId="LiveId" clId="{AB89CE08-DBEA-4BE0-B36F-26114D19048D}" dt="2023-07-18T15:26:54.197" v="9225"/>
        <pc:sldMkLst>
          <pc:docMk/>
          <pc:sldMk cId="3329356287" sldId="274"/>
        </pc:sldMkLst>
        <pc:spChg chg="add mod">
          <ac:chgData name="Yujiang Gui" userId="dfee0644025bcaa2" providerId="LiveId" clId="{AB89CE08-DBEA-4BE0-B36F-26114D19048D}" dt="2023-07-03T14:49:21.696" v="6168" actId="20577"/>
          <ac:spMkLst>
            <pc:docMk/>
            <pc:sldMk cId="3329356287" sldId="274"/>
            <ac:spMk id="2" creationId="{BDD4689B-CA09-7F5A-D7FD-6E79B97FA2ED}"/>
          </ac:spMkLst>
        </pc:spChg>
        <pc:spChg chg="add mod">
          <ac:chgData name="Yujiang Gui" userId="dfee0644025bcaa2" providerId="LiveId" clId="{AB89CE08-DBEA-4BE0-B36F-26114D19048D}" dt="2023-07-04T02:29:12.217" v="6601" actId="14100"/>
          <ac:spMkLst>
            <pc:docMk/>
            <pc:sldMk cId="3329356287" sldId="274"/>
            <ac:spMk id="3" creationId="{F1DF3A33-88A9-9D4B-475D-263E1326F24A}"/>
          </ac:spMkLst>
        </pc:spChg>
        <pc:spChg chg="add mod">
          <ac:chgData name="Yujiang Gui" userId="dfee0644025bcaa2" providerId="LiveId" clId="{AB89CE08-DBEA-4BE0-B36F-26114D19048D}" dt="2023-07-04T02:28:59.245" v="6597" actId="14100"/>
          <ac:spMkLst>
            <pc:docMk/>
            <pc:sldMk cId="3329356287" sldId="274"/>
            <ac:spMk id="4" creationId="{7728CD20-E884-1DB0-88AD-FF3973FD0751}"/>
          </ac:spMkLst>
        </pc:spChg>
        <pc:spChg chg="mod">
          <ac:chgData name="Yujiang Gui" userId="dfee0644025bcaa2" providerId="LiveId" clId="{AB89CE08-DBEA-4BE0-B36F-26114D19048D}" dt="2023-07-02T15:02:09.080" v="5408" actId="121"/>
          <ac:spMkLst>
            <pc:docMk/>
            <pc:sldMk cId="3329356287" sldId="274"/>
            <ac:spMk id="7" creationId="{4D6A2646-9062-63D8-236C-F52951992484}"/>
          </ac:spMkLst>
        </pc:spChg>
        <pc:spChg chg="add mod">
          <ac:chgData name="Yujiang Gui" userId="dfee0644025bcaa2" providerId="LiveId" clId="{AB89CE08-DBEA-4BE0-B36F-26114D19048D}" dt="2023-07-04T02:29:08.638" v="6600" actId="14100"/>
          <ac:spMkLst>
            <pc:docMk/>
            <pc:sldMk cId="3329356287" sldId="274"/>
            <ac:spMk id="8" creationId="{5815A527-2C51-02C3-0FD8-CA8398BAAFB9}"/>
          </ac:spMkLst>
        </pc:spChg>
        <pc:spChg chg="add del mod">
          <ac:chgData name="Yujiang Gui" userId="dfee0644025bcaa2" providerId="LiveId" clId="{AB89CE08-DBEA-4BE0-B36F-26114D19048D}" dt="2023-07-02T13:58:03.220" v="4613" actId="478"/>
          <ac:spMkLst>
            <pc:docMk/>
            <pc:sldMk cId="3329356287" sldId="274"/>
            <ac:spMk id="8" creationId="{C0532492-9D5A-DAA8-F48C-05A3DAA49FF2}"/>
          </ac:spMkLst>
        </pc:spChg>
        <pc:spChg chg="mod">
          <ac:chgData name="Yujiang Gui" userId="dfee0644025bcaa2" providerId="LiveId" clId="{AB89CE08-DBEA-4BE0-B36F-26114D19048D}" dt="2023-07-03T14:43:51.713" v="6054" actId="20577"/>
          <ac:spMkLst>
            <pc:docMk/>
            <pc:sldMk cId="3329356287" sldId="274"/>
            <ac:spMk id="9" creationId="{6F0C030E-BB42-8E59-8839-7A5DD8761B58}"/>
          </ac:spMkLst>
        </pc:spChg>
        <pc:spChg chg="add del mod">
          <ac:chgData name="Yujiang Gui" userId="dfee0644025bcaa2" providerId="LiveId" clId="{AB89CE08-DBEA-4BE0-B36F-26114D19048D}" dt="2023-07-02T13:58:17.019" v="4615" actId="478"/>
          <ac:spMkLst>
            <pc:docMk/>
            <pc:sldMk cId="3329356287" sldId="274"/>
            <ac:spMk id="10" creationId="{71FB3655-E493-FF78-67C6-7A403D8E497B}"/>
          </ac:spMkLst>
        </pc:spChg>
        <pc:spChg chg="add del mod">
          <ac:chgData name="Yujiang Gui" userId="dfee0644025bcaa2" providerId="LiveId" clId="{AB89CE08-DBEA-4BE0-B36F-26114D19048D}" dt="2023-07-02T13:58:19.180" v="4616" actId="478"/>
          <ac:spMkLst>
            <pc:docMk/>
            <pc:sldMk cId="3329356287" sldId="274"/>
            <ac:spMk id="11" creationId="{030B7580-2FC8-A9C2-BF46-883DF4BA26ED}"/>
          </ac:spMkLst>
        </pc:spChg>
        <pc:spChg chg="add del mod">
          <ac:chgData name="Yujiang Gui" userId="dfee0644025bcaa2" providerId="LiveId" clId="{AB89CE08-DBEA-4BE0-B36F-26114D19048D}" dt="2023-07-02T14:05:46.462" v="4651" actId="478"/>
          <ac:spMkLst>
            <pc:docMk/>
            <pc:sldMk cId="3329356287" sldId="274"/>
            <ac:spMk id="12" creationId="{4AEAAA23-E30A-AC71-E476-CA22D7C83CC6}"/>
          </ac:spMkLst>
        </pc:spChg>
        <pc:spChg chg="add mod">
          <ac:chgData name="Yujiang Gui" userId="dfee0644025bcaa2" providerId="LiveId" clId="{AB89CE08-DBEA-4BE0-B36F-26114D19048D}" dt="2023-07-02T13:58:19.590" v="4617"/>
          <ac:spMkLst>
            <pc:docMk/>
            <pc:sldMk cId="3329356287" sldId="274"/>
            <ac:spMk id="15" creationId="{E40C1675-6C9E-15DD-271B-773C17AB963E}"/>
          </ac:spMkLst>
        </pc:spChg>
        <pc:spChg chg="add mod">
          <ac:chgData name="Yujiang Gui" userId="dfee0644025bcaa2" providerId="LiveId" clId="{AB89CE08-DBEA-4BE0-B36F-26114D19048D}" dt="2023-07-02T13:58:19.590" v="4617"/>
          <ac:spMkLst>
            <pc:docMk/>
            <pc:sldMk cId="3329356287" sldId="274"/>
            <ac:spMk id="17" creationId="{C4426E46-F279-3E7B-02B5-A3E882D4B8BE}"/>
          </ac:spMkLst>
        </pc:spChg>
        <pc:spChg chg="add mod">
          <ac:chgData name="Yujiang Gui" userId="dfee0644025bcaa2" providerId="LiveId" clId="{AB89CE08-DBEA-4BE0-B36F-26114D19048D}" dt="2023-07-02T13:58:19.590" v="4617"/>
          <ac:spMkLst>
            <pc:docMk/>
            <pc:sldMk cId="3329356287" sldId="274"/>
            <ac:spMk id="18" creationId="{C18005C1-6655-C7FB-11C3-490762BC9D40}"/>
          </ac:spMkLst>
        </pc:spChg>
        <pc:spChg chg="add mod">
          <ac:chgData name="Yujiang Gui" userId="dfee0644025bcaa2" providerId="LiveId" clId="{AB89CE08-DBEA-4BE0-B36F-26114D19048D}" dt="2023-07-09T14:46:34.916" v="7261" actId="113"/>
          <ac:spMkLst>
            <pc:docMk/>
            <pc:sldMk cId="3329356287" sldId="274"/>
            <ac:spMk id="22" creationId="{3F985385-70F7-327F-2ADF-EC0F52C8A8B9}"/>
          </ac:spMkLst>
        </pc:spChg>
        <pc:spChg chg="add del mod">
          <ac:chgData name="Yujiang Gui" userId="dfee0644025bcaa2" providerId="LiveId" clId="{AB89CE08-DBEA-4BE0-B36F-26114D19048D}" dt="2023-07-03T14:49:18.820" v="6164" actId="478"/>
          <ac:spMkLst>
            <pc:docMk/>
            <pc:sldMk cId="3329356287" sldId="274"/>
            <ac:spMk id="23" creationId="{F4D7924D-2743-0FA4-8968-9596C0EE425B}"/>
          </ac:spMkLst>
        </pc:spChg>
        <pc:picChg chg="add del mod">
          <ac:chgData name="Yujiang Gui" userId="dfee0644025bcaa2" providerId="LiveId" clId="{AB89CE08-DBEA-4BE0-B36F-26114D19048D}" dt="2023-07-02T13:58:05.305" v="4614" actId="478"/>
          <ac:picMkLst>
            <pc:docMk/>
            <pc:sldMk cId="3329356287" sldId="274"/>
            <ac:picMk id="3" creationId="{AD09CD11-743C-3A86-3EFC-7C5A5E73EDC8}"/>
          </ac:picMkLst>
        </pc:picChg>
        <pc:picChg chg="add del mod ord">
          <ac:chgData name="Yujiang Gui" userId="dfee0644025bcaa2" providerId="LiveId" clId="{AB89CE08-DBEA-4BE0-B36F-26114D19048D}" dt="2023-07-02T13:58:00.735" v="4612" actId="478"/>
          <ac:picMkLst>
            <pc:docMk/>
            <pc:sldMk cId="3329356287" sldId="274"/>
            <ac:picMk id="4" creationId="{6878B46D-C3B8-3BE5-0D75-794EBEB422B1}"/>
          </ac:picMkLst>
        </pc:picChg>
        <pc:picChg chg="add del mod">
          <ac:chgData name="Yujiang Gui" userId="dfee0644025bcaa2" providerId="LiveId" clId="{AB89CE08-DBEA-4BE0-B36F-26114D19048D}" dt="2023-07-18T15:26:54.197" v="9225"/>
          <ac:picMkLst>
            <pc:docMk/>
            <pc:sldMk cId="3329356287" sldId="274"/>
            <ac:picMk id="11" creationId="{382DE9C7-96D9-659F-5071-FD4FA3D607DF}"/>
          </ac:picMkLst>
        </pc:picChg>
        <pc:picChg chg="add mod ord">
          <ac:chgData name="Yujiang Gui" userId="dfee0644025bcaa2" providerId="LiveId" clId="{AB89CE08-DBEA-4BE0-B36F-26114D19048D}" dt="2023-07-02T13:58:23.555" v="4618" actId="167"/>
          <ac:picMkLst>
            <pc:docMk/>
            <pc:sldMk cId="3329356287" sldId="274"/>
            <ac:picMk id="13" creationId="{72BD41C8-21CB-4639-334F-5A15CAC2EF75}"/>
          </ac:picMkLst>
        </pc:picChg>
        <pc:picChg chg="del">
          <ac:chgData name="Yujiang Gui" userId="dfee0644025bcaa2" providerId="LiveId" clId="{AB89CE08-DBEA-4BE0-B36F-26114D19048D}" dt="2023-07-02T13:49:33.766" v="4536" actId="478"/>
          <ac:picMkLst>
            <pc:docMk/>
            <pc:sldMk cId="3329356287" sldId="274"/>
            <ac:picMk id="14" creationId="{37A27435-A129-1229-BA20-CF85E983EFB2}"/>
          </ac:picMkLst>
        </pc:picChg>
        <pc:picChg chg="del">
          <ac:chgData name="Yujiang Gui" userId="dfee0644025bcaa2" providerId="LiveId" clId="{AB89CE08-DBEA-4BE0-B36F-26114D19048D}" dt="2023-07-02T08:31:46.513" v="4080" actId="478"/>
          <ac:picMkLst>
            <pc:docMk/>
            <pc:sldMk cId="3329356287" sldId="274"/>
            <ac:picMk id="16" creationId="{AAEEFB5A-C189-2D05-0838-E1F866F78322}"/>
          </ac:picMkLst>
        </pc:picChg>
        <pc:picChg chg="add del mod">
          <ac:chgData name="Yujiang Gui" userId="dfee0644025bcaa2" providerId="LiveId" clId="{AB89CE08-DBEA-4BE0-B36F-26114D19048D}" dt="2023-07-02T13:58:39.038" v="4619" actId="478"/>
          <ac:picMkLst>
            <pc:docMk/>
            <pc:sldMk cId="3329356287" sldId="274"/>
            <ac:picMk id="19" creationId="{4D647AB4-015E-058D-0012-AD386A22E5A9}"/>
          </ac:picMkLst>
        </pc:picChg>
        <pc:picChg chg="add mod">
          <ac:chgData name="Yujiang Gui" userId="dfee0644025bcaa2" providerId="LiveId" clId="{AB89CE08-DBEA-4BE0-B36F-26114D19048D}" dt="2023-07-02T13:58:59.731" v="4625" actId="1076"/>
          <ac:picMkLst>
            <pc:docMk/>
            <pc:sldMk cId="3329356287" sldId="274"/>
            <ac:picMk id="21" creationId="{716C772E-0751-DE32-EF95-654F3C40E0BF}"/>
          </ac:picMkLst>
        </pc:picChg>
      </pc:sldChg>
      <pc:sldChg chg="addSp delSp modSp add mod ord modTransition modAnim modNotesTx">
        <pc:chgData name="Yujiang Gui" userId="dfee0644025bcaa2" providerId="LiveId" clId="{AB89CE08-DBEA-4BE0-B36F-26114D19048D}" dt="2023-07-18T15:26:54.197" v="9225"/>
        <pc:sldMkLst>
          <pc:docMk/>
          <pc:sldMk cId="536613162" sldId="275"/>
        </pc:sldMkLst>
        <pc:spChg chg="mod">
          <ac:chgData name="Yujiang Gui" userId="dfee0644025bcaa2" providerId="LiveId" clId="{AB89CE08-DBEA-4BE0-B36F-26114D19048D}" dt="2023-07-02T15:02:20.219" v="5414" actId="121"/>
          <ac:spMkLst>
            <pc:docMk/>
            <pc:sldMk cId="536613162" sldId="275"/>
            <ac:spMk id="7" creationId="{4D6A2646-9062-63D8-236C-F52951992484}"/>
          </ac:spMkLst>
        </pc:spChg>
        <pc:spChg chg="mod">
          <ac:chgData name="Yujiang Gui" userId="dfee0644025bcaa2" providerId="LiveId" clId="{AB89CE08-DBEA-4BE0-B36F-26114D19048D}" dt="2023-07-04T05:10:32.249" v="6886" actId="20577"/>
          <ac:spMkLst>
            <pc:docMk/>
            <pc:sldMk cId="536613162" sldId="275"/>
            <ac:spMk id="9" creationId="{6F0C030E-BB42-8E59-8839-7A5DD8761B58}"/>
          </ac:spMkLst>
        </pc:spChg>
        <pc:spChg chg="add mod">
          <ac:chgData name="Yujiang Gui" userId="dfee0644025bcaa2" providerId="LiveId" clId="{AB89CE08-DBEA-4BE0-B36F-26114D19048D}" dt="2023-07-02T14:09:12.082" v="4673"/>
          <ac:spMkLst>
            <pc:docMk/>
            <pc:sldMk cId="536613162" sldId="275"/>
            <ac:spMk id="12" creationId="{A81831C2-D3FB-C7B6-F987-DE578C36CBBB}"/>
          </ac:spMkLst>
        </pc:spChg>
        <pc:spChg chg="add mod">
          <ac:chgData name="Yujiang Gui" userId="dfee0644025bcaa2" providerId="LiveId" clId="{AB89CE08-DBEA-4BE0-B36F-26114D19048D}" dt="2023-07-02T14:10:21.060" v="4722" actId="1076"/>
          <ac:spMkLst>
            <pc:docMk/>
            <pc:sldMk cId="536613162" sldId="275"/>
            <ac:spMk id="17" creationId="{BF231CBF-252E-8ABA-61E2-2512E18FE778}"/>
          </ac:spMkLst>
        </pc:spChg>
        <pc:spChg chg="add mod">
          <ac:chgData name="Yujiang Gui" userId="dfee0644025bcaa2" providerId="LiveId" clId="{AB89CE08-DBEA-4BE0-B36F-26114D19048D}" dt="2023-07-02T14:10:24.937" v="4723" actId="1076"/>
          <ac:spMkLst>
            <pc:docMk/>
            <pc:sldMk cId="536613162" sldId="275"/>
            <ac:spMk id="18" creationId="{DD3D8C0B-20F5-7829-0BA5-8903416758B6}"/>
          </ac:spMkLst>
        </pc:spChg>
        <pc:spChg chg="add mod">
          <ac:chgData name="Yujiang Gui" userId="dfee0644025bcaa2" providerId="LiveId" clId="{AB89CE08-DBEA-4BE0-B36F-26114D19048D}" dt="2023-07-03T14:49:52.702" v="6171" actId="1076"/>
          <ac:spMkLst>
            <pc:docMk/>
            <pc:sldMk cId="536613162" sldId="275"/>
            <ac:spMk id="19" creationId="{B4C30EE3-2614-3D68-3F64-57B0E36053AD}"/>
          </ac:spMkLst>
        </pc:spChg>
        <pc:picChg chg="add del mod">
          <ac:chgData name="Yujiang Gui" userId="dfee0644025bcaa2" providerId="LiveId" clId="{AB89CE08-DBEA-4BE0-B36F-26114D19048D}" dt="2023-07-18T15:26:54.197" v="9225"/>
          <ac:picMkLst>
            <pc:docMk/>
            <pc:sldMk cId="536613162" sldId="275"/>
            <ac:picMk id="3" creationId="{94831258-4E56-A2D0-E55D-8A65BDD27554}"/>
          </ac:picMkLst>
        </pc:picChg>
        <pc:picChg chg="add del mod">
          <ac:chgData name="Yujiang Gui" userId="dfee0644025bcaa2" providerId="LiveId" clId="{AB89CE08-DBEA-4BE0-B36F-26114D19048D}" dt="2023-07-02T14:08:35.867" v="4658" actId="478"/>
          <ac:picMkLst>
            <pc:docMk/>
            <pc:sldMk cId="536613162" sldId="275"/>
            <ac:picMk id="3" creationId="{BDD78883-3A4C-F868-F75E-2AD9DD9DA0F1}"/>
          </ac:picMkLst>
        </pc:picChg>
        <pc:picChg chg="add del mod">
          <ac:chgData name="Yujiang Gui" userId="dfee0644025bcaa2" providerId="LiveId" clId="{AB89CE08-DBEA-4BE0-B36F-26114D19048D}" dt="2023-07-02T14:09:22.137" v="4675" actId="478"/>
          <ac:picMkLst>
            <pc:docMk/>
            <pc:sldMk cId="536613162" sldId="275"/>
            <ac:picMk id="8" creationId="{5CBF1505-5E02-67F5-F801-1CB58569182C}"/>
          </ac:picMkLst>
        </pc:picChg>
        <pc:picChg chg="add mod">
          <ac:chgData name="Yujiang Gui" userId="dfee0644025bcaa2" providerId="LiveId" clId="{AB89CE08-DBEA-4BE0-B36F-26114D19048D}" dt="2023-07-02T14:09:17.152" v="4674" actId="14100"/>
          <ac:picMkLst>
            <pc:docMk/>
            <pc:sldMk cId="536613162" sldId="275"/>
            <ac:picMk id="11" creationId="{2E69FB48-32CF-3ACB-E946-CD6FA839CD73}"/>
          </ac:picMkLst>
        </pc:picChg>
        <pc:picChg chg="del">
          <ac:chgData name="Yujiang Gui" userId="dfee0644025bcaa2" providerId="LiveId" clId="{AB89CE08-DBEA-4BE0-B36F-26114D19048D}" dt="2023-07-02T08:38:42.648" v="4216" actId="478"/>
          <ac:picMkLst>
            <pc:docMk/>
            <pc:sldMk cId="536613162" sldId="275"/>
            <ac:picMk id="14" creationId="{37A27435-A129-1229-BA20-CF85E983EFB2}"/>
          </ac:picMkLst>
        </pc:picChg>
        <pc:picChg chg="add mod">
          <ac:chgData name="Yujiang Gui" userId="dfee0644025bcaa2" providerId="LiveId" clId="{AB89CE08-DBEA-4BE0-B36F-26114D19048D}" dt="2023-07-02T14:10:15.167" v="4721" actId="1036"/>
          <ac:picMkLst>
            <pc:docMk/>
            <pc:sldMk cId="536613162" sldId="275"/>
            <ac:picMk id="15" creationId="{C446953A-EFB5-6D5B-3FF9-57CC3CD1F1C6}"/>
          </ac:picMkLst>
        </pc:picChg>
        <pc:picChg chg="del">
          <ac:chgData name="Yujiang Gui" userId="dfee0644025bcaa2" providerId="LiveId" clId="{AB89CE08-DBEA-4BE0-B36F-26114D19048D}" dt="2023-07-02T08:38:48.247" v="4218" actId="478"/>
          <ac:picMkLst>
            <pc:docMk/>
            <pc:sldMk cId="536613162" sldId="275"/>
            <ac:picMk id="16" creationId="{AAEEFB5A-C189-2D05-0838-E1F866F78322}"/>
          </ac:picMkLst>
        </pc:picChg>
      </pc:sldChg>
      <pc:sldChg chg="addSp delSp modSp add mod ord modTransition modAnim modNotesTx">
        <pc:chgData name="Yujiang Gui" userId="dfee0644025bcaa2" providerId="LiveId" clId="{AB89CE08-DBEA-4BE0-B36F-26114D19048D}" dt="2023-07-18T15:26:54.197" v="9225"/>
        <pc:sldMkLst>
          <pc:docMk/>
          <pc:sldMk cId="649531347" sldId="276"/>
        </pc:sldMkLst>
        <pc:spChg chg="mod">
          <ac:chgData name="Yujiang Gui" userId="dfee0644025bcaa2" providerId="LiveId" clId="{AB89CE08-DBEA-4BE0-B36F-26114D19048D}" dt="2023-07-02T15:02:25.976" v="5417" actId="121"/>
          <ac:spMkLst>
            <pc:docMk/>
            <pc:sldMk cId="649531347" sldId="276"/>
            <ac:spMk id="7" creationId="{4D6A2646-9062-63D8-236C-F52951992484}"/>
          </ac:spMkLst>
        </pc:spChg>
        <pc:spChg chg="mod">
          <ac:chgData name="Yujiang Gui" userId="dfee0644025bcaa2" providerId="LiveId" clId="{AB89CE08-DBEA-4BE0-B36F-26114D19048D}" dt="2023-07-03T14:50:53.316" v="6208" actId="20577"/>
          <ac:spMkLst>
            <pc:docMk/>
            <pc:sldMk cId="649531347" sldId="276"/>
            <ac:spMk id="9" creationId="{6F0C030E-BB42-8E59-8839-7A5DD8761B58}"/>
          </ac:spMkLst>
        </pc:spChg>
        <pc:spChg chg="add del mod">
          <ac:chgData name="Yujiang Gui" userId="dfee0644025bcaa2" providerId="LiveId" clId="{AB89CE08-DBEA-4BE0-B36F-26114D19048D}" dt="2023-07-02T14:10:04.846" v="4683"/>
          <ac:spMkLst>
            <pc:docMk/>
            <pc:sldMk cId="649531347" sldId="276"/>
            <ac:spMk id="11" creationId="{7E08F95A-E409-D58D-6EE9-9B7C0FEB7204}"/>
          </ac:spMkLst>
        </pc:spChg>
        <pc:spChg chg="add del mod">
          <ac:chgData name="Yujiang Gui" userId="dfee0644025bcaa2" providerId="LiveId" clId="{AB89CE08-DBEA-4BE0-B36F-26114D19048D}" dt="2023-07-02T14:10:04.846" v="4683"/>
          <ac:spMkLst>
            <pc:docMk/>
            <pc:sldMk cId="649531347" sldId="276"/>
            <ac:spMk id="12" creationId="{64A0F9F1-7EDE-AE7F-2E3F-7F2139E2F26C}"/>
          </ac:spMkLst>
        </pc:spChg>
        <pc:spChg chg="add mod">
          <ac:chgData name="Yujiang Gui" userId="dfee0644025bcaa2" providerId="LiveId" clId="{AB89CE08-DBEA-4BE0-B36F-26114D19048D}" dt="2023-07-02T14:14:13.521" v="4808"/>
          <ac:spMkLst>
            <pc:docMk/>
            <pc:sldMk cId="649531347" sldId="276"/>
            <ac:spMk id="13" creationId="{3E7AF682-9E0D-5325-57C3-2EEB58D16940}"/>
          </ac:spMkLst>
        </pc:spChg>
        <pc:spChg chg="add mod">
          <ac:chgData name="Yujiang Gui" userId="dfee0644025bcaa2" providerId="LiveId" clId="{AB89CE08-DBEA-4BE0-B36F-26114D19048D}" dt="2023-07-02T14:15:32.934" v="4847"/>
          <ac:spMkLst>
            <pc:docMk/>
            <pc:sldMk cId="649531347" sldId="276"/>
            <ac:spMk id="17" creationId="{FE1B592E-52E8-36C4-7098-9DB182C20F15}"/>
          </ac:spMkLst>
        </pc:spChg>
        <pc:spChg chg="add mod">
          <ac:chgData name="Yujiang Gui" userId="dfee0644025bcaa2" providerId="LiveId" clId="{AB89CE08-DBEA-4BE0-B36F-26114D19048D}" dt="2023-07-02T14:15:32.934" v="4847"/>
          <ac:spMkLst>
            <pc:docMk/>
            <pc:sldMk cId="649531347" sldId="276"/>
            <ac:spMk id="18" creationId="{5BAE500C-D46D-5034-BA8A-8293C5889330}"/>
          </ac:spMkLst>
        </pc:spChg>
        <pc:spChg chg="add mod">
          <ac:chgData name="Yujiang Gui" userId="dfee0644025bcaa2" providerId="LiveId" clId="{AB89CE08-DBEA-4BE0-B36F-26114D19048D}" dt="2023-07-09T14:47:26.353" v="7269" actId="20577"/>
          <ac:spMkLst>
            <pc:docMk/>
            <pc:sldMk cId="649531347" sldId="276"/>
            <ac:spMk id="21" creationId="{CEE79CBD-C2B9-4B14-EAE6-6C162715004A}"/>
          </ac:spMkLst>
        </pc:spChg>
        <pc:spChg chg="add del mod">
          <ac:chgData name="Yujiang Gui" userId="dfee0644025bcaa2" providerId="LiveId" clId="{AB89CE08-DBEA-4BE0-B36F-26114D19048D}" dt="2023-07-02T14:19:08.061" v="4877" actId="478"/>
          <ac:spMkLst>
            <pc:docMk/>
            <pc:sldMk cId="649531347" sldId="276"/>
            <ac:spMk id="22" creationId="{C17A0788-D671-2202-7B02-D56327620450}"/>
          </ac:spMkLst>
        </pc:spChg>
        <pc:spChg chg="add mod">
          <ac:chgData name="Yujiang Gui" userId="dfee0644025bcaa2" providerId="LiveId" clId="{AB89CE08-DBEA-4BE0-B36F-26114D19048D}" dt="2023-07-03T14:50:09.495" v="6173" actId="1076"/>
          <ac:spMkLst>
            <pc:docMk/>
            <pc:sldMk cId="649531347" sldId="276"/>
            <ac:spMk id="23" creationId="{0F9768E4-546D-64C3-3F91-087647F8D1B9}"/>
          </ac:spMkLst>
        </pc:spChg>
        <pc:picChg chg="add del mod">
          <ac:chgData name="Yujiang Gui" userId="dfee0644025bcaa2" providerId="LiveId" clId="{AB89CE08-DBEA-4BE0-B36F-26114D19048D}" dt="2023-07-18T15:26:54.197" v="9225"/>
          <ac:picMkLst>
            <pc:docMk/>
            <pc:sldMk cId="649531347" sldId="276"/>
            <ac:picMk id="3" creationId="{20362BAF-AAE2-0C6C-0426-104E9642F8AF}"/>
          </ac:picMkLst>
        </pc:picChg>
        <pc:picChg chg="del">
          <ac:chgData name="Yujiang Gui" userId="dfee0644025bcaa2" providerId="LiveId" clId="{AB89CE08-DBEA-4BE0-B36F-26114D19048D}" dt="2023-07-02T08:39:33.133" v="4224" actId="478"/>
          <ac:picMkLst>
            <pc:docMk/>
            <pc:sldMk cId="649531347" sldId="276"/>
            <ac:picMk id="3" creationId="{AD09CD11-743C-3A86-3EFC-7C5A5E73EDC8}"/>
          </ac:picMkLst>
        </pc:picChg>
        <pc:picChg chg="add del mod">
          <ac:chgData name="Yujiang Gui" userId="dfee0644025bcaa2" providerId="LiveId" clId="{AB89CE08-DBEA-4BE0-B36F-26114D19048D}" dt="2023-07-02T14:14:03.559" v="4807" actId="1038"/>
          <ac:picMkLst>
            <pc:docMk/>
            <pc:sldMk cId="649531347" sldId="276"/>
            <ac:picMk id="4" creationId="{042EDE07-0413-596A-E387-2811980C65AD}"/>
          </ac:picMkLst>
        </pc:picChg>
        <pc:picChg chg="add del mod">
          <ac:chgData name="Yujiang Gui" userId="dfee0644025bcaa2" providerId="LiveId" clId="{AB89CE08-DBEA-4BE0-B36F-26114D19048D}" dt="2023-07-02T14:14:33.733" v="4812" actId="478"/>
          <ac:picMkLst>
            <pc:docMk/>
            <pc:sldMk cId="649531347" sldId="276"/>
            <ac:picMk id="10" creationId="{15540C81-BA79-F25E-F790-7512A5BB108A}"/>
          </ac:picMkLst>
        </pc:picChg>
        <pc:picChg chg="del">
          <ac:chgData name="Yujiang Gui" userId="dfee0644025bcaa2" providerId="LiveId" clId="{AB89CE08-DBEA-4BE0-B36F-26114D19048D}" dt="2023-07-02T08:39:26.695" v="4221" actId="478"/>
          <ac:picMkLst>
            <pc:docMk/>
            <pc:sldMk cId="649531347" sldId="276"/>
            <ac:picMk id="14" creationId="{37A27435-A129-1229-BA20-CF85E983EFB2}"/>
          </ac:picMkLst>
        </pc:picChg>
        <pc:picChg chg="add del mod">
          <ac:chgData name="Yujiang Gui" userId="dfee0644025bcaa2" providerId="LiveId" clId="{AB89CE08-DBEA-4BE0-B36F-26114D19048D}" dt="2023-07-02T14:15:57.983" v="4851" actId="478"/>
          <ac:picMkLst>
            <pc:docMk/>
            <pc:sldMk cId="649531347" sldId="276"/>
            <ac:picMk id="16" creationId="{C8B4F8F2-A9E5-89AD-98B8-65B4BDF47660}"/>
          </ac:picMkLst>
        </pc:picChg>
        <pc:picChg chg="add mod">
          <ac:chgData name="Yujiang Gui" userId="dfee0644025bcaa2" providerId="LiveId" clId="{AB89CE08-DBEA-4BE0-B36F-26114D19048D}" dt="2023-07-02T14:16:27.471" v="4860" actId="1076"/>
          <ac:picMkLst>
            <pc:docMk/>
            <pc:sldMk cId="649531347" sldId="276"/>
            <ac:picMk id="20" creationId="{506171DF-3A29-D4D8-92DD-5234EB143CAA}"/>
          </ac:picMkLst>
        </pc:picChg>
      </pc:sldChg>
      <pc:sldChg chg="addSp delSp modSp add del mod">
        <pc:chgData name="Yujiang Gui" userId="dfee0644025bcaa2" providerId="LiveId" clId="{AB89CE08-DBEA-4BE0-B36F-26114D19048D}" dt="2023-07-02T08:41:56.927" v="4253" actId="2696"/>
        <pc:sldMkLst>
          <pc:docMk/>
          <pc:sldMk cId="3030680868" sldId="277"/>
        </pc:sldMkLst>
        <pc:spChg chg="add del mod">
          <ac:chgData name="Yujiang Gui" userId="dfee0644025bcaa2" providerId="LiveId" clId="{AB89CE08-DBEA-4BE0-B36F-26114D19048D}" dt="2023-07-02T08:37:34.645" v="4210" actId="478"/>
          <ac:spMkLst>
            <pc:docMk/>
            <pc:sldMk cId="3030680868" sldId="277"/>
            <ac:spMk id="2" creationId="{B98E3E88-F2F6-98AC-73A4-B0BBFA8106F5}"/>
          </ac:spMkLst>
        </pc:spChg>
      </pc:sldChg>
      <pc:sldChg chg="addSp delSp modSp add mod modTransition modAnim modNotesTx">
        <pc:chgData name="Yujiang Gui" userId="dfee0644025bcaa2" providerId="LiveId" clId="{AB89CE08-DBEA-4BE0-B36F-26114D19048D}" dt="2023-07-18T15:26:54.197" v="9225"/>
        <pc:sldMkLst>
          <pc:docMk/>
          <pc:sldMk cId="3977988258" sldId="277"/>
        </pc:sldMkLst>
        <pc:spChg chg="add mod">
          <ac:chgData name="Yujiang Gui" userId="dfee0644025bcaa2" providerId="LiveId" clId="{AB89CE08-DBEA-4BE0-B36F-26114D19048D}" dt="2023-07-03T15:20:26.807" v="6419" actId="1035"/>
          <ac:spMkLst>
            <pc:docMk/>
            <pc:sldMk cId="3977988258" sldId="277"/>
            <ac:spMk id="2" creationId="{2389E2C4-D567-6EF4-49CA-8B362D4D8850}"/>
          </ac:spMkLst>
        </pc:spChg>
        <pc:spChg chg="del">
          <ac:chgData name="Yujiang Gui" userId="dfee0644025bcaa2" providerId="LiveId" clId="{AB89CE08-DBEA-4BE0-B36F-26114D19048D}" dt="2023-07-02T14:36:57.657" v="5187" actId="478"/>
          <ac:spMkLst>
            <pc:docMk/>
            <pc:sldMk cId="3977988258" sldId="277"/>
            <ac:spMk id="2" creationId="{6917C82B-98DF-3C4F-7EEE-B83B7EFEA7BA}"/>
          </ac:spMkLst>
        </pc:spChg>
        <pc:spChg chg="add mod">
          <ac:chgData name="Yujiang Gui" userId="dfee0644025bcaa2" providerId="LiveId" clId="{AB89CE08-DBEA-4BE0-B36F-26114D19048D}" dt="2023-07-09T14:23:52.059" v="7168" actId="113"/>
          <ac:spMkLst>
            <pc:docMk/>
            <pc:sldMk cId="3977988258" sldId="277"/>
            <ac:spMk id="4" creationId="{06126C98-C871-6B2B-E89A-C3BFD8E2F55E}"/>
          </ac:spMkLst>
        </pc:spChg>
        <pc:spChg chg="mod">
          <ac:chgData name="Yujiang Gui" userId="dfee0644025bcaa2" providerId="LiveId" clId="{AB89CE08-DBEA-4BE0-B36F-26114D19048D}" dt="2023-07-03T15:27:01.981" v="6551" actId="20577"/>
          <ac:spMkLst>
            <pc:docMk/>
            <pc:sldMk cId="3977988258" sldId="277"/>
            <ac:spMk id="7" creationId="{4D6A2646-9062-63D8-236C-F52951992484}"/>
          </ac:spMkLst>
        </pc:spChg>
        <pc:spChg chg="mod">
          <ac:chgData name="Yujiang Gui" userId="dfee0644025bcaa2" providerId="LiveId" clId="{AB89CE08-DBEA-4BE0-B36F-26114D19048D}" dt="2023-07-03T05:48:22.389" v="5513" actId="20577"/>
          <ac:spMkLst>
            <pc:docMk/>
            <pc:sldMk cId="3977988258" sldId="277"/>
            <ac:spMk id="9" creationId="{6F0C030E-BB42-8E59-8839-7A5DD8761B58}"/>
          </ac:spMkLst>
        </pc:spChg>
        <pc:graphicFrameChg chg="add mod">
          <ac:chgData name="Yujiang Gui" userId="dfee0644025bcaa2" providerId="LiveId" clId="{AB89CE08-DBEA-4BE0-B36F-26114D19048D}" dt="2023-07-09T14:50:23.435" v="7280" actId="1076"/>
          <ac:graphicFrameMkLst>
            <pc:docMk/>
            <pc:sldMk cId="3977988258" sldId="277"/>
            <ac:graphicFrameMk id="3" creationId="{0BF48847-BB2E-C11E-7C7A-5ABC29568908}"/>
          </ac:graphicFrameMkLst>
        </pc:graphicFrameChg>
        <pc:picChg chg="add del mod">
          <ac:chgData name="Yujiang Gui" userId="dfee0644025bcaa2" providerId="LiveId" clId="{AB89CE08-DBEA-4BE0-B36F-26114D19048D}" dt="2023-07-18T15:26:54.197" v="9225"/>
          <ac:picMkLst>
            <pc:docMk/>
            <pc:sldMk cId="3977988258" sldId="277"/>
            <ac:picMk id="10" creationId="{55C9D4A0-228A-AF09-1D24-8DBAFCE4CC0E}"/>
          </ac:picMkLst>
        </pc:picChg>
      </pc:sldChg>
      <pc:sldChg chg="addSp delSp modSp add mod modTransition modAnim modNotesTx">
        <pc:chgData name="Yujiang Gui" userId="dfee0644025bcaa2" providerId="LiveId" clId="{AB89CE08-DBEA-4BE0-B36F-26114D19048D}" dt="2023-07-18T15:26:54.197" v="9225"/>
        <pc:sldMkLst>
          <pc:docMk/>
          <pc:sldMk cId="2543895925" sldId="278"/>
        </pc:sldMkLst>
        <pc:spChg chg="add mod">
          <ac:chgData name="Yujiang Gui" userId="dfee0644025bcaa2" providerId="LiveId" clId="{AB89CE08-DBEA-4BE0-B36F-26114D19048D}" dt="2023-07-03T15:24:04.533" v="6506" actId="1076"/>
          <ac:spMkLst>
            <pc:docMk/>
            <pc:sldMk cId="2543895925" sldId="278"/>
            <ac:spMk id="2" creationId="{5413B6C4-24B2-5A77-311B-064D48C9FCD4}"/>
          </ac:spMkLst>
        </pc:spChg>
        <pc:spChg chg="del">
          <ac:chgData name="Yujiang Gui" userId="dfee0644025bcaa2" providerId="LiveId" clId="{AB89CE08-DBEA-4BE0-B36F-26114D19048D}" dt="2023-07-02T14:36:59.821" v="5188" actId="478"/>
          <ac:spMkLst>
            <pc:docMk/>
            <pc:sldMk cId="2543895925" sldId="278"/>
            <ac:spMk id="2" creationId="{6917C82B-98DF-3C4F-7EEE-B83B7EFEA7BA}"/>
          </ac:spMkLst>
        </pc:spChg>
        <pc:spChg chg="add mod">
          <ac:chgData name="Yujiang Gui" userId="dfee0644025bcaa2" providerId="LiveId" clId="{AB89CE08-DBEA-4BE0-B36F-26114D19048D}" dt="2023-07-09T14:48:57.261" v="7271"/>
          <ac:spMkLst>
            <pc:docMk/>
            <pc:sldMk cId="2543895925" sldId="278"/>
            <ac:spMk id="3" creationId="{4FDACE1B-8530-7D66-2FC8-0E71A8BDDD5E}"/>
          </ac:spMkLst>
        </pc:spChg>
        <pc:spChg chg="mod">
          <ac:chgData name="Yujiang Gui" userId="dfee0644025bcaa2" providerId="LiveId" clId="{AB89CE08-DBEA-4BE0-B36F-26114D19048D}" dt="2023-07-03T15:27:06.403" v="6553" actId="20577"/>
          <ac:spMkLst>
            <pc:docMk/>
            <pc:sldMk cId="2543895925" sldId="278"/>
            <ac:spMk id="7" creationId="{4D6A2646-9062-63D8-236C-F52951992484}"/>
          </ac:spMkLst>
        </pc:spChg>
        <pc:spChg chg="mod">
          <ac:chgData name="Yujiang Gui" userId="dfee0644025bcaa2" providerId="LiveId" clId="{AB89CE08-DBEA-4BE0-B36F-26114D19048D}" dt="2023-07-03T05:48:27.100" v="5518" actId="20577"/>
          <ac:spMkLst>
            <pc:docMk/>
            <pc:sldMk cId="2543895925" sldId="278"/>
            <ac:spMk id="9" creationId="{6F0C030E-BB42-8E59-8839-7A5DD8761B58}"/>
          </ac:spMkLst>
        </pc:spChg>
        <pc:spChg chg="add del mod">
          <ac:chgData name="Yujiang Gui" userId="dfee0644025bcaa2" providerId="LiveId" clId="{AB89CE08-DBEA-4BE0-B36F-26114D19048D}" dt="2023-07-09T14:48:59.844" v="7272" actId="478"/>
          <ac:spMkLst>
            <pc:docMk/>
            <pc:sldMk cId="2543895925" sldId="278"/>
            <ac:spMk id="11" creationId="{85501C4E-BA68-54CF-96ED-6ACD3FF1822F}"/>
          </ac:spMkLst>
        </pc:spChg>
        <pc:picChg chg="add del mod">
          <ac:chgData name="Yujiang Gui" userId="dfee0644025bcaa2" providerId="LiveId" clId="{AB89CE08-DBEA-4BE0-B36F-26114D19048D}" dt="2023-07-02T14:41:51.620" v="5192" actId="478"/>
          <ac:picMkLst>
            <pc:docMk/>
            <pc:sldMk cId="2543895925" sldId="278"/>
            <ac:picMk id="4" creationId="{1BE6D047-1198-2119-330A-ABD4D32B2446}"/>
          </ac:picMkLst>
        </pc:picChg>
        <pc:picChg chg="add del mod">
          <ac:chgData name="Yujiang Gui" userId="dfee0644025bcaa2" providerId="LiveId" clId="{AB89CE08-DBEA-4BE0-B36F-26114D19048D}" dt="2023-07-18T15:26:54.197" v="9225"/>
          <ac:picMkLst>
            <pc:docMk/>
            <pc:sldMk cId="2543895925" sldId="278"/>
            <ac:picMk id="8" creationId="{6A2F87B5-C097-1176-0659-4D159C2CF4CC}"/>
          </ac:picMkLst>
        </pc:picChg>
        <pc:picChg chg="add mod">
          <ac:chgData name="Yujiang Gui" userId="dfee0644025bcaa2" providerId="LiveId" clId="{AB89CE08-DBEA-4BE0-B36F-26114D19048D}" dt="2023-07-09T14:50:33.270" v="7298" actId="1035"/>
          <ac:picMkLst>
            <pc:docMk/>
            <pc:sldMk cId="2543895925" sldId="278"/>
            <ac:picMk id="10" creationId="{331D9597-1FBD-FF7D-ABC2-54D90E5C539A}"/>
          </ac:picMkLst>
        </pc:picChg>
      </pc:sldChg>
      <pc:sldChg chg="add del">
        <pc:chgData name="Yujiang Gui" userId="dfee0644025bcaa2" providerId="LiveId" clId="{AB89CE08-DBEA-4BE0-B36F-26114D19048D}" dt="2023-07-02T08:37:49.690" v="4213" actId="2890"/>
        <pc:sldMkLst>
          <pc:docMk/>
          <pc:sldMk cId="2845553103" sldId="278"/>
        </pc:sldMkLst>
      </pc:sldChg>
      <pc:sldChg chg="addSp delSp modSp add mod modTransition modAnim modNotesTx">
        <pc:chgData name="Yujiang Gui" userId="dfee0644025bcaa2" providerId="LiveId" clId="{AB89CE08-DBEA-4BE0-B36F-26114D19048D}" dt="2023-07-18T15:26:54.197" v="9225"/>
        <pc:sldMkLst>
          <pc:docMk/>
          <pc:sldMk cId="578190251" sldId="279"/>
        </pc:sldMkLst>
        <pc:spChg chg="del">
          <ac:chgData name="Yujiang Gui" userId="dfee0644025bcaa2" providerId="LiveId" clId="{AB89CE08-DBEA-4BE0-B36F-26114D19048D}" dt="2023-07-02T14:37:01.670" v="5189" actId="478"/>
          <ac:spMkLst>
            <pc:docMk/>
            <pc:sldMk cId="578190251" sldId="279"/>
            <ac:spMk id="2" creationId="{6917C82B-98DF-3C4F-7EEE-B83B7EFEA7BA}"/>
          </ac:spMkLst>
        </pc:spChg>
        <pc:spChg chg="add mod">
          <ac:chgData name="Yujiang Gui" userId="dfee0644025bcaa2" providerId="LiveId" clId="{AB89CE08-DBEA-4BE0-B36F-26114D19048D}" dt="2023-07-09T14:51:51.837" v="7324" actId="113"/>
          <ac:spMkLst>
            <pc:docMk/>
            <pc:sldMk cId="578190251" sldId="279"/>
            <ac:spMk id="2" creationId="{AC66DDF7-09A0-F216-7230-8E1F4610F582}"/>
          </ac:spMkLst>
        </pc:spChg>
        <pc:spChg chg="mod">
          <ac:chgData name="Yujiang Gui" userId="dfee0644025bcaa2" providerId="LiveId" clId="{AB89CE08-DBEA-4BE0-B36F-26114D19048D}" dt="2023-07-03T15:27:10.570" v="6557" actId="20577"/>
          <ac:spMkLst>
            <pc:docMk/>
            <pc:sldMk cId="578190251" sldId="279"/>
            <ac:spMk id="7" creationId="{4D6A2646-9062-63D8-236C-F52951992484}"/>
          </ac:spMkLst>
        </pc:spChg>
        <pc:spChg chg="mod">
          <ac:chgData name="Yujiang Gui" userId="dfee0644025bcaa2" providerId="LiveId" clId="{AB89CE08-DBEA-4BE0-B36F-26114D19048D}" dt="2023-07-03T14:54:00.844" v="6280" actId="20577"/>
          <ac:spMkLst>
            <pc:docMk/>
            <pc:sldMk cId="578190251" sldId="279"/>
            <ac:spMk id="9" creationId="{6F0C030E-BB42-8E59-8839-7A5DD8761B58}"/>
          </ac:spMkLst>
        </pc:spChg>
        <pc:spChg chg="add del mod">
          <ac:chgData name="Yujiang Gui" userId="dfee0644025bcaa2" providerId="LiveId" clId="{AB89CE08-DBEA-4BE0-B36F-26114D19048D}" dt="2023-07-09T14:51:21.923" v="7301" actId="478"/>
          <ac:spMkLst>
            <pc:docMk/>
            <pc:sldMk cId="578190251" sldId="279"/>
            <ac:spMk id="11" creationId="{1DB422B6-F19C-1BEE-E03F-A10A3D9E170F}"/>
          </ac:spMkLst>
        </pc:spChg>
        <pc:picChg chg="add del mod">
          <ac:chgData name="Yujiang Gui" userId="dfee0644025bcaa2" providerId="LiveId" clId="{AB89CE08-DBEA-4BE0-B36F-26114D19048D}" dt="2023-07-18T15:26:54.197" v="9225"/>
          <ac:picMkLst>
            <pc:docMk/>
            <pc:sldMk cId="578190251" sldId="279"/>
            <ac:picMk id="4" creationId="{0C51EC90-EEA9-BC9D-7936-F5CA81288953}"/>
          </ac:picMkLst>
        </pc:picChg>
        <pc:picChg chg="add del mod">
          <ac:chgData name="Yujiang Gui" userId="dfee0644025bcaa2" providerId="LiveId" clId="{AB89CE08-DBEA-4BE0-B36F-26114D19048D}" dt="2023-07-02T14:46:58.911" v="5231" actId="478"/>
          <ac:picMkLst>
            <pc:docMk/>
            <pc:sldMk cId="578190251" sldId="279"/>
            <ac:picMk id="4" creationId="{CD3586FD-E6DD-A2B5-987E-5EB459DB5E5E}"/>
          </ac:picMkLst>
        </pc:picChg>
        <pc:picChg chg="add mod">
          <ac:chgData name="Yujiang Gui" userId="dfee0644025bcaa2" providerId="LiveId" clId="{AB89CE08-DBEA-4BE0-B36F-26114D19048D}" dt="2023-07-02T14:47:16.310" v="5236" actId="1076"/>
          <ac:picMkLst>
            <pc:docMk/>
            <pc:sldMk cId="578190251" sldId="279"/>
            <ac:picMk id="10" creationId="{C2248E56-7BCA-2EF0-4A36-9D6BECCCF367}"/>
          </ac:picMkLst>
        </pc:picChg>
      </pc:sldChg>
      <pc:sldChg chg="addSp delSp modSp add mod modTransition modAnim modNotesTx">
        <pc:chgData name="Yujiang Gui" userId="dfee0644025bcaa2" providerId="LiveId" clId="{AB89CE08-DBEA-4BE0-B36F-26114D19048D}" dt="2023-07-18T15:26:54.197" v="9225"/>
        <pc:sldMkLst>
          <pc:docMk/>
          <pc:sldMk cId="2745199336" sldId="280"/>
        </pc:sldMkLst>
        <pc:spChg chg="mod">
          <ac:chgData name="Yujiang Gui" userId="dfee0644025bcaa2" providerId="LiveId" clId="{AB89CE08-DBEA-4BE0-B36F-26114D19048D}" dt="2023-07-04T05:20:11.925" v="6937" actId="113"/>
          <ac:spMkLst>
            <pc:docMk/>
            <pc:sldMk cId="2745199336" sldId="280"/>
            <ac:spMk id="2" creationId="{37F2BDD6-5CF1-2915-3A1B-8F1C29A838B8}"/>
          </ac:spMkLst>
        </pc:spChg>
        <pc:spChg chg="mod">
          <ac:chgData name="Yujiang Gui" userId="dfee0644025bcaa2" providerId="LiveId" clId="{AB89CE08-DBEA-4BE0-B36F-26114D19048D}" dt="2023-07-03T15:26:54.052" v="6547" actId="20577"/>
          <ac:spMkLst>
            <pc:docMk/>
            <pc:sldMk cId="2745199336" sldId="280"/>
            <ac:spMk id="7" creationId="{4D6A2646-9062-63D8-236C-F52951992484}"/>
          </ac:spMkLst>
        </pc:spChg>
        <pc:picChg chg="add mod">
          <ac:chgData name="Yujiang Gui" userId="dfee0644025bcaa2" providerId="LiveId" clId="{AB89CE08-DBEA-4BE0-B36F-26114D19048D}" dt="2023-07-18T11:16:54.134" v="8580" actId="1076"/>
          <ac:picMkLst>
            <pc:docMk/>
            <pc:sldMk cId="2745199336" sldId="280"/>
            <ac:picMk id="4" creationId="{3E32C6A7-3791-792E-AD04-2AE7735BA6F8}"/>
          </ac:picMkLst>
        </pc:picChg>
        <pc:picChg chg="del">
          <ac:chgData name="Yujiang Gui" userId="dfee0644025bcaa2" providerId="LiveId" clId="{AB89CE08-DBEA-4BE0-B36F-26114D19048D}" dt="2023-07-04T05:03:00.357" v="6620" actId="478"/>
          <ac:picMkLst>
            <pc:docMk/>
            <pc:sldMk cId="2745199336" sldId="280"/>
            <ac:picMk id="4" creationId="{A12A02F3-A1C7-3002-6CF1-D428464257F8}"/>
          </ac:picMkLst>
        </pc:picChg>
        <pc:picChg chg="add del mod">
          <ac:chgData name="Yujiang Gui" userId="dfee0644025bcaa2" providerId="LiveId" clId="{AB89CE08-DBEA-4BE0-B36F-26114D19048D}" dt="2023-07-18T15:26:54.197" v="9225"/>
          <ac:picMkLst>
            <pc:docMk/>
            <pc:sldMk cId="2745199336" sldId="280"/>
            <ac:picMk id="10" creationId="{EEA13931-8B31-2F43-F872-58707BC9B259}"/>
          </ac:picMkLst>
        </pc:picChg>
      </pc:sldChg>
      <pc:sldChg chg="addSp delSp modSp add mod ord modTransition modAnim modNotesTx">
        <pc:chgData name="Yujiang Gui" userId="dfee0644025bcaa2" providerId="LiveId" clId="{AB89CE08-DBEA-4BE0-B36F-26114D19048D}" dt="2023-07-18T15:26:54.197" v="9225"/>
        <pc:sldMkLst>
          <pc:docMk/>
          <pc:sldMk cId="3778352850" sldId="281"/>
        </pc:sldMkLst>
        <pc:spChg chg="mod">
          <ac:chgData name="Yujiang Gui" userId="dfee0644025bcaa2" providerId="LiveId" clId="{AB89CE08-DBEA-4BE0-B36F-26114D19048D}" dt="2023-07-03T15:25:14.638" v="6522" actId="20577"/>
          <ac:spMkLst>
            <pc:docMk/>
            <pc:sldMk cId="3778352850" sldId="281"/>
            <ac:spMk id="7" creationId="{4D6A2646-9062-63D8-236C-F52951992484}"/>
          </ac:spMkLst>
        </pc:spChg>
        <pc:picChg chg="add del mod">
          <ac:chgData name="Yujiang Gui" userId="dfee0644025bcaa2" providerId="LiveId" clId="{AB89CE08-DBEA-4BE0-B36F-26114D19048D}" dt="2023-07-18T15:26:54.197" v="9225"/>
          <ac:picMkLst>
            <pc:docMk/>
            <pc:sldMk cId="3778352850" sldId="281"/>
            <ac:picMk id="13" creationId="{FD5ABEA2-7697-6C28-ECEF-F892F4621376}"/>
          </ac:picMkLst>
        </pc:picChg>
      </pc:sldChg>
      <pc:sldChg chg="addSp delSp modSp add mod modTransition modAnim modNotesTx">
        <pc:chgData name="Yujiang Gui" userId="dfee0644025bcaa2" providerId="LiveId" clId="{AB89CE08-DBEA-4BE0-B36F-26114D19048D}" dt="2023-07-18T15:26:54.197" v="9225"/>
        <pc:sldMkLst>
          <pc:docMk/>
          <pc:sldMk cId="493471316" sldId="282"/>
        </pc:sldMkLst>
        <pc:spChg chg="del">
          <ac:chgData name="Yujiang Gui" userId="dfee0644025bcaa2" providerId="LiveId" clId="{AB89CE08-DBEA-4BE0-B36F-26114D19048D}" dt="2023-07-04T02:20:23.601" v="6564" actId="478"/>
          <ac:spMkLst>
            <pc:docMk/>
            <pc:sldMk cId="493471316" sldId="282"/>
            <ac:spMk id="4" creationId="{B74CE177-20BA-8FE3-CD66-03CE67868F31}"/>
          </ac:spMkLst>
        </pc:spChg>
        <pc:spChg chg="mod">
          <ac:chgData name="Yujiang Gui" userId="dfee0644025bcaa2" providerId="LiveId" clId="{AB89CE08-DBEA-4BE0-B36F-26114D19048D}" dt="2023-07-03T15:24:47.933" v="6514" actId="20577"/>
          <ac:spMkLst>
            <pc:docMk/>
            <pc:sldMk cId="493471316" sldId="282"/>
            <ac:spMk id="7" creationId="{4D6A2646-9062-63D8-236C-F52951992484}"/>
          </ac:spMkLst>
        </pc:spChg>
        <pc:spChg chg="add del">
          <ac:chgData name="Yujiang Gui" userId="dfee0644025bcaa2" providerId="LiveId" clId="{AB89CE08-DBEA-4BE0-B36F-26114D19048D}" dt="2023-07-03T13:40:49.958" v="5583" actId="478"/>
          <ac:spMkLst>
            <pc:docMk/>
            <pc:sldMk cId="493471316" sldId="282"/>
            <ac:spMk id="8" creationId="{6D2BF76A-7E3E-7BE3-F1B1-3B39187E8530}"/>
          </ac:spMkLst>
        </pc:spChg>
        <pc:spChg chg="del">
          <ac:chgData name="Yujiang Gui" userId="dfee0644025bcaa2" providerId="LiveId" clId="{AB89CE08-DBEA-4BE0-B36F-26114D19048D}" dt="2023-07-04T02:20:25.759" v="6566" actId="478"/>
          <ac:spMkLst>
            <pc:docMk/>
            <pc:sldMk cId="493471316" sldId="282"/>
            <ac:spMk id="10" creationId="{F6B081EA-28A1-749D-D330-D43EEE388AF8}"/>
          </ac:spMkLst>
        </pc:spChg>
        <pc:spChg chg="del">
          <ac:chgData name="Yujiang Gui" userId="dfee0644025bcaa2" providerId="LiveId" clId="{AB89CE08-DBEA-4BE0-B36F-26114D19048D}" dt="2023-07-04T02:20:24.958" v="6565" actId="478"/>
          <ac:spMkLst>
            <pc:docMk/>
            <pc:sldMk cId="493471316" sldId="282"/>
            <ac:spMk id="11" creationId="{0EC6132C-8734-261F-FC18-FEB90159481C}"/>
          </ac:spMkLst>
        </pc:spChg>
        <pc:spChg chg="add mod">
          <ac:chgData name="Yujiang Gui" userId="dfee0644025bcaa2" providerId="LiveId" clId="{AB89CE08-DBEA-4BE0-B36F-26114D19048D}" dt="2023-07-03T13:41:49.324" v="5597" actId="1037"/>
          <ac:spMkLst>
            <pc:docMk/>
            <pc:sldMk cId="493471316" sldId="282"/>
            <ac:spMk id="13" creationId="{FFB67F72-A9DA-2451-0826-C259DEA246B8}"/>
          </ac:spMkLst>
        </pc:spChg>
        <pc:spChg chg="add mod">
          <ac:chgData name="Yujiang Gui" userId="dfee0644025bcaa2" providerId="LiveId" clId="{AB89CE08-DBEA-4BE0-B36F-26114D19048D}" dt="2023-07-03T13:42:40.653" v="5602"/>
          <ac:spMkLst>
            <pc:docMk/>
            <pc:sldMk cId="493471316" sldId="282"/>
            <ac:spMk id="14" creationId="{33BE6BBB-C3E8-1236-48EF-048D2EC7F8A9}"/>
          </ac:spMkLst>
        </pc:spChg>
        <pc:spChg chg="add mod">
          <ac:chgData name="Yujiang Gui" userId="dfee0644025bcaa2" providerId="LiveId" clId="{AB89CE08-DBEA-4BE0-B36F-26114D19048D}" dt="2023-07-03T13:47:06.405" v="5630"/>
          <ac:spMkLst>
            <pc:docMk/>
            <pc:sldMk cId="493471316" sldId="282"/>
            <ac:spMk id="15" creationId="{BA71C13D-39BF-1FF3-8CC5-9598B544C4AD}"/>
          </ac:spMkLst>
        </pc:spChg>
        <pc:spChg chg="del">
          <ac:chgData name="Yujiang Gui" userId="dfee0644025bcaa2" providerId="LiveId" clId="{AB89CE08-DBEA-4BE0-B36F-26114D19048D}" dt="2023-07-03T13:47:06.168" v="5629" actId="478"/>
          <ac:spMkLst>
            <pc:docMk/>
            <pc:sldMk cId="493471316" sldId="282"/>
            <ac:spMk id="18" creationId="{9BCA7551-5012-0B3A-3C97-2423372373C8}"/>
          </ac:spMkLst>
        </pc:spChg>
        <pc:picChg chg="add del mod">
          <ac:chgData name="Yujiang Gui" userId="dfee0644025bcaa2" providerId="LiveId" clId="{AB89CE08-DBEA-4BE0-B36F-26114D19048D}" dt="2023-07-18T15:26:54.197" v="9225"/>
          <ac:picMkLst>
            <pc:docMk/>
            <pc:sldMk cId="493471316" sldId="282"/>
            <ac:picMk id="8" creationId="{849894A9-E907-96C4-C99D-A7D2FF1DEAEC}"/>
          </ac:picMkLst>
        </pc:picChg>
        <pc:cxnChg chg="mod">
          <ac:chgData name="Yujiang Gui" userId="dfee0644025bcaa2" providerId="LiveId" clId="{AB89CE08-DBEA-4BE0-B36F-26114D19048D}" dt="2023-07-03T13:41:28.683" v="5588"/>
          <ac:cxnSpMkLst>
            <pc:docMk/>
            <pc:sldMk cId="493471316" sldId="282"/>
            <ac:cxnSpMk id="20" creationId="{E9BFF47F-B7F0-7770-5769-0582FC059258}"/>
          </ac:cxnSpMkLst>
        </pc:cxnChg>
      </pc:sldChg>
      <pc:sldChg chg="addSp delSp modSp add mod ord modTransition modAnim modNotesTx">
        <pc:chgData name="Yujiang Gui" userId="dfee0644025bcaa2" providerId="LiveId" clId="{AB89CE08-DBEA-4BE0-B36F-26114D19048D}" dt="2023-07-18T15:26:54.197" v="9225"/>
        <pc:sldMkLst>
          <pc:docMk/>
          <pc:sldMk cId="2914670668" sldId="283"/>
        </pc:sldMkLst>
        <pc:spChg chg="del">
          <ac:chgData name="Yujiang Gui" userId="dfee0644025bcaa2" providerId="LiveId" clId="{AB89CE08-DBEA-4BE0-B36F-26114D19048D}" dt="2023-07-04T02:20:18.287" v="6561" actId="478"/>
          <ac:spMkLst>
            <pc:docMk/>
            <pc:sldMk cId="2914670668" sldId="283"/>
            <ac:spMk id="4" creationId="{B74CE177-20BA-8FE3-CD66-03CE67868F31}"/>
          </ac:spMkLst>
        </pc:spChg>
        <pc:spChg chg="mod">
          <ac:chgData name="Yujiang Gui" userId="dfee0644025bcaa2" providerId="LiveId" clId="{AB89CE08-DBEA-4BE0-B36F-26114D19048D}" dt="2023-07-03T15:24:44.550" v="6512" actId="20577"/>
          <ac:spMkLst>
            <pc:docMk/>
            <pc:sldMk cId="2914670668" sldId="283"/>
            <ac:spMk id="7" creationId="{4D6A2646-9062-63D8-236C-F52951992484}"/>
          </ac:spMkLst>
        </pc:spChg>
        <pc:spChg chg="add mod">
          <ac:chgData name="Yujiang Gui" userId="dfee0644025bcaa2" providerId="LiveId" clId="{AB89CE08-DBEA-4BE0-B36F-26114D19048D}" dt="2023-07-03T13:47:11.016" v="5632"/>
          <ac:spMkLst>
            <pc:docMk/>
            <pc:sldMk cId="2914670668" sldId="283"/>
            <ac:spMk id="8" creationId="{F887770C-A877-824A-3EC0-335F85B639ED}"/>
          </ac:spMkLst>
        </pc:spChg>
        <pc:spChg chg="del">
          <ac:chgData name="Yujiang Gui" userId="dfee0644025bcaa2" providerId="LiveId" clId="{AB89CE08-DBEA-4BE0-B36F-26114D19048D}" dt="2023-07-04T02:20:20.505" v="6563" actId="478"/>
          <ac:spMkLst>
            <pc:docMk/>
            <pc:sldMk cId="2914670668" sldId="283"/>
            <ac:spMk id="10" creationId="{F6B081EA-28A1-749D-D330-D43EEE388AF8}"/>
          </ac:spMkLst>
        </pc:spChg>
        <pc:spChg chg="del">
          <ac:chgData name="Yujiang Gui" userId="dfee0644025bcaa2" providerId="LiveId" clId="{AB89CE08-DBEA-4BE0-B36F-26114D19048D}" dt="2023-07-04T02:20:19.242" v="6562" actId="478"/>
          <ac:spMkLst>
            <pc:docMk/>
            <pc:sldMk cId="2914670668" sldId="283"/>
            <ac:spMk id="11" creationId="{0EC6132C-8734-261F-FC18-FEB90159481C}"/>
          </ac:spMkLst>
        </pc:spChg>
        <pc:spChg chg="del">
          <ac:chgData name="Yujiang Gui" userId="dfee0644025bcaa2" providerId="LiveId" clId="{AB89CE08-DBEA-4BE0-B36F-26114D19048D}" dt="2023-07-03T13:47:10.816" v="5631" actId="478"/>
          <ac:spMkLst>
            <pc:docMk/>
            <pc:sldMk cId="2914670668" sldId="283"/>
            <ac:spMk id="18" creationId="{9BCA7551-5012-0B3A-3C97-2423372373C8}"/>
          </ac:spMkLst>
        </pc:spChg>
        <pc:picChg chg="add del mod">
          <ac:chgData name="Yujiang Gui" userId="dfee0644025bcaa2" providerId="LiveId" clId="{AB89CE08-DBEA-4BE0-B36F-26114D19048D}" dt="2023-07-18T15:26:54.197" v="9225"/>
          <ac:picMkLst>
            <pc:docMk/>
            <pc:sldMk cId="2914670668" sldId="283"/>
            <ac:picMk id="10" creationId="{AAE4C7A7-193F-F0EE-B0BC-6F11013E73F6}"/>
          </ac:picMkLst>
        </pc:picChg>
      </pc:sldChg>
      <pc:sldChg chg="addSp delSp modSp add mod modTransition modAnim modNotesTx">
        <pc:chgData name="Yujiang Gui" userId="dfee0644025bcaa2" providerId="LiveId" clId="{AB89CE08-DBEA-4BE0-B36F-26114D19048D}" dt="2023-07-18T15:26:54.197" v="9225"/>
        <pc:sldMkLst>
          <pc:docMk/>
          <pc:sldMk cId="2929574914" sldId="284"/>
        </pc:sldMkLst>
        <pc:spChg chg="del">
          <ac:chgData name="Yujiang Gui" userId="dfee0644025bcaa2" providerId="LiveId" clId="{AB89CE08-DBEA-4BE0-B36F-26114D19048D}" dt="2023-07-04T02:20:28.596" v="6567" actId="478"/>
          <ac:spMkLst>
            <pc:docMk/>
            <pc:sldMk cId="2929574914" sldId="284"/>
            <ac:spMk id="4" creationId="{B74CE177-20BA-8FE3-CD66-03CE67868F31}"/>
          </ac:spMkLst>
        </pc:spChg>
        <pc:spChg chg="mod">
          <ac:chgData name="Yujiang Gui" userId="dfee0644025bcaa2" providerId="LiveId" clId="{AB89CE08-DBEA-4BE0-B36F-26114D19048D}" dt="2023-07-03T15:24:51.067" v="6515" actId="20577"/>
          <ac:spMkLst>
            <pc:docMk/>
            <pc:sldMk cId="2929574914" sldId="284"/>
            <ac:spMk id="7" creationId="{4D6A2646-9062-63D8-236C-F52951992484}"/>
          </ac:spMkLst>
        </pc:spChg>
        <pc:spChg chg="add mod">
          <ac:chgData name="Yujiang Gui" userId="dfee0644025bcaa2" providerId="LiveId" clId="{AB89CE08-DBEA-4BE0-B36F-26114D19048D}" dt="2023-07-03T13:43:40.337" v="5609"/>
          <ac:spMkLst>
            <pc:docMk/>
            <pc:sldMk cId="2929574914" sldId="284"/>
            <ac:spMk id="8" creationId="{DD4E8F11-2A0F-1406-F53B-7A7CB48908DF}"/>
          </ac:spMkLst>
        </pc:spChg>
        <pc:spChg chg="add del">
          <ac:chgData name="Yujiang Gui" userId="dfee0644025bcaa2" providerId="LiveId" clId="{AB89CE08-DBEA-4BE0-B36F-26114D19048D}" dt="2023-07-18T07:34:50.240" v="7681" actId="22"/>
          <ac:spMkLst>
            <pc:docMk/>
            <pc:sldMk cId="2929574914" sldId="284"/>
            <ac:spMk id="10" creationId="{2D6CFD21-A6A1-B7D2-5BC2-863BAE8DF6DC}"/>
          </ac:spMkLst>
        </pc:spChg>
        <pc:spChg chg="del">
          <ac:chgData name="Yujiang Gui" userId="dfee0644025bcaa2" providerId="LiveId" clId="{AB89CE08-DBEA-4BE0-B36F-26114D19048D}" dt="2023-07-04T02:20:30.685" v="6569" actId="478"/>
          <ac:spMkLst>
            <pc:docMk/>
            <pc:sldMk cId="2929574914" sldId="284"/>
            <ac:spMk id="10" creationId="{F6B081EA-28A1-749D-D330-D43EEE388AF8}"/>
          </ac:spMkLst>
        </pc:spChg>
        <pc:spChg chg="del">
          <ac:chgData name="Yujiang Gui" userId="dfee0644025bcaa2" providerId="LiveId" clId="{AB89CE08-DBEA-4BE0-B36F-26114D19048D}" dt="2023-07-04T02:20:29.629" v="6568" actId="478"/>
          <ac:spMkLst>
            <pc:docMk/>
            <pc:sldMk cId="2929574914" sldId="284"/>
            <ac:spMk id="11" creationId="{0EC6132C-8734-261F-FC18-FEB90159481C}"/>
          </ac:spMkLst>
        </pc:spChg>
        <pc:spChg chg="add mod">
          <ac:chgData name="Yujiang Gui" userId="dfee0644025bcaa2" providerId="LiveId" clId="{AB89CE08-DBEA-4BE0-B36F-26114D19048D}" dt="2023-07-03T13:47:01.154" v="5628"/>
          <ac:spMkLst>
            <pc:docMk/>
            <pc:sldMk cId="2929574914" sldId="284"/>
            <ac:spMk id="15" creationId="{74F94B9A-7E28-BC89-42F7-30D91D06A72E}"/>
          </ac:spMkLst>
        </pc:spChg>
        <pc:spChg chg="del">
          <ac:chgData name="Yujiang Gui" userId="dfee0644025bcaa2" providerId="LiveId" clId="{AB89CE08-DBEA-4BE0-B36F-26114D19048D}" dt="2023-07-03T13:47:00.883" v="5627" actId="478"/>
          <ac:spMkLst>
            <pc:docMk/>
            <pc:sldMk cId="2929574914" sldId="284"/>
            <ac:spMk id="18" creationId="{9BCA7551-5012-0B3A-3C97-2423372373C8}"/>
          </ac:spMkLst>
        </pc:spChg>
        <pc:picChg chg="add del mod">
          <ac:chgData name="Yujiang Gui" userId="dfee0644025bcaa2" providerId="LiveId" clId="{AB89CE08-DBEA-4BE0-B36F-26114D19048D}" dt="2023-07-18T15:26:54.197" v="9225"/>
          <ac:picMkLst>
            <pc:docMk/>
            <pc:sldMk cId="2929574914" sldId="284"/>
            <ac:picMk id="16" creationId="{4FADB804-6E72-8C2A-05C6-ED41EA726784}"/>
          </ac:picMkLst>
        </pc:picChg>
      </pc:sldChg>
      <pc:sldChg chg="addSp delSp modSp add mod modTransition modAnim modNotesTx">
        <pc:chgData name="Yujiang Gui" userId="dfee0644025bcaa2" providerId="LiveId" clId="{AB89CE08-DBEA-4BE0-B36F-26114D19048D}" dt="2023-07-18T15:26:54.197" v="9225"/>
        <pc:sldMkLst>
          <pc:docMk/>
          <pc:sldMk cId="3368535909" sldId="285"/>
        </pc:sldMkLst>
        <pc:spChg chg="del">
          <ac:chgData name="Yujiang Gui" userId="dfee0644025bcaa2" providerId="LiveId" clId="{AB89CE08-DBEA-4BE0-B36F-26114D19048D}" dt="2023-07-04T02:20:33.392" v="6570" actId="478"/>
          <ac:spMkLst>
            <pc:docMk/>
            <pc:sldMk cId="3368535909" sldId="285"/>
            <ac:spMk id="4" creationId="{B74CE177-20BA-8FE3-CD66-03CE67868F31}"/>
          </ac:spMkLst>
        </pc:spChg>
        <pc:spChg chg="mod">
          <ac:chgData name="Yujiang Gui" userId="dfee0644025bcaa2" providerId="LiveId" clId="{AB89CE08-DBEA-4BE0-B36F-26114D19048D}" dt="2023-07-03T15:24:54.982" v="6517" actId="20577"/>
          <ac:spMkLst>
            <pc:docMk/>
            <pc:sldMk cId="3368535909" sldId="285"/>
            <ac:spMk id="7" creationId="{4D6A2646-9062-63D8-236C-F52951992484}"/>
          </ac:spMkLst>
        </pc:spChg>
        <pc:spChg chg="del">
          <ac:chgData name="Yujiang Gui" userId="dfee0644025bcaa2" providerId="LiveId" clId="{AB89CE08-DBEA-4BE0-B36F-26114D19048D}" dt="2023-07-04T02:20:35.845" v="6572" actId="478"/>
          <ac:spMkLst>
            <pc:docMk/>
            <pc:sldMk cId="3368535909" sldId="285"/>
            <ac:spMk id="10" creationId="{F6B081EA-28A1-749D-D330-D43EEE388AF8}"/>
          </ac:spMkLst>
        </pc:spChg>
        <pc:spChg chg="del">
          <ac:chgData name="Yujiang Gui" userId="dfee0644025bcaa2" providerId="LiveId" clId="{AB89CE08-DBEA-4BE0-B36F-26114D19048D}" dt="2023-07-04T02:20:34.595" v="6571" actId="478"/>
          <ac:spMkLst>
            <pc:docMk/>
            <pc:sldMk cId="3368535909" sldId="285"/>
            <ac:spMk id="11" creationId="{0EC6132C-8734-261F-FC18-FEB90159481C}"/>
          </ac:spMkLst>
        </pc:spChg>
        <pc:spChg chg="add del mod">
          <ac:chgData name="Yujiang Gui" userId="dfee0644025bcaa2" providerId="LiveId" clId="{AB89CE08-DBEA-4BE0-B36F-26114D19048D}" dt="2023-07-03T13:50:47.054" v="5649" actId="478"/>
          <ac:spMkLst>
            <pc:docMk/>
            <pc:sldMk cId="3368535909" sldId="285"/>
            <ac:spMk id="15" creationId="{34348396-26B3-B281-69DA-0F3F8A3130DB}"/>
          </ac:spMkLst>
        </pc:spChg>
        <pc:spChg chg="add mod">
          <ac:chgData name="Yujiang Gui" userId="dfee0644025bcaa2" providerId="LiveId" clId="{AB89CE08-DBEA-4BE0-B36F-26114D19048D}" dt="2023-07-03T13:46:56.372" v="5626"/>
          <ac:spMkLst>
            <pc:docMk/>
            <pc:sldMk cId="3368535909" sldId="285"/>
            <ac:spMk id="16" creationId="{089B9448-C16B-8330-CC20-4CA7454070F9}"/>
          </ac:spMkLst>
        </pc:spChg>
        <pc:spChg chg="add mod">
          <ac:chgData name="Yujiang Gui" userId="dfee0644025bcaa2" providerId="LiveId" clId="{AB89CE08-DBEA-4BE0-B36F-26114D19048D}" dt="2023-07-03T13:50:47.270" v="5650"/>
          <ac:spMkLst>
            <pc:docMk/>
            <pc:sldMk cId="3368535909" sldId="285"/>
            <ac:spMk id="17" creationId="{E3990BC5-CC9A-492C-3B5B-F6D558E5BD23}"/>
          </ac:spMkLst>
        </pc:spChg>
        <pc:spChg chg="del">
          <ac:chgData name="Yujiang Gui" userId="dfee0644025bcaa2" providerId="LiveId" clId="{AB89CE08-DBEA-4BE0-B36F-26114D19048D}" dt="2023-07-03T13:46:55.894" v="5625" actId="478"/>
          <ac:spMkLst>
            <pc:docMk/>
            <pc:sldMk cId="3368535909" sldId="285"/>
            <ac:spMk id="18" creationId="{9BCA7551-5012-0B3A-3C97-2423372373C8}"/>
          </ac:spMkLst>
        </pc:spChg>
        <pc:picChg chg="add del mod">
          <ac:chgData name="Yujiang Gui" userId="dfee0644025bcaa2" providerId="LiveId" clId="{AB89CE08-DBEA-4BE0-B36F-26114D19048D}" dt="2023-07-18T15:26:54.197" v="9225"/>
          <ac:picMkLst>
            <pc:docMk/>
            <pc:sldMk cId="3368535909" sldId="285"/>
            <ac:picMk id="10" creationId="{7CFAED07-21DA-DD9D-B45A-0E40AAF235F5}"/>
          </ac:picMkLst>
        </pc:picChg>
      </pc:sldChg>
      <pc:sldChg chg="addSp delSp modSp add mod modTransition modAnim modNotesTx">
        <pc:chgData name="Yujiang Gui" userId="dfee0644025bcaa2" providerId="LiveId" clId="{AB89CE08-DBEA-4BE0-B36F-26114D19048D}" dt="2023-07-18T15:26:54.197" v="9225"/>
        <pc:sldMkLst>
          <pc:docMk/>
          <pc:sldMk cId="1739218613" sldId="286"/>
        </pc:sldMkLst>
        <pc:spChg chg="del">
          <ac:chgData name="Yujiang Gui" userId="dfee0644025bcaa2" providerId="LiveId" clId="{AB89CE08-DBEA-4BE0-B36F-26114D19048D}" dt="2023-07-04T02:20:45.811" v="6573" actId="478"/>
          <ac:spMkLst>
            <pc:docMk/>
            <pc:sldMk cId="1739218613" sldId="286"/>
            <ac:spMk id="4" creationId="{B74CE177-20BA-8FE3-CD66-03CE67868F31}"/>
          </ac:spMkLst>
        </pc:spChg>
        <pc:spChg chg="mod">
          <ac:chgData name="Yujiang Gui" userId="dfee0644025bcaa2" providerId="LiveId" clId="{AB89CE08-DBEA-4BE0-B36F-26114D19048D}" dt="2023-07-03T15:24:57.789" v="6518" actId="20577"/>
          <ac:spMkLst>
            <pc:docMk/>
            <pc:sldMk cId="1739218613" sldId="286"/>
            <ac:spMk id="7" creationId="{4D6A2646-9062-63D8-236C-F52951992484}"/>
          </ac:spMkLst>
        </pc:spChg>
        <pc:spChg chg="del">
          <ac:chgData name="Yujiang Gui" userId="dfee0644025bcaa2" providerId="LiveId" clId="{AB89CE08-DBEA-4BE0-B36F-26114D19048D}" dt="2023-07-04T02:20:48.294" v="6575" actId="478"/>
          <ac:spMkLst>
            <pc:docMk/>
            <pc:sldMk cId="1739218613" sldId="286"/>
            <ac:spMk id="10" creationId="{F6B081EA-28A1-749D-D330-D43EEE388AF8}"/>
          </ac:spMkLst>
        </pc:spChg>
        <pc:spChg chg="del">
          <ac:chgData name="Yujiang Gui" userId="dfee0644025bcaa2" providerId="LiveId" clId="{AB89CE08-DBEA-4BE0-B36F-26114D19048D}" dt="2023-07-04T02:20:47.091" v="6574" actId="478"/>
          <ac:spMkLst>
            <pc:docMk/>
            <pc:sldMk cId="1739218613" sldId="286"/>
            <ac:spMk id="11" creationId="{0EC6132C-8734-261F-FC18-FEB90159481C}"/>
          </ac:spMkLst>
        </pc:spChg>
        <pc:spChg chg="del">
          <ac:chgData name="Yujiang Gui" userId="dfee0644025bcaa2" providerId="LiveId" clId="{AB89CE08-DBEA-4BE0-B36F-26114D19048D}" dt="2023-07-03T13:50:52.315" v="5651" actId="478"/>
          <ac:spMkLst>
            <pc:docMk/>
            <pc:sldMk cId="1739218613" sldId="286"/>
            <ac:spMk id="15" creationId="{34348396-26B3-B281-69DA-0F3F8A3130DB}"/>
          </ac:spMkLst>
        </pc:spChg>
        <pc:spChg chg="add del mod">
          <ac:chgData name="Yujiang Gui" userId="dfee0644025bcaa2" providerId="LiveId" clId="{AB89CE08-DBEA-4BE0-B36F-26114D19048D}" dt="2023-07-03T13:50:55.076" v="5652" actId="478"/>
          <ac:spMkLst>
            <pc:docMk/>
            <pc:sldMk cId="1739218613" sldId="286"/>
            <ac:spMk id="16" creationId="{F512CCE0-358F-7DD4-149D-10CBE9C3309E}"/>
          </ac:spMkLst>
        </pc:spChg>
        <pc:spChg chg="add mod">
          <ac:chgData name="Yujiang Gui" userId="dfee0644025bcaa2" providerId="LiveId" clId="{AB89CE08-DBEA-4BE0-B36F-26114D19048D}" dt="2023-07-03T13:46:46.705" v="5624"/>
          <ac:spMkLst>
            <pc:docMk/>
            <pc:sldMk cId="1739218613" sldId="286"/>
            <ac:spMk id="17" creationId="{22C5CE7E-AA1F-C568-78E7-69DAFDF9DA03}"/>
          </ac:spMkLst>
        </pc:spChg>
        <pc:spChg chg="del">
          <ac:chgData name="Yujiang Gui" userId="dfee0644025bcaa2" providerId="LiveId" clId="{AB89CE08-DBEA-4BE0-B36F-26114D19048D}" dt="2023-07-03T13:45:57.057" v="5620" actId="478"/>
          <ac:spMkLst>
            <pc:docMk/>
            <pc:sldMk cId="1739218613" sldId="286"/>
            <ac:spMk id="18" creationId="{9BCA7551-5012-0B3A-3C97-2423372373C8}"/>
          </ac:spMkLst>
        </pc:spChg>
        <pc:spChg chg="add mod">
          <ac:chgData name="Yujiang Gui" userId="dfee0644025bcaa2" providerId="LiveId" clId="{AB89CE08-DBEA-4BE0-B36F-26114D19048D}" dt="2023-07-03T13:50:55.376" v="5653"/>
          <ac:spMkLst>
            <pc:docMk/>
            <pc:sldMk cId="1739218613" sldId="286"/>
            <ac:spMk id="19" creationId="{B8123AD5-CDBA-C142-9DC1-B18FB632361D}"/>
          </ac:spMkLst>
        </pc:spChg>
        <pc:spChg chg="add del mod">
          <ac:chgData name="Yujiang Gui" userId="dfee0644025bcaa2" providerId="LiveId" clId="{AB89CE08-DBEA-4BE0-B36F-26114D19048D}" dt="2023-07-03T13:51:51.259" v="5659"/>
          <ac:spMkLst>
            <pc:docMk/>
            <pc:sldMk cId="1739218613" sldId="286"/>
            <ac:spMk id="22" creationId="{73D11E8C-9C2C-6D22-EB33-EA08DCC90D0D}"/>
          </ac:spMkLst>
        </pc:spChg>
        <pc:spChg chg="add mod">
          <ac:chgData name="Yujiang Gui" userId="dfee0644025bcaa2" providerId="LiveId" clId="{AB89CE08-DBEA-4BE0-B36F-26114D19048D}" dt="2023-07-03T13:52:21.514" v="5667"/>
          <ac:spMkLst>
            <pc:docMk/>
            <pc:sldMk cId="1739218613" sldId="286"/>
            <ac:spMk id="23" creationId="{2AC5DD20-A337-B506-BD60-DEF181E65E75}"/>
          </ac:spMkLst>
        </pc:spChg>
        <pc:picChg chg="add del mod">
          <ac:chgData name="Yujiang Gui" userId="dfee0644025bcaa2" providerId="LiveId" clId="{AB89CE08-DBEA-4BE0-B36F-26114D19048D}" dt="2023-07-18T15:26:54.197" v="9225"/>
          <ac:picMkLst>
            <pc:docMk/>
            <pc:sldMk cId="1739218613" sldId="286"/>
            <ac:picMk id="10" creationId="{004B0799-5915-1068-2972-A45EE78B25BF}"/>
          </ac:picMkLst>
        </pc:picChg>
      </pc:sldChg>
      <pc:sldChg chg="addSp delSp modSp add mod modTransition modAnim modNotesTx">
        <pc:chgData name="Yujiang Gui" userId="dfee0644025bcaa2" providerId="LiveId" clId="{AB89CE08-DBEA-4BE0-B36F-26114D19048D}" dt="2023-07-18T15:26:54.197" v="9225"/>
        <pc:sldMkLst>
          <pc:docMk/>
          <pc:sldMk cId="2753336714" sldId="287"/>
        </pc:sldMkLst>
        <pc:spChg chg="del">
          <ac:chgData name="Yujiang Gui" userId="dfee0644025bcaa2" providerId="LiveId" clId="{AB89CE08-DBEA-4BE0-B36F-26114D19048D}" dt="2023-07-04T02:20:52.257" v="6576" actId="478"/>
          <ac:spMkLst>
            <pc:docMk/>
            <pc:sldMk cId="2753336714" sldId="287"/>
            <ac:spMk id="4" creationId="{B74CE177-20BA-8FE3-CD66-03CE67868F31}"/>
          </ac:spMkLst>
        </pc:spChg>
        <pc:spChg chg="mod">
          <ac:chgData name="Yujiang Gui" userId="dfee0644025bcaa2" providerId="LiveId" clId="{AB89CE08-DBEA-4BE0-B36F-26114D19048D}" dt="2023-07-03T15:25:01.296" v="6520" actId="20577"/>
          <ac:spMkLst>
            <pc:docMk/>
            <pc:sldMk cId="2753336714" sldId="287"/>
            <ac:spMk id="7" creationId="{4D6A2646-9062-63D8-236C-F52951992484}"/>
          </ac:spMkLst>
        </pc:spChg>
        <pc:spChg chg="del">
          <ac:chgData name="Yujiang Gui" userId="dfee0644025bcaa2" providerId="LiveId" clId="{AB89CE08-DBEA-4BE0-B36F-26114D19048D}" dt="2023-07-04T02:20:54.084" v="6578" actId="478"/>
          <ac:spMkLst>
            <pc:docMk/>
            <pc:sldMk cId="2753336714" sldId="287"/>
            <ac:spMk id="10" creationId="{F6B081EA-28A1-749D-D330-D43EEE388AF8}"/>
          </ac:spMkLst>
        </pc:spChg>
        <pc:spChg chg="del">
          <ac:chgData name="Yujiang Gui" userId="dfee0644025bcaa2" providerId="LiveId" clId="{AB89CE08-DBEA-4BE0-B36F-26114D19048D}" dt="2023-07-04T02:20:53.240" v="6577" actId="478"/>
          <ac:spMkLst>
            <pc:docMk/>
            <pc:sldMk cId="2753336714" sldId="287"/>
            <ac:spMk id="11" creationId="{0EC6132C-8734-261F-FC18-FEB90159481C}"/>
          </ac:spMkLst>
        </pc:spChg>
        <pc:spChg chg="del">
          <ac:chgData name="Yujiang Gui" userId="dfee0644025bcaa2" providerId="LiveId" clId="{AB89CE08-DBEA-4BE0-B36F-26114D19048D}" dt="2023-07-03T13:50:00.178" v="5644" actId="478"/>
          <ac:spMkLst>
            <pc:docMk/>
            <pc:sldMk cId="2753336714" sldId="287"/>
            <ac:spMk id="15" creationId="{34348396-26B3-B281-69DA-0F3F8A3130DB}"/>
          </ac:spMkLst>
        </pc:spChg>
        <pc:spChg chg="del">
          <ac:chgData name="Yujiang Gui" userId="dfee0644025bcaa2" providerId="LiveId" clId="{AB89CE08-DBEA-4BE0-B36F-26114D19048D}" dt="2023-07-03T13:49:55.051" v="5643" actId="478"/>
          <ac:spMkLst>
            <pc:docMk/>
            <pc:sldMk cId="2753336714" sldId="287"/>
            <ac:spMk id="16" creationId="{F512CCE0-358F-7DD4-149D-10CBE9C3309E}"/>
          </ac:spMkLst>
        </pc:spChg>
        <pc:spChg chg="add del mod">
          <ac:chgData name="Yujiang Gui" userId="dfee0644025bcaa2" providerId="LiveId" clId="{AB89CE08-DBEA-4BE0-B36F-26114D19048D}" dt="2023-07-03T13:49:53.847" v="5642" actId="478"/>
          <ac:spMkLst>
            <pc:docMk/>
            <pc:sldMk cId="2753336714" sldId="287"/>
            <ac:spMk id="18" creationId="{7BECEDA6-6196-45B6-7F5B-51326C13699E}"/>
          </ac:spMkLst>
        </pc:spChg>
        <pc:spChg chg="add mod">
          <ac:chgData name="Yujiang Gui" userId="dfee0644025bcaa2" providerId="LiveId" clId="{AB89CE08-DBEA-4BE0-B36F-26114D19048D}" dt="2023-07-03T13:50:32.632" v="5648"/>
          <ac:spMkLst>
            <pc:docMk/>
            <pc:sldMk cId="2753336714" sldId="287"/>
            <ac:spMk id="19" creationId="{90DA940D-4E3B-C654-DD90-2524C6E4FD9C}"/>
          </ac:spMkLst>
        </pc:spChg>
        <pc:spChg chg="add del mod">
          <ac:chgData name="Yujiang Gui" userId="dfee0644025bcaa2" providerId="LiveId" clId="{AB89CE08-DBEA-4BE0-B36F-26114D19048D}" dt="2023-07-03T13:51:55.626" v="5662" actId="11529"/>
          <ac:spMkLst>
            <pc:docMk/>
            <pc:sldMk cId="2753336714" sldId="287"/>
            <ac:spMk id="22" creationId="{4F2CA07C-8ADD-E475-1CA3-CB1C336B10D1}"/>
          </ac:spMkLst>
        </pc:spChg>
        <pc:spChg chg="add mod">
          <ac:chgData name="Yujiang Gui" userId="dfee0644025bcaa2" providerId="LiveId" clId="{AB89CE08-DBEA-4BE0-B36F-26114D19048D}" dt="2023-07-03T13:52:15.104" v="5666"/>
          <ac:spMkLst>
            <pc:docMk/>
            <pc:sldMk cId="2753336714" sldId="287"/>
            <ac:spMk id="23" creationId="{3F322F87-200A-C09E-FECE-2273C3A58D8B}"/>
          </ac:spMkLst>
        </pc:spChg>
        <pc:spChg chg="add mod">
          <ac:chgData name="Yujiang Gui" userId="dfee0644025bcaa2" providerId="LiveId" clId="{AB89CE08-DBEA-4BE0-B36F-26114D19048D}" dt="2023-07-03T13:52:56.437" v="5671"/>
          <ac:spMkLst>
            <pc:docMk/>
            <pc:sldMk cId="2753336714" sldId="287"/>
            <ac:spMk id="24" creationId="{6DFB9925-14A7-0E3C-3AA9-45C73EDB3E51}"/>
          </ac:spMkLst>
        </pc:spChg>
        <pc:picChg chg="add del mod">
          <ac:chgData name="Yujiang Gui" userId="dfee0644025bcaa2" providerId="LiveId" clId="{AB89CE08-DBEA-4BE0-B36F-26114D19048D}" dt="2023-07-18T15:26:54.197" v="9225"/>
          <ac:picMkLst>
            <pc:docMk/>
            <pc:sldMk cId="2753336714" sldId="287"/>
            <ac:picMk id="10" creationId="{DA4D6671-EBDF-CB9F-6A54-0EB172E33586}"/>
          </ac:picMkLst>
        </pc:picChg>
      </pc:sldChg>
      <pc:sldChg chg="addSp delSp modSp add del mod">
        <pc:chgData name="Yujiang Gui" userId="dfee0644025bcaa2" providerId="LiveId" clId="{AB89CE08-DBEA-4BE0-B36F-26114D19048D}" dt="2023-07-03T14:17:23.226" v="5809" actId="47"/>
        <pc:sldMkLst>
          <pc:docMk/>
          <pc:sldMk cId="213941665" sldId="288"/>
        </pc:sldMkLst>
        <pc:spChg chg="mod">
          <ac:chgData name="Yujiang Gui" userId="dfee0644025bcaa2" providerId="LiveId" clId="{AB89CE08-DBEA-4BE0-B36F-26114D19048D}" dt="2023-07-03T13:56:40.286" v="5683"/>
          <ac:spMkLst>
            <pc:docMk/>
            <pc:sldMk cId="213941665" sldId="288"/>
            <ac:spMk id="2" creationId="{4BD96DB3-D9B7-6927-F1E9-E505E1AF88EC}"/>
          </ac:spMkLst>
        </pc:spChg>
        <pc:graphicFrameChg chg="del">
          <ac:chgData name="Yujiang Gui" userId="dfee0644025bcaa2" providerId="LiveId" clId="{AB89CE08-DBEA-4BE0-B36F-26114D19048D}" dt="2023-07-03T13:56:26.128" v="5677" actId="478"/>
          <ac:graphicFrameMkLst>
            <pc:docMk/>
            <pc:sldMk cId="213941665" sldId="288"/>
            <ac:graphicFrameMk id="3" creationId="{2372EBEF-6B66-FC18-9C47-10973566EEBC}"/>
          </ac:graphicFrameMkLst>
        </pc:graphicFrameChg>
        <pc:picChg chg="add del mod">
          <ac:chgData name="Yujiang Gui" userId="dfee0644025bcaa2" providerId="LiveId" clId="{AB89CE08-DBEA-4BE0-B36F-26114D19048D}" dt="2023-07-03T13:57:01.516" v="5686" actId="478"/>
          <ac:picMkLst>
            <pc:docMk/>
            <pc:sldMk cId="213941665" sldId="288"/>
            <ac:picMk id="8" creationId="{CC030A89-F0E7-6981-F7AB-39A0A77C0272}"/>
          </ac:picMkLst>
        </pc:picChg>
      </pc:sldChg>
      <pc:sldChg chg="addSp delSp modSp add mod modTransition modAnim modNotesTx">
        <pc:chgData name="Yujiang Gui" userId="dfee0644025bcaa2" providerId="LiveId" clId="{AB89CE08-DBEA-4BE0-B36F-26114D19048D}" dt="2023-07-18T15:26:54.197" v="9225"/>
        <pc:sldMkLst>
          <pc:docMk/>
          <pc:sldMk cId="2631549435" sldId="289"/>
        </pc:sldMkLst>
        <pc:spChg chg="mod">
          <ac:chgData name="Yujiang Gui" userId="dfee0644025bcaa2" providerId="LiveId" clId="{AB89CE08-DBEA-4BE0-B36F-26114D19048D}" dt="2023-07-03T14:17:35.555" v="5810" actId="20577"/>
          <ac:spMkLst>
            <pc:docMk/>
            <pc:sldMk cId="2631549435" sldId="289"/>
            <ac:spMk id="2" creationId="{4BD96DB3-D9B7-6927-F1E9-E505E1AF88EC}"/>
          </ac:spMkLst>
        </pc:spChg>
        <pc:spChg chg="mod">
          <ac:chgData name="Yujiang Gui" userId="dfee0644025bcaa2" providerId="LiveId" clId="{AB89CE08-DBEA-4BE0-B36F-26114D19048D}" dt="2023-07-03T15:25:20.884" v="6523" actId="20577"/>
          <ac:spMkLst>
            <pc:docMk/>
            <pc:sldMk cId="2631549435" sldId="289"/>
            <ac:spMk id="7" creationId="{4D6A2646-9062-63D8-236C-F52951992484}"/>
          </ac:spMkLst>
        </pc:spChg>
        <pc:graphicFrameChg chg="add del mod">
          <ac:chgData name="Yujiang Gui" userId="dfee0644025bcaa2" providerId="LiveId" clId="{AB89CE08-DBEA-4BE0-B36F-26114D19048D}" dt="2023-07-03T14:15:40.583" v="5735" actId="478"/>
          <ac:graphicFrameMkLst>
            <pc:docMk/>
            <pc:sldMk cId="2631549435" sldId="289"/>
            <ac:graphicFrameMk id="3" creationId="{AD13F03F-C01C-678D-9A63-733C0B585646}"/>
          </ac:graphicFrameMkLst>
        </pc:graphicFrameChg>
        <pc:graphicFrameChg chg="add mod">
          <ac:chgData name="Yujiang Gui" userId="dfee0644025bcaa2" providerId="LiveId" clId="{AB89CE08-DBEA-4BE0-B36F-26114D19048D}" dt="2023-07-11T05:38:58.297" v="7409" actId="208"/>
          <ac:graphicFrameMkLst>
            <pc:docMk/>
            <pc:sldMk cId="2631549435" sldId="289"/>
            <ac:graphicFrameMk id="4" creationId="{AD13F03F-C01C-678D-9A63-733C0B585646}"/>
          </ac:graphicFrameMkLst>
        </pc:graphicFrameChg>
        <pc:graphicFrameChg chg="add del mod modGraphic">
          <ac:chgData name="Yujiang Gui" userId="dfee0644025bcaa2" providerId="LiveId" clId="{AB89CE08-DBEA-4BE0-B36F-26114D19048D}" dt="2023-07-03T14:18:46.985" v="5825" actId="478"/>
          <ac:graphicFrameMkLst>
            <pc:docMk/>
            <pc:sldMk cId="2631549435" sldId="289"/>
            <ac:graphicFrameMk id="11" creationId="{6CC94210-F8CB-AB76-BA92-8CD630FF1EE5}"/>
          </ac:graphicFrameMkLst>
        </pc:graphicFrameChg>
        <pc:picChg chg="add del mod">
          <ac:chgData name="Yujiang Gui" userId="dfee0644025bcaa2" providerId="LiveId" clId="{AB89CE08-DBEA-4BE0-B36F-26114D19048D}" dt="2023-07-18T15:26:54.197" v="9225"/>
          <ac:picMkLst>
            <pc:docMk/>
            <pc:sldMk cId="2631549435" sldId="289"/>
            <ac:picMk id="8" creationId="{0E754E94-6052-28DA-BCAA-27B20561F537}"/>
          </ac:picMkLst>
        </pc:picChg>
        <pc:picChg chg="add del mod">
          <ac:chgData name="Yujiang Gui" userId="dfee0644025bcaa2" providerId="LiveId" clId="{AB89CE08-DBEA-4BE0-B36F-26114D19048D}" dt="2023-07-03T14:17:14.207" v="5807" actId="478"/>
          <ac:picMkLst>
            <pc:docMk/>
            <pc:sldMk cId="2631549435" sldId="289"/>
            <ac:picMk id="8" creationId="{54FA5E80-F236-26FA-6961-470C8D2FB3BF}"/>
          </ac:picMkLst>
        </pc:picChg>
        <pc:picChg chg="add del mod">
          <ac:chgData name="Yujiang Gui" userId="dfee0644025bcaa2" providerId="LiveId" clId="{AB89CE08-DBEA-4BE0-B36F-26114D19048D}" dt="2023-07-03T14:17:56.474" v="5814" actId="478"/>
          <ac:picMkLst>
            <pc:docMk/>
            <pc:sldMk cId="2631549435" sldId="289"/>
            <ac:picMk id="10" creationId="{54FA5E80-F236-26FA-6961-470C8D2FB3BF}"/>
          </ac:picMkLst>
        </pc:picChg>
        <pc:picChg chg="add mod">
          <ac:chgData name="Yujiang Gui" userId="dfee0644025bcaa2" providerId="LiveId" clId="{AB89CE08-DBEA-4BE0-B36F-26114D19048D}" dt="2023-07-03T14:18:26.536" v="5822"/>
          <ac:picMkLst>
            <pc:docMk/>
            <pc:sldMk cId="2631549435" sldId="289"/>
            <ac:picMk id="12" creationId="{54FA5E80-F236-26FA-6961-470C8D2FB3BF}"/>
          </ac:picMkLst>
        </pc:picChg>
        <pc:picChg chg="add mod">
          <ac:chgData name="Yujiang Gui" userId="dfee0644025bcaa2" providerId="LiveId" clId="{AB89CE08-DBEA-4BE0-B36F-26114D19048D}" dt="2023-07-03T14:18:34.656" v="5824"/>
          <ac:picMkLst>
            <pc:docMk/>
            <pc:sldMk cId="2631549435" sldId="289"/>
            <ac:picMk id="13" creationId="{54FA5E80-F236-26FA-6961-470C8D2FB3BF}"/>
          </ac:picMkLst>
        </pc:picChg>
        <pc:picChg chg="add mod">
          <ac:chgData name="Yujiang Gui" userId="dfee0644025bcaa2" providerId="LiveId" clId="{AB89CE08-DBEA-4BE0-B36F-26114D19048D}" dt="2023-07-03T14:21:45.054" v="5903" actId="1038"/>
          <ac:picMkLst>
            <pc:docMk/>
            <pc:sldMk cId="2631549435" sldId="289"/>
            <ac:picMk id="14" creationId="{54FA5E80-F236-26FA-6961-470C8D2FB3BF}"/>
          </ac:picMkLst>
        </pc:picChg>
        <pc:picChg chg="add mod">
          <ac:chgData name="Yujiang Gui" userId="dfee0644025bcaa2" providerId="LiveId" clId="{AB89CE08-DBEA-4BE0-B36F-26114D19048D}" dt="2023-07-03T14:21:47.947" v="5906" actId="1038"/>
          <ac:picMkLst>
            <pc:docMk/>
            <pc:sldMk cId="2631549435" sldId="289"/>
            <ac:picMk id="15" creationId="{353158FA-4BE6-C8AF-0990-121372F83313}"/>
          </ac:picMkLst>
        </pc:picChg>
        <pc:picChg chg="add mod">
          <ac:chgData name="Yujiang Gui" userId="dfee0644025bcaa2" providerId="LiveId" clId="{AB89CE08-DBEA-4BE0-B36F-26114D19048D}" dt="2023-07-03T14:20:24.030" v="5859" actId="14100"/>
          <ac:picMkLst>
            <pc:docMk/>
            <pc:sldMk cId="2631549435" sldId="289"/>
            <ac:picMk id="16" creationId="{7AA8BB3D-07A1-FAE0-1CC4-69DA02A3FF3C}"/>
          </ac:picMkLst>
        </pc:picChg>
        <pc:picChg chg="add mod">
          <ac:chgData name="Yujiang Gui" userId="dfee0644025bcaa2" providerId="LiveId" clId="{AB89CE08-DBEA-4BE0-B36F-26114D19048D}" dt="2023-07-03T14:20:57.920" v="5879" actId="1037"/>
          <ac:picMkLst>
            <pc:docMk/>
            <pc:sldMk cId="2631549435" sldId="289"/>
            <ac:picMk id="17" creationId="{BC56F5AF-D3CD-6EC5-E755-6F5F8DE688FA}"/>
          </ac:picMkLst>
        </pc:picChg>
        <pc:picChg chg="add mod">
          <ac:chgData name="Yujiang Gui" userId="dfee0644025bcaa2" providerId="LiveId" clId="{AB89CE08-DBEA-4BE0-B36F-26114D19048D}" dt="2023-07-03T14:21:01.959" v="5889" actId="1035"/>
          <ac:picMkLst>
            <pc:docMk/>
            <pc:sldMk cId="2631549435" sldId="289"/>
            <ac:picMk id="18" creationId="{87FF8550-9FB3-5FFC-72F4-E08C14F2312B}"/>
          </ac:picMkLst>
        </pc:picChg>
        <pc:cxnChg chg="add del mod">
          <ac:chgData name="Yujiang Gui" userId="dfee0644025bcaa2" providerId="LiveId" clId="{AB89CE08-DBEA-4BE0-B36F-26114D19048D}" dt="2023-07-03T14:21:08.175" v="5890" actId="478"/>
          <ac:cxnSpMkLst>
            <pc:docMk/>
            <pc:sldMk cId="2631549435" sldId="289"/>
            <ac:cxnSpMk id="20" creationId="{E0B5B20E-833E-CE39-29E4-DD6767AE3454}"/>
          </ac:cxnSpMkLst>
        </pc:cxnChg>
        <pc:cxnChg chg="add del mod">
          <ac:chgData name="Yujiang Gui" userId="dfee0644025bcaa2" providerId="LiveId" clId="{AB89CE08-DBEA-4BE0-B36F-26114D19048D}" dt="2023-07-03T14:21:10.333" v="5891" actId="478"/>
          <ac:cxnSpMkLst>
            <pc:docMk/>
            <pc:sldMk cId="2631549435" sldId="289"/>
            <ac:cxnSpMk id="21" creationId="{F4652FE1-738D-0BD9-416F-25B63FC03DA9}"/>
          </ac:cxnSpMkLst>
        </pc:cxnChg>
      </pc:sldChg>
      <pc:sldChg chg="addSp delSp modSp add mod modTransition modAnim modNotesTx">
        <pc:chgData name="Yujiang Gui" userId="dfee0644025bcaa2" providerId="LiveId" clId="{AB89CE08-DBEA-4BE0-B36F-26114D19048D}" dt="2023-07-18T15:26:54.197" v="9225"/>
        <pc:sldMkLst>
          <pc:docMk/>
          <pc:sldMk cId="4033128979" sldId="290"/>
        </pc:sldMkLst>
        <pc:spChg chg="mod">
          <ac:chgData name="Yujiang Gui" userId="dfee0644025bcaa2" providerId="LiveId" clId="{AB89CE08-DBEA-4BE0-B36F-26114D19048D}" dt="2023-07-11T05:49:04.060" v="7438" actId="20577"/>
          <ac:spMkLst>
            <pc:docMk/>
            <pc:sldMk cId="4033128979" sldId="290"/>
            <ac:spMk id="2" creationId="{4BD96DB3-D9B7-6927-F1E9-E505E1AF88EC}"/>
          </ac:spMkLst>
        </pc:spChg>
        <pc:spChg chg="mod">
          <ac:chgData name="Yujiang Gui" userId="dfee0644025bcaa2" providerId="LiveId" clId="{AB89CE08-DBEA-4BE0-B36F-26114D19048D}" dt="2023-07-03T15:25:40.615" v="6527" actId="20577"/>
          <ac:spMkLst>
            <pc:docMk/>
            <pc:sldMk cId="4033128979" sldId="290"/>
            <ac:spMk id="7" creationId="{4D6A2646-9062-63D8-236C-F52951992484}"/>
          </ac:spMkLst>
        </pc:spChg>
        <pc:graphicFrameChg chg="add del mod">
          <ac:chgData name="Yujiang Gui" userId="dfee0644025bcaa2" providerId="LiveId" clId="{AB89CE08-DBEA-4BE0-B36F-26114D19048D}" dt="2023-07-11T05:39:36.017" v="7412" actId="478"/>
          <ac:graphicFrameMkLst>
            <pc:docMk/>
            <pc:sldMk cId="4033128979" sldId="290"/>
            <ac:graphicFrameMk id="3" creationId="{37DE52C1-1E04-BD6F-5994-2517C3EB565B}"/>
          </ac:graphicFrameMkLst>
        </pc:graphicFrameChg>
        <pc:graphicFrameChg chg="del">
          <ac:chgData name="Yujiang Gui" userId="dfee0644025bcaa2" providerId="LiveId" clId="{AB89CE08-DBEA-4BE0-B36F-26114D19048D}" dt="2023-07-04T04:37:13.208" v="6616" actId="478"/>
          <ac:graphicFrameMkLst>
            <pc:docMk/>
            <pc:sldMk cId="4033128979" sldId="290"/>
            <ac:graphicFrameMk id="4" creationId="{AD13F03F-C01C-678D-9A63-733C0B585646}"/>
          </ac:graphicFrameMkLst>
        </pc:graphicFrameChg>
        <pc:graphicFrameChg chg="add del mod">
          <ac:chgData name="Yujiang Gui" userId="dfee0644025bcaa2" providerId="LiveId" clId="{AB89CE08-DBEA-4BE0-B36F-26114D19048D}" dt="2023-07-11T05:39:30.891" v="7411"/>
          <ac:graphicFrameMkLst>
            <pc:docMk/>
            <pc:sldMk cId="4033128979" sldId="290"/>
            <ac:graphicFrameMk id="4" creationId="{CA808592-4EC1-7985-E53D-1B9928153901}"/>
          </ac:graphicFrameMkLst>
        </pc:graphicFrameChg>
        <pc:graphicFrameChg chg="add mod">
          <ac:chgData name="Yujiang Gui" userId="dfee0644025bcaa2" providerId="LiveId" clId="{AB89CE08-DBEA-4BE0-B36F-26114D19048D}" dt="2023-07-11T05:39:36.500" v="7413"/>
          <ac:graphicFrameMkLst>
            <pc:docMk/>
            <pc:sldMk cId="4033128979" sldId="290"/>
            <ac:graphicFrameMk id="8" creationId="{13A4AE24-CF07-45FE-35CC-95DB822E05E7}"/>
          </ac:graphicFrameMkLst>
        </pc:graphicFrameChg>
        <pc:picChg chg="add del mod">
          <ac:chgData name="Yujiang Gui" userId="dfee0644025bcaa2" providerId="LiveId" clId="{AB89CE08-DBEA-4BE0-B36F-26114D19048D}" dt="2023-07-18T15:26:54.197" v="9225"/>
          <ac:picMkLst>
            <pc:docMk/>
            <pc:sldMk cId="4033128979" sldId="290"/>
            <ac:picMk id="4" creationId="{58A8815C-A91E-C75D-D2BF-7DB266AF1945}"/>
          </ac:picMkLst>
        </pc:picChg>
      </pc:sldChg>
      <pc:sldChg chg="addSp delSp modSp add mod modTransition modAnim modNotesTx">
        <pc:chgData name="Yujiang Gui" userId="dfee0644025bcaa2" providerId="LiveId" clId="{AB89CE08-DBEA-4BE0-B36F-26114D19048D}" dt="2023-07-18T21:56:12.187" v="9235" actId="20577"/>
        <pc:sldMkLst>
          <pc:docMk/>
          <pc:sldMk cId="2326087820" sldId="291"/>
        </pc:sldMkLst>
        <pc:spChg chg="mod">
          <ac:chgData name="Yujiang Gui" userId="dfee0644025bcaa2" providerId="LiveId" clId="{AB89CE08-DBEA-4BE0-B36F-26114D19048D}" dt="2023-07-03T14:23:51.209" v="5938" actId="20577"/>
          <ac:spMkLst>
            <pc:docMk/>
            <pc:sldMk cId="2326087820" sldId="291"/>
            <ac:spMk id="2" creationId="{4BD96DB3-D9B7-6927-F1E9-E505E1AF88EC}"/>
          </ac:spMkLst>
        </pc:spChg>
        <pc:spChg chg="mod">
          <ac:chgData name="Yujiang Gui" userId="dfee0644025bcaa2" providerId="LiveId" clId="{AB89CE08-DBEA-4BE0-B36F-26114D19048D}" dt="2023-07-03T15:25:54.704" v="6531" actId="20577"/>
          <ac:spMkLst>
            <pc:docMk/>
            <pc:sldMk cId="2326087820" sldId="291"/>
            <ac:spMk id="7" creationId="{4D6A2646-9062-63D8-236C-F52951992484}"/>
          </ac:spMkLst>
        </pc:spChg>
        <pc:picChg chg="add del mod">
          <ac:chgData name="Yujiang Gui" userId="dfee0644025bcaa2" providerId="LiveId" clId="{AB89CE08-DBEA-4BE0-B36F-26114D19048D}" dt="2023-07-18T15:26:54.197" v="9225"/>
          <ac:picMkLst>
            <pc:docMk/>
            <pc:sldMk cId="2326087820" sldId="291"/>
            <ac:picMk id="4" creationId="{7F47E4D5-1F23-8FE3-9E42-7F0CB90A793F}"/>
          </ac:picMkLst>
        </pc:picChg>
      </pc:sldChg>
      <pc:sldChg chg="addSp delSp modSp add mod modTransition modAnim modNotesTx">
        <pc:chgData name="Yujiang Gui" userId="dfee0644025bcaa2" providerId="LiveId" clId="{AB89CE08-DBEA-4BE0-B36F-26114D19048D}" dt="2023-07-18T15:34:55.344" v="9226" actId="20577"/>
        <pc:sldMkLst>
          <pc:docMk/>
          <pc:sldMk cId="2732751253" sldId="292"/>
        </pc:sldMkLst>
        <pc:spChg chg="mod">
          <ac:chgData name="Yujiang Gui" userId="dfee0644025bcaa2" providerId="LiveId" clId="{AB89CE08-DBEA-4BE0-B36F-26114D19048D}" dt="2023-07-09T14:27:37.396" v="7171" actId="113"/>
          <ac:spMkLst>
            <pc:docMk/>
            <pc:sldMk cId="2732751253" sldId="292"/>
            <ac:spMk id="2" creationId="{4BD96DB3-D9B7-6927-F1E9-E505E1AF88EC}"/>
          </ac:spMkLst>
        </pc:spChg>
        <pc:spChg chg="mod">
          <ac:chgData name="Yujiang Gui" userId="dfee0644025bcaa2" providerId="LiveId" clId="{AB89CE08-DBEA-4BE0-B36F-26114D19048D}" dt="2023-07-03T15:25:58.285" v="6533" actId="20577"/>
          <ac:spMkLst>
            <pc:docMk/>
            <pc:sldMk cId="2732751253" sldId="292"/>
            <ac:spMk id="7" creationId="{4D6A2646-9062-63D8-236C-F52951992484}"/>
          </ac:spMkLst>
        </pc:spChg>
        <pc:picChg chg="add del mod">
          <ac:chgData name="Yujiang Gui" userId="dfee0644025bcaa2" providerId="LiveId" clId="{AB89CE08-DBEA-4BE0-B36F-26114D19048D}" dt="2023-07-18T15:26:54.197" v="9225"/>
          <ac:picMkLst>
            <pc:docMk/>
            <pc:sldMk cId="2732751253" sldId="292"/>
            <ac:picMk id="4" creationId="{CF50D47B-054E-B62E-4CD8-83D7590A82B3}"/>
          </ac:picMkLst>
        </pc:picChg>
      </pc:sldChg>
      <pc:sldChg chg="addSp delSp modSp add mod modTransition modAnim modNotesTx">
        <pc:chgData name="Yujiang Gui" userId="dfee0644025bcaa2" providerId="LiveId" clId="{AB89CE08-DBEA-4BE0-B36F-26114D19048D}" dt="2023-07-18T15:26:54.197" v="9225"/>
        <pc:sldMkLst>
          <pc:docMk/>
          <pc:sldMk cId="2709644978" sldId="293"/>
        </pc:sldMkLst>
        <pc:spChg chg="mod">
          <ac:chgData name="Yujiang Gui" userId="dfee0644025bcaa2" providerId="LiveId" clId="{AB89CE08-DBEA-4BE0-B36F-26114D19048D}" dt="2023-07-18T12:34:23.311" v="8936" actId="20577"/>
          <ac:spMkLst>
            <pc:docMk/>
            <pc:sldMk cId="2709644978" sldId="293"/>
            <ac:spMk id="2" creationId="{4BD96DB3-D9B7-6927-F1E9-E505E1AF88EC}"/>
          </ac:spMkLst>
        </pc:spChg>
        <pc:spChg chg="mod">
          <ac:chgData name="Yujiang Gui" userId="dfee0644025bcaa2" providerId="LiveId" clId="{AB89CE08-DBEA-4BE0-B36F-26114D19048D}" dt="2023-07-03T15:26:02.391" v="6535" actId="20577"/>
          <ac:spMkLst>
            <pc:docMk/>
            <pc:sldMk cId="2709644978" sldId="293"/>
            <ac:spMk id="7" creationId="{4D6A2646-9062-63D8-236C-F52951992484}"/>
          </ac:spMkLst>
        </pc:spChg>
        <pc:picChg chg="add del mod">
          <ac:chgData name="Yujiang Gui" userId="dfee0644025bcaa2" providerId="LiveId" clId="{AB89CE08-DBEA-4BE0-B36F-26114D19048D}" dt="2023-07-18T15:26:54.197" v="9225"/>
          <ac:picMkLst>
            <pc:docMk/>
            <pc:sldMk cId="2709644978" sldId="293"/>
            <ac:picMk id="4" creationId="{A5AD7C5F-22F7-08D8-2661-262819F9DBB7}"/>
          </ac:picMkLst>
        </pc:picChg>
      </pc:sldChg>
      <pc:sldChg chg="addSp delSp modSp add mod modTransition modAnim modNotesTx">
        <pc:chgData name="Yujiang Gui" userId="dfee0644025bcaa2" providerId="LiveId" clId="{AB89CE08-DBEA-4BE0-B36F-26114D19048D}" dt="2023-07-18T15:26:54.197" v="9225"/>
        <pc:sldMkLst>
          <pc:docMk/>
          <pc:sldMk cId="4116507440" sldId="294"/>
        </pc:sldMkLst>
        <pc:spChg chg="add mod">
          <ac:chgData name="Yujiang Gui" userId="dfee0644025bcaa2" providerId="LiveId" clId="{AB89CE08-DBEA-4BE0-B36F-26114D19048D}" dt="2023-07-03T14:42:31.686" v="6028" actId="1076"/>
          <ac:spMkLst>
            <pc:docMk/>
            <pc:sldMk cId="4116507440" sldId="294"/>
            <ac:spMk id="2" creationId="{DDC7EA2C-285D-DFA5-85B4-9F93BE3D6993}"/>
          </ac:spMkLst>
        </pc:spChg>
        <pc:spChg chg="add mod">
          <ac:chgData name="Yujiang Gui" userId="dfee0644025bcaa2" providerId="LiveId" clId="{AB89CE08-DBEA-4BE0-B36F-26114D19048D}" dt="2023-07-04T02:30:08.344" v="6609" actId="1076"/>
          <ac:spMkLst>
            <pc:docMk/>
            <pc:sldMk cId="4116507440" sldId="294"/>
            <ac:spMk id="3" creationId="{0B88DD52-C4B3-3E1C-23F6-2DC14DA19BED}"/>
          </ac:spMkLst>
        </pc:spChg>
        <pc:spChg chg="mod">
          <ac:chgData name="Yujiang Gui" userId="dfee0644025bcaa2" providerId="LiveId" clId="{AB89CE08-DBEA-4BE0-B36F-26114D19048D}" dt="2023-07-11T06:50:33.004" v="7444" actId="20577"/>
          <ac:spMkLst>
            <pc:docMk/>
            <pc:sldMk cId="4116507440" sldId="294"/>
            <ac:spMk id="9" creationId="{6F0C030E-BB42-8E59-8839-7A5DD8761B58}"/>
          </ac:spMkLst>
        </pc:spChg>
        <pc:spChg chg="del">
          <ac:chgData name="Yujiang Gui" userId="dfee0644025bcaa2" providerId="LiveId" clId="{AB89CE08-DBEA-4BE0-B36F-26114D19048D}" dt="2023-07-03T14:42:24.336" v="6026" actId="478"/>
          <ac:spMkLst>
            <pc:docMk/>
            <pc:sldMk cId="4116507440" sldId="294"/>
            <ac:spMk id="20" creationId="{6CC0B2EC-32AB-84DF-17FF-12D75E29C847}"/>
          </ac:spMkLst>
        </pc:spChg>
        <pc:picChg chg="add del mod">
          <ac:chgData name="Yujiang Gui" userId="dfee0644025bcaa2" providerId="LiveId" clId="{AB89CE08-DBEA-4BE0-B36F-26114D19048D}" dt="2023-07-18T15:26:54.197" v="9225"/>
          <ac:picMkLst>
            <pc:docMk/>
            <pc:sldMk cId="4116507440" sldId="294"/>
            <ac:picMk id="8" creationId="{93C381C1-E720-FD46-52A6-B7CA5D8FFF5B}"/>
          </ac:picMkLst>
        </pc:picChg>
      </pc:sldChg>
      <pc:sldChg chg="addSp delSp modSp add mod modTransition modNotesTx">
        <pc:chgData name="Yujiang Gui" userId="dfee0644025bcaa2" providerId="LiveId" clId="{AB89CE08-DBEA-4BE0-B36F-26114D19048D}" dt="2023-07-18T22:50:33.018" v="9310" actId="1076"/>
        <pc:sldMkLst>
          <pc:docMk/>
          <pc:sldMk cId="628297876" sldId="295"/>
        </pc:sldMkLst>
        <pc:spChg chg="del">
          <ac:chgData name="Yujiang Gui" userId="dfee0644025bcaa2" providerId="LiveId" clId="{AB89CE08-DBEA-4BE0-B36F-26114D19048D}" dt="2023-07-18T07:45:31.021" v="7902" actId="478"/>
          <ac:spMkLst>
            <pc:docMk/>
            <pc:sldMk cId="628297876" sldId="295"/>
            <ac:spMk id="2" creationId="{AC66DDF7-09A0-F216-7230-8E1F4610F582}"/>
          </ac:spMkLst>
        </pc:spChg>
        <pc:spChg chg="add mod">
          <ac:chgData name="Yujiang Gui" userId="dfee0644025bcaa2" providerId="LiveId" clId="{AB89CE08-DBEA-4BE0-B36F-26114D19048D}" dt="2023-07-18T22:50:33.018" v="9310" actId="1076"/>
          <ac:spMkLst>
            <pc:docMk/>
            <pc:sldMk cId="628297876" sldId="295"/>
            <ac:spMk id="3" creationId="{D98F138D-E2C0-CDDF-63F1-647C835F13CC}"/>
          </ac:spMkLst>
        </pc:spChg>
        <pc:spChg chg="add mod">
          <ac:chgData name="Yujiang Gui" userId="dfee0644025bcaa2" providerId="LiveId" clId="{AB89CE08-DBEA-4BE0-B36F-26114D19048D}" dt="2023-07-18T22:50:23.962" v="9308" actId="1076"/>
          <ac:spMkLst>
            <pc:docMk/>
            <pc:sldMk cId="628297876" sldId="295"/>
            <ac:spMk id="4" creationId="{E70FEFEF-4DB2-9D03-4394-C89B83B7F477}"/>
          </ac:spMkLst>
        </pc:spChg>
        <pc:spChg chg="mod">
          <ac:chgData name="Yujiang Gui" userId="dfee0644025bcaa2" providerId="LiveId" clId="{AB89CE08-DBEA-4BE0-B36F-26114D19048D}" dt="2023-07-18T07:45:36.391" v="7904" actId="20577"/>
          <ac:spMkLst>
            <pc:docMk/>
            <pc:sldMk cId="628297876" sldId="295"/>
            <ac:spMk id="7" creationId="{4D6A2646-9062-63D8-236C-F52951992484}"/>
          </ac:spMkLst>
        </pc:spChg>
        <pc:spChg chg="mod">
          <ac:chgData name="Yujiang Gui" userId="dfee0644025bcaa2" providerId="LiveId" clId="{AB89CE08-DBEA-4BE0-B36F-26114D19048D}" dt="2023-07-18T07:45:41.451" v="7909" actId="20577"/>
          <ac:spMkLst>
            <pc:docMk/>
            <pc:sldMk cId="628297876" sldId="295"/>
            <ac:spMk id="9" creationId="{6F0C030E-BB42-8E59-8839-7A5DD8761B58}"/>
          </ac:spMkLst>
        </pc:spChg>
        <pc:picChg chg="del">
          <ac:chgData name="Yujiang Gui" userId="dfee0644025bcaa2" providerId="LiveId" clId="{AB89CE08-DBEA-4BE0-B36F-26114D19048D}" dt="2023-07-18T07:45:28.301" v="7901" actId="478"/>
          <ac:picMkLst>
            <pc:docMk/>
            <pc:sldMk cId="628297876" sldId="295"/>
            <ac:picMk id="10" creationId="{C2248E56-7BCA-2EF0-4A36-9D6BECCCF367}"/>
          </ac:picMkLst>
        </pc:picChg>
      </pc:sldChg>
      <pc:sldChg chg="new del">
        <pc:chgData name="Yujiang Gui" userId="dfee0644025bcaa2" providerId="LiveId" clId="{AB89CE08-DBEA-4BE0-B36F-26114D19048D}" dt="2023-07-18T07:45:23.740" v="7899" actId="680"/>
        <pc:sldMkLst>
          <pc:docMk/>
          <pc:sldMk cId="815684820" sldId="295"/>
        </pc:sldMkLst>
      </pc:sldChg>
      <pc:sldMasterChg chg="modSp modSldLayout">
        <pc:chgData name="Yujiang Gui" userId="dfee0644025bcaa2" providerId="LiveId" clId="{AB89CE08-DBEA-4BE0-B36F-26114D19048D}" dt="2023-07-01T05:31:39.302" v="120"/>
        <pc:sldMasterMkLst>
          <pc:docMk/>
          <pc:sldMasterMk cId="1769969106" sldId="2147483648"/>
        </pc:sldMasterMkLst>
        <pc:spChg chg="mod">
          <ac:chgData name="Yujiang Gui" userId="dfee0644025bcaa2" providerId="LiveId" clId="{AB89CE08-DBEA-4BE0-B36F-26114D19048D}" dt="2023-07-01T05:31:39.302" v="120"/>
          <ac:spMkLst>
            <pc:docMk/>
            <pc:sldMasterMk cId="1769969106" sldId="2147483648"/>
            <ac:spMk id="2" creationId="{5842B809-4E02-1123-3E4A-E4AFB98F0E21}"/>
          </ac:spMkLst>
        </pc:spChg>
        <pc:spChg chg="mod">
          <ac:chgData name="Yujiang Gui" userId="dfee0644025bcaa2" providerId="LiveId" clId="{AB89CE08-DBEA-4BE0-B36F-26114D19048D}" dt="2023-07-01T05:31:39.302" v="120"/>
          <ac:spMkLst>
            <pc:docMk/>
            <pc:sldMasterMk cId="1769969106" sldId="2147483648"/>
            <ac:spMk id="3" creationId="{6C14D81A-DE22-73B9-7618-E83FBC7AC966}"/>
          </ac:spMkLst>
        </pc:spChg>
        <pc:spChg chg="mod">
          <ac:chgData name="Yujiang Gui" userId="dfee0644025bcaa2" providerId="LiveId" clId="{AB89CE08-DBEA-4BE0-B36F-26114D19048D}" dt="2023-07-01T05:31:39.302" v="120"/>
          <ac:spMkLst>
            <pc:docMk/>
            <pc:sldMasterMk cId="1769969106" sldId="2147483648"/>
            <ac:spMk id="4" creationId="{E881C558-5BA0-5BE0-5112-5265CA6D871F}"/>
          </ac:spMkLst>
        </pc:spChg>
        <pc:spChg chg="mod">
          <ac:chgData name="Yujiang Gui" userId="dfee0644025bcaa2" providerId="LiveId" clId="{AB89CE08-DBEA-4BE0-B36F-26114D19048D}" dt="2023-07-01T05:31:39.302" v="120"/>
          <ac:spMkLst>
            <pc:docMk/>
            <pc:sldMasterMk cId="1769969106" sldId="2147483648"/>
            <ac:spMk id="5" creationId="{3B871BE5-630A-5439-7129-8B6CD197EE92}"/>
          </ac:spMkLst>
        </pc:spChg>
        <pc:spChg chg="mod">
          <ac:chgData name="Yujiang Gui" userId="dfee0644025bcaa2" providerId="LiveId" clId="{AB89CE08-DBEA-4BE0-B36F-26114D19048D}" dt="2023-07-01T05:31:39.302" v="120"/>
          <ac:spMkLst>
            <pc:docMk/>
            <pc:sldMasterMk cId="1769969106" sldId="2147483648"/>
            <ac:spMk id="6" creationId="{C15DCD03-BEDE-F408-A22E-B98A7592F818}"/>
          </ac:spMkLst>
        </pc:spChg>
        <pc:sldLayoutChg chg="modSp">
          <pc:chgData name="Yujiang Gui" userId="dfee0644025bcaa2" providerId="LiveId" clId="{AB89CE08-DBEA-4BE0-B36F-26114D19048D}" dt="2023-07-01T05:31:39.302" v="120"/>
          <pc:sldLayoutMkLst>
            <pc:docMk/>
            <pc:sldMasterMk cId="1769969106" sldId="2147483648"/>
            <pc:sldLayoutMk cId="1547488461" sldId="2147483649"/>
          </pc:sldLayoutMkLst>
          <pc:spChg chg="mod">
            <ac:chgData name="Yujiang Gui" userId="dfee0644025bcaa2" providerId="LiveId" clId="{AB89CE08-DBEA-4BE0-B36F-26114D19048D}" dt="2023-07-01T05:31:39.302" v="120"/>
            <ac:spMkLst>
              <pc:docMk/>
              <pc:sldMasterMk cId="1769969106" sldId="2147483648"/>
              <pc:sldLayoutMk cId="1547488461" sldId="2147483649"/>
              <ac:spMk id="2" creationId="{6F530651-8B62-B907-4211-3814B9C30BF2}"/>
            </ac:spMkLst>
          </pc:spChg>
          <pc:spChg chg="mod">
            <ac:chgData name="Yujiang Gui" userId="dfee0644025bcaa2" providerId="LiveId" clId="{AB89CE08-DBEA-4BE0-B36F-26114D19048D}" dt="2023-07-01T05:31:39.302" v="120"/>
            <ac:spMkLst>
              <pc:docMk/>
              <pc:sldMasterMk cId="1769969106" sldId="2147483648"/>
              <pc:sldLayoutMk cId="1547488461" sldId="2147483649"/>
              <ac:spMk id="3" creationId="{CE4BA11E-D9C9-B75A-661D-88EB50B2FD45}"/>
            </ac:spMkLst>
          </pc:spChg>
        </pc:sldLayoutChg>
        <pc:sldLayoutChg chg="modSp">
          <pc:chgData name="Yujiang Gui" userId="dfee0644025bcaa2" providerId="LiveId" clId="{AB89CE08-DBEA-4BE0-B36F-26114D19048D}" dt="2023-07-01T05:31:39.302" v="120"/>
          <pc:sldLayoutMkLst>
            <pc:docMk/>
            <pc:sldMasterMk cId="1769969106" sldId="2147483648"/>
            <pc:sldLayoutMk cId="3543330654" sldId="2147483651"/>
          </pc:sldLayoutMkLst>
          <pc:spChg chg="mod">
            <ac:chgData name="Yujiang Gui" userId="dfee0644025bcaa2" providerId="LiveId" clId="{AB89CE08-DBEA-4BE0-B36F-26114D19048D}" dt="2023-07-01T05:31:39.302" v="120"/>
            <ac:spMkLst>
              <pc:docMk/>
              <pc:sldMasterMk cId="1769969106" sldId="2147483648"/>
              <pc:sldLayoutMk cId="3543330654" sldId="2147483651"/>
              <ac:spMk id="2" creationId="{5F7BDC9E-AB26-B7B5-800A-62BB32086D9B}"/>
            </ac:spMkLst>
          </pc:spChg>
          <pc:spChg chg="mod">
            <ac:chgData name="Yujiang Gui" userId="dfee0644025bcaa2" providerId="LiveId" clId="{AB89CE08-DBEA-4BE0-B36F-26114D19048D}" dt="2023-07-01T05:31:39.302" v="120"/>
            <ac:spMkLst>
              <pc:docMk/>
              <pc:sldMasterMk cId="1769969106" sldId="2147483648"/>
              <pc:sldLayoutMk cId="3543330654" sldId="2147483651"/>
              <ac:spMk id="3" creationId="{D52A83F4-A59B-1DAE-C5EE-DB5EB033BD6B}"/>
            </ac:spMkLst>
          </pc:spChg>
        </pc:sldLayoutChg>
        <pc:sldLayoutChg chg="modSp">
          <pc:chgData name="Yujiang Gui" userId="dfee0644025bcaa2" providerId="LiveId" clId="{AB89CE08-DBEA-4BE0-B36F-26114D19048D}" dt="2023-07-01T05:31:39.302" v="120"/>
          <pc:sldLayoutMkLst>
            <pc:docMk/>
            <pc:sldMasterMk cId="1769969106" sldId="2147483648"/>
            <pc:sldLayoutMk cId="1065721269" sldId="2147483652"/>
          </pc:sldLayoutMkLst>
          <pc:spChg chg="mod">
            <ac:chgData name="Yujiang Gui" userId="dfee0644025bcaa2" providerId="LiveId" clId="{AB89CE08-DBEA-4BE0-B36F-26114D19048D}" dt="2023-07-01T05:31:39.302" v="120"/>
            <ac:spMkLst>
              <pc:docMk/>
              <pc:sldMasterMk cId="1769969106" sldId="2147483648"/>
              <pc:sldLayoutMk cId="1065721269" sldId="2147483652"/>
              <ac:spMk id="3" creationId="{4C63A6CE-13F5-26D3-2C7A-57C8F2F784AD}"/>
            </ac:spMkLst>
          </pc:spChg>
          <pc:spChg chg="mod">
            <ac:chgData name="Yujiang Gui" userId="dfee0644025bcaa2" providerId="LiveId" clId="{AB89CE08-DBEA-4BE0-B36F-26114D19048D}" dt="2023-07-01T05:31:39.302" v="120"/>
            <ac:spMkLst>
              <pc:docMk/>
              <pc:sldMasterMk cId="1769969106" sldId="2147483648"/>
              <pc:sldLayoutMk cId="1065721269" sldId="2147483652"/>
              <ac:spMk id="4" creationId="{EE25FE00-4BE2-67CA-23C9-D1AB63F5F65E}"/>
            </ac:spMkLst>
          </pc:spChg>
        </pc:sldLayoutChg>
        <pc:sldLayoutChg chg="modSp">
          <pc:chgData name="Yujiang Gui" userId="dfee0644025bcaa2" providerId="LiveId" clId="{AB89CE08-DBEA-4BE0-B36F-26114D19048D}" dt="2023-07-01T05:31:39.302" v="120"/>
          <pc:sldLayoutMkLst>
            <pc:docMk/>
            <pc:sldMasterMk cId="1769969106" sldId="2147483648"/>
            <pc:sldLayoutMk cId="143291153" sldId="2147483653"/>
          </pc:sldLayoutMkLst>
          <pc:spChg chg="mod">
            <ac:chgData name="Yujiang Gui" userId="dfee0644025bcaa2" providerId="LiveId" clId="{AB89CE08-DBEA-4BE0-B36F-26114D19048D}" dt="2023-07-01T05:31:39.302" v="120"/>
            <ac:spMkLst>
              <pc:docMk/>
              <pc:sldMasterMk cId="1769969106" sldId="2147483648"/>
              <pc:sldLayoutMk cId="143291153" sldId="2147483653"/>
              <ac:spMk id="2" creationId="{AE50B3FE-ADEC-659B-A28E-D041A173A673}"/>
            </ac:spMkLst>
          </pc:spChg>
          <pc:spChg chg="mod">
            <ac:chgData name="Yujiang Gui" userId="dfee0644025bcaa2" providerId="LiveId" clId="{AB89CE08-DBEA-4BE0-B36F-26114D19048D}" dt="2023-07-01T05:31:39.302" v="120"/>
            <ac:spMkLst>
              <pc:docMk/>
              <pc:sldMasterMk cId="1769969106" sldId="2147483648"/>
              <pc:sldLayoutMk cId="143291153" sldId="2147483653"/>
              <ac:spMk id="3" creationId="{6505E04F-A511-163F-0F5B-F79C8F4D38E5}"/>
            </ac:spMkLst>
          </pc:spChg>
          <pc:spChg chg="mod">
            <ac:chgData name="Yujiang Gui" userId="dfee0644025bcaa2" providerId="LiveId" clId="{AB89CE08-DBEA-4BE0-B36F-26114D19048D}" dt="2023-07-01T05:31:39.302" v="120"/>
            <ac:spMkLst>
              <pc:docMk/>
              <pc:sldMasterMk cId="1769969106" sldId="2147483648"/>
              <pc:sldLayoutMk cId="143291153" sldId="2147483653"/>
              <ac:spMk id="4" creationId="{0AA2E14B-3F27-834E-B271-3B7CA8B390C4}"/>
            </ac:spMkLst>
          </pc:spChg>
          <pc:spChg chg="mod">
            <ac:chgData name="Yujiang Gui" userId="dfee0644025bcaa2" providerId="LiveId" clId="{AB89CE08-DBEA-4BE0-B36F-26114D19048D}" dt="2023-07-01T05:31:39.302" v="120"/>
            <ac:spMkLst>
              <pc:docMk/>
              <pc:sldMasterMk cId="1769969106" sldId="2147483648"/>
              <pc:sldLayoutMk cId="143291153" sldId="2147483653"/>
              <ac:spMk id="5" creationId="{3DBFEC74-D483-480F-7F49-1D67378BD64C}"/>
            </ac:spMkLst>
          </pc:spChg>
          <pc:spChg chg="mod">
            <ac:chgData name="Yujiang Gui" userId="dfee0644025bcaa2" providerId="LiveId" clId="{AB89CE08-DBEA-4BE0-B36F-26114D19048D}" dt="2023-07-01T05:31:39.302" v="120"/>
            <ac:spMkLst>
              <pc:docMk/>
              <pc:sldMasterMk cId="1769969106" sldId="2147483648"/>
              <pc:sldLayoutMk cId="143291153" sldId="2147483653"/>
              <ac:spMk id="6" creationId="{2641F0B1-E0B9-01FA-A16C-28D96C0CB745}"/>
            </ac:spMkLst>
          </pc:spChg>
        </pc:sldLayoutChg>
        <pc:sldLayoutChg chg="modSp">
          <pc:chgData name="Yujiang Gui" userId="dfee0644025bcaa2" providerId="LiveId" clId="{AB89CE08-DBEA-4BE0-B36F-26114D19048D}" dt="2023-07-01T05:31:39.302" v="120"/>
          <pc:sldLayoutMkLst>
            <pc:docMk/>
            <pc:sldMasterMk cId="1769969106" sldId="2147483648"/>
            <pc:sldLayoutMk cId="2912447516" sldId="2147483656"/>
          </pc:sldLayoutMkLst>
          <pc:spChg chg="mod">
            <ac:chgData name="Yujiang Gui" userId="dfee0644025bcaa2" providerId="LiveId" clId="{AB89CE08-DBEA-4BE0-B36F-26114D19048D}" dt="2023-07-01T05:31:39.302" v="120"/>
            <ac:spMkLst>
              <pc:docMk/>
              <pc:sldMasterMk cId="1769969106" sldId="2147483648"/>
              <pc:sldLayoutMk cId="2912447516" sldId="2147483656"/>
              <ac:spMk id="2" creationId="{F5999321-BC99-DF02-C1C6-326C9FF9AAFF}"/>
            </ac:spMkLst>
          </pc:spChg>
          <pc:spChg chg="mod">
            <ac:chgData name="Yujiang Gui" userId="dfee0644025bcaa2" providerId="LiveId" clId="{AB89CE08-DBEA-4BE0-B36F-26114D19048D}" dt="2023-07-01T05:31:39.302" v="120"/>
            <ac:spMkLst>
              <pc:docMk/>
              <pc:sldMasterMk cId="1769969106" sldId="2147483648"/>
              <pc:sldLayoutMk cId="2912447516" sldId="2147483656"/>
              <ac:spMk id="3" creationId="{8D34C42E-208A-E308-D534-550BDD013E74}"/>
            </ac:spMkLst>
          </pc:spChg>
          <pc:spChg chg="mod">
            <ac:chgData name="Yujiang Gui" userId="dfee0644025bcaa2" providerId="LiveId" clId="{AB89CE08-DBEA-4BE0-B36F-26114D19048D}" dt="2023-07-01T05:31:39.302" v="120"/>
            <ac:spMkLst>
              <pc:docMk/>
              <pc:sldMasterMk cId="1769969106" sldId="2147483648"/>
              <pc:sldLayoutMk cId="2912447516" sldId="2147483656"/>
              <ac:spMk id="4" creationId="{5DF8714E-A119-4C55-29CD-99211BA82C32}"/>
            </ac:spMkLst>
          </pc:spChg>
        </pc:sldLayoutChg>
        <pc:sldLayoutChg chg="modSp">
          <pc:chgData name="Yujiang Gui" userId="dfee0644025bcaa2" providerId="LiveId" clId="{AB89CE08-DBEA-4BE0-B36F-26114D19048D}" dt="2023-07-01T05:31:39.302" v="120"/>
          <pc:sldLayoutMkLst>
            <pc:docMk/>
            <pc:sldMasterMk cId="1769969106" sldId="2147483648"/>
            <pc:sldLayoutMk cId="343169235" sldId="2147483657"/>
          </pc:sldLayoutMkLst>
          <pc:spChg chg="mod">
            <ac:chgData name="Yujiang Gui" userId="dfee0644025bcaa2" providerId="LiveId" clId="{AB89CE08-DBEA-4BE0-B36F-26114D19048D}" dt="2023-07-01T05:31:39.302" v="120"/>
            <ac:spMkLst>
              <pc:docMk/>
              <pc:sldMasterMk cId="1769969106" sldId="2147483648"/>
              <pc:sldLayoutMk cId="343169235" sldId="2147483657"/>
              <ac:spMk id="2" creationId="{73BDD6E4-C197-EFAC-0015-BC32C579DBCB}"/>
            </ac:spMkLst>
          </pc:spChg>
          <pc:spChg chg="mod">
            <ac:chgData name="Yujiang Gui" userId="dfee0644025bcaa2" providerId="LiveId" clId="{AB89CE08-DBEA-4BE0-B36F-26114D19048D}" dt="2023-07-01T05:31:39.302" v="120"/>
            <ac:spMkLst>
              <pc:docMk/>
              <pc:sldMasterMk cId="1769969106" sldId="2147483648"/>
              <pc:sldLayoutMk cId="343169235" sldId="2147483657"/>
              <ac:spMk id="3" creationId="{63E9F78D-17ED-E392-B73B-D64F61E1B431}"/>
            </ac:spMkLst>
          </pc:spChg>
          <pc:spChg chg="mod">
            <ac:chgData name="Yujiang Gui" userId="dfee0644025bcaa2" providerId="LiveId" clId="{AB89CE08-DBEA-4BE0-B36F-26114D19048D}" dt="2023-07-01T05:31:39.302" v="120"/>
            <ac:spMkLst>
              <pc:docMk/>
              <pc:sldMasterMk cId="1769969106" sldId="2147483648"/>
              <pc:sldLayoutMk cId="343169235" sldId="2147483657"/>
              <ac:spMk id="4" creationId="{FB50D528-99FF-C09E-953A-E0FEE0131623}"/>
            </ac:spMkLst>
          </pc:spChg>
        </pc:sldLayoutChg>
        <pc:sldLayoutChg chg="modSp">
          <pc:chgData name="Yujiang Gui" userId="dfee0644025bcaa2" providerId="LiveId" clId="{AB89CE08-DBEA-4BE0-B36F-26114D19048D}" dt="2023-07-01T05:31:39.302" v="120"/>
          <pc:sldLayoutMkLst>
            <pc:docMk/>
            <pc:sldMasterMk cId="1769969106" sldId="2147483648"/>
            <pc:sldLayoutMk cId="481295012" sldId="2147483659"/>
          </pc:sldLayoutMkLst>
          <pc:spChg chg="mod">
            <ac:chgData name="Yujiang Gui" userId="dfee0644025bcaa2" providerId="LiveId" clId="{AB89CE08-DBEA-4BE0-B36F-26114D19048D}" dt="2023-07-01T05:31:39.302" v="120"/>
            <ac:spMkLst>
              <pc:docMk/>
              <pc:sldMasterMk cId="1769969106" sldId="2147483648"/>
              <pc:sldLayoutMk cId="481295012" sldId="2147483659"/>
              <ac:spMk id="2" creationId="{759B14D2-6841-4F73-ACDB-B6060DE0462A}"/>
            </ac:spMkLst>
          </pc:spChg>
          <pc:spChg chg="mod">
            <ac:chgData name="Yujiang Gui" userId="dfee0644025bcaa2" providerId="LiveId" clId="{AB89CE08-DBEA-4BE0-B36F-26114D19048D}" dt="2023-07-01T05:31:39.302" v="120"/>
            <ac:spMkLst>
              <pc:docMk/>
              <pc:sldMasterMk cId="1769969106" sldId="2147483648"/>
              <pc:sldLayoutMk cId="481295012" sldId="2147483659"/>
              <ac:spMk id="3" creationId="{77B97A3D-B2AD-E392-7970-B748172D752D}"/>
            </ac:spMkLst>
          </pc:spChg>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dfee0644025bcaa2/Desktop/New%20Microsoft%20Excel%20Workshee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dfee0644025bcaa2/Desktop/New%20Microsoft%20Excel%20Workshee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dfee0644025bcaa2/Desktop/New%20Microsoft%20Excel%20Worksheet.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Sheet1!$B$3</c:f>
              <c:strCache>
                <c:ptCount val="1"/>
                <c:pt idx="0">
                  <c:v>#PathEdge (M)</c:v>
                </c:pt>
              </c:strCache>
            </c:strRef>
          </c:tx>
          <c:spPr>
            <a:solidFill>
              <a:schemeClr val="accent1"/>
            </a:solidFill>
            <a:ln>
              <a:noFill/>
            </a:ln>
            <a:effectLst/>
          </c:spPr>
          <c:invertIfNegative val="0"/>
          <c:cat>
            <c:strRef>
              <c:f>Sheet1!$A$4:$A$8</c:f>
              <c:strCache>
                <c:ptCount val="5"/>
                <c:pt idx="0">
                  <c:v>Weather</c:v>
                </c:pt>
                <c:pt idx="1">
                  <c:v>Metadata</c:v>
                </c:pt>
                <c:pt idx="2">
                  <c:v>Lumicall</c:v>
                </c:pt>
                <c:pt idx="3">
                  <c:v>Book Reader</c:v>
                </c:pt>
                <c:pt idx="4">
                  <c:v>Overchan</c:v>
                </c:pt>
              </c:strCache>
            </c:strRef>
          </c:cat>
          <c:val>
            <c:numRef>
              <c:f>Sheet1!$B$4:$B$8</c:f>
              <c:numCache>
                <c:formatCode>General</c:formatCode>
                <c:ptCount val="5"/>
                <c:pt idx="0">
                  <c:v>112.5</c:v>
                </c:pt>
                <c:pt idx="1">
                  <c:v>193.2</c:v>
                </c:pt>
                <c:pt idx="2">
                  <c:v>247.9</c:v>
                </c:pt>
                <c:pt idx="3">
                  <c:v>372.6</c:v>
                </c:pt>
                <c:pt idx="4">
                  <c:v>562.29999999999995</c:v>
                </c:pt>
              </c:numCache>
            </c:numRef>
          </c:val>
          <c:extLst>
            <c:ext xmlns:c16="http://schemas.microsoft.com/office/drawing/2014/chart" uri="{C3380CC4-5D6E-409C-BE32-E72D297353CC}">
              <c16:uniqueId val="{00000000-81CC-46F2-AD5E-7E2460F6E422}"/>
            </c:ext>
          </c:extLst>
        </c:ser>
        <c:dLbls>
          <c:showLegendKey val="0"/>
          <c:showVal val="0"/>
          <c:showCatName val="0"/>
          <c:showSerName val="0"/>
          <c:showPercent val="0"/>
          <c:showBubbleSize val="0"/>
        </c:dLbls>
        <c:gapWidth val="150"/>
        <c:overlap val="-30"/>
        <c:axId val="1031176751"/>
        <c:axId val="1031164271"/>
      </c:barChart>
      <c:lineChart>
        <c:grouping val="standard"/>
        <c:varyColors val="0"/>
        <c:ser>
          <c:idx val="1"/>
          <c:order val="1"/>
          <c:tx>
            <c:strRef>
              <c:f>Sheet1!$C$3</c:f>
              <c:strCache>
                <c:ptCount val="1"/>
                <c:pt idx="0">
                  <c:v>Memory Usage (GB)</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Sheet1!$A$4:$A$8</c:f>
              <c:strCache>
                <c:ptCount val="5"/>
                <c:pt idx="0">
                  <c:v>Weather</c:v>
                </c:pt>
                <c:pt idx="1">
                  <c:v>Metadata</c:v>
                </c:pt>
                <c:pt idx="2">
                  <c:v>Lumicall</c:v>
                </c:pt>
                <c:pt idx="3">
                  <c:v>Book Reader</c:v>
                </c:pt>
                <c:pt idx="4">
                  <c:v>Overchan</c:v>
                </c:pt>
              </c:strCache>
            </c:strRef>
          </c:cat>
          <c:val>
            <c:numRef>
              <c:f>Sheet1!$C$4:$C$8</c:f>
              <c:numCache>
                <c:formatCode>General</c:formatCode>
                <c:ptCount val="5"/>
                <c:pt idx="0">
                  <c:v>28.5</c:v>
                </c:pt>
                <c:pt idx="1">
                  <c:v>57</c:v>
                </c:pt>
                <c:pt idx="2">
                  <c:v>48.9</c:v>
                </c:pt>
                <c:pt idx="3">
                  <c:v>66.5</c:v>
                </c:pt>
                <c:pt idx="4">
                  <c:v>117.1</c:v>
                </c:pt>
              </c:numCache>
            </c:numRef>
          </c:val>
          <c:smooth val="0"/>
          <c:extLst>
            <c:ext xmlns:c16="http://schemas.microsoft.com/office/drawing/2014/chart" uri="{C3380CC4-5D6E-409C-BE32-E72D297353CC}">
              <c16:uniqueId val="{00000001-81CC-46F2-AD5E-7E2460F6E422}"/>
            </c:ext>
          </c:extLst>
        </c:ser>
        <c:dLbls>
          <c:showLegendKey val="0"/>
          <c:showVal val="0"/>
          <c:showCatName val="0"/>
          <c:showSerName val="0"/>
          <c:showPercent val="0"/>
          <c:showBubbleSize val="0"/>
        </c:dLbls>
        <c:marker val="1"/>
        <c:smooth val="0"/>
        <c:axId val="1031169551"/>
        <c:axId val="1031174351"/>
      </c:lineChart>
      <c:catAx>
        <c:axId val="10311695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031174351"/>
        <c:crosses val="autoZero"/>
        <c:auto val="1"/>
        <c:lblAlgn val="ctr"/>
        <c:lblOffset val="100"/>
        <c:noMultiLvlLbl val="0"/>
      </c:catAx>
      <c:valAx>
        <c:axId val="10311743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accent2">
                    <a:lumMod val="75000"/>
                  </a:schemeClr>
                </a:solidFill>
                <a:latin typeface="+mn-lt"/>
                <a:ea typeface="+mn-ea"/>
                <a:cs typeface="+mn-cs"/>
              </a:defRPr>
            </a:pPr>
            <a:endParaRPr lang="en-US"/>
          </a:p>
        </c:txPr>
        <c:crossAx val="1031169551"/>
        <c:crosses val="autoZero"/>
        <c:crossBetween val="between"/>
      </c:valAx>
      <c:valAx>
        <c:axId val="1031164271"/>
        <c:scaling>
          <c:orientation val="minMax"/>
        </c:scaling>
        <c:delete val="0"/>
        <c:axPos val="r"/>
        <c:numFmt formatCode="General" sourceLinked="1"/>
        <c:majorTickMark val="out"/>
        <c:minorTickMark val="none"/>
        <c:tickLblPos val="nextTo"/>
        <c:spPr>
          <a:noFill/>
          <a:ln>
            <a:solidFill>
              <a:schemeClr val="bg1"/>
            </a:solidFill>
          </a:ln>
          <a:effectLst/>
        </c:spPr>
        <c:txPr>
          <a:bodyPr rot="-60000000" spcFirstLastPara="1" vertOverflow="ellipsis" vert="horz" wrap="square" anchor="ctr" anchorCtr="1"/>
          <a:lstStyle/>
          <a:p>
            <a:pPr>
              <a:defRPr sz="1600" b="0" i="0" u="none" strike="noStrike" kern="1200" baseline="0">
                <a:solidFill>
                  <a:srgbClr val="0070C0"/>
                </a:solidFill>
                <a:latin typeface="+mn-lt"/>
                <a:ea typeface="+mn-ea"/>
                <a:cs typeface="+mn-cs"/>
              </a:defRPr>
            </a:pPr>
            <a:endParaRPr lang="en-US"/>
          </a:p>
        </c:txPr>
        <c:crossAx val="1031176751"/>
        <c:crosses val="max"/>
        <c:crossBetween val="between"/>
      </c:valAx>
      <c:catAx>
        <c:axId val="1031176751"/>
        <c:scaling>
          <c:orientation val="minMax"/>
        </c:scaling>
        <c:delete val="1"/>
        <c:axPos val="b"/>
        <c:numFmt formatCode="General" sourceLinked="1"/>
        <c:majorTickMark val="out"/>
        <c:minorTickMark val="none"/>
        <c:tickLblPos val="nextTo"/>
        <c:crossAx val="1031164271"/>
        <c:crosses val="autoZero"/>
        <c:auto val="1"/>
        <c:lblAlgn val="ctr"/>
        <c:lblOffset val="100"/>
        <c:noMultiLvlLbl val="0"/>
      </c:catAx>
      <c:spPr>
        <a:noFill/>
        <a:ln>
          <a:noFill/>
        </a:ln>
        <a:effectLst/>
      </c:spPr>
    </c:plotArea>
    <c:legend>
      <c:legendPos val="b"/>
      <c:layout>
        <c:manualLayout>
          <c:xMode val="edge"/>
          <c:yMode val="edge"/>
          <c:x val="0.23441461439660469"/>
          <c:y val="5.5347066856495332E-3"/>
          <c:w val="0.48152538113586874"/>
          <c:h val="0.19446529331435047"/>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baseline="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Sheet1!$B$3</c:f>
              <c:strCache>
                <c:ptCount val="1"/>
                <c:pt idx="0">
                  <c:v>#PathEdge (M)</c:v>
                </c:pt>
              </c:strCache>
            </c:strRef>
          </c:tx>
          <c:spPr>
            <a:solidFill>
              <a:schemeClr val="accent1"/>
            </a:solidFill>
            <a:ln>
              <a:noFill/>
            </a:ln>
            <a:effectLst/>
          </c:spPr>
          <c:invertIfNegative val="0"/>
          <c:cat>
            <c:strRef>
              <c:f>Sheet1!$A$4:$A$8</c:f>
              <c:strCache>
                <c:ptCount val="5"/>
                <c:pt idx="0">
                  <c:v>Weather</c:v>
                </c:pt>
                <c:pt idx="1">
                  <c:v>Metadata</c:v>
                </c:pt>
                <c:pt idx="2">
                  <c:v>Lumicall</c:v>
                </c:pt>
                <c:pt idx="3">
                  <c:v>Book Reader</c:v>
                </c:pt>
                <c:pt idx="4">
                  <c:v>Overchan</c:v>
                </c:pt>
              </c:strCache>
            </c:strRef>
          </c:cat>
          <c:val>
            <c:numRef>
              <c:f>Sheet1!$B$4:$B$8</c:f>
              <c:numCache>
                <c:formatCode>General</c:formatCode>
                <c:ptCount val="5"/>
                <c:pt idx="0">
                  <c:v>112.5</c:v>
                </c:pt>
                <c:pt idx="1">
                  <c:v>193.2</c:v>
                </c:pt>
                <c:pt idx="2">
                  <c:v>247.9</c:v>
                </c:pt>
                <c:pt idx="3">
                  <c:v>372.6</c:v>
                </c:pt>
                <c:pt idx="4">
                  <c:v>562.29999999999995</c:v>
                </c:pt>
              </c:numCache>
            </c:numRef>
          </c:val>
          <c:extLst>
            <c:ext xmlns:c16="http://schemas.microsoft.com/office/drawing/2014/chart" uri="{C3380CC4-5D6E-409C-BE32-E72D297353CC}">
              <c16:uniqueId val="{00000000-16EB-47C1-A483-3B418A18702D}"/>
            </c:ext>
          </c:extLst>
        </c:ser>
        <c:dLbls>
          <c:showLegendKey val="0"/>
          <c:showVal val="0"/>
          <c:showCatName val="0"/>
          <c:showSerName val="0"/>
          <c:showPercent val="0"/>
          <c:showBubbleSize val="0"/>
        </c:dLbls>
        <c:gapWidth val="150"/>
        <c:overlap val="-30"/>
        <c:axId val="1031176751"/>
        <c:axId val="1031164271"/>
      </c:barChart>
      <c:lineChart>
        <c:grouping val="standard"/>
        <c:varyColors val="0"/>
        <c:ser>
          <c:idx val="1"/>
          <c:order val="1"/>
          <c:tx>
            <c:strRef>
              <c:f>Sheet1!$C$3</c:f>
              <c:strCache>
                <c:ptCount val="1"/>
                <c:pt idx="0">
                  <c:v>Memory Usage (GB)</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Sheet1!$A$4:$A$8</c:f>
              <c:strCache>
                <c:ptCount val="5"/>
                <c:pt idx="0">
                  <c:v>Weather</c:v>
                </c:pt>
                <c:pt idx="1">
                  <c:v>Metadata</c:v>
                </c:pt>
                <c:pt idx="2">
                  <c:v>Lumicall</c:v>
                </c:pt>
                <c:pt idx="3">
                  <c:v>Book Reader</c:v>
                </c:pt>
                <c:pt idx="4">
                  <c:v>Overchan</c:v>
                </c:pt>
              </c:strCache>
            </c:strRef>
          </c:cat>
          <c:val>
            <c:numRef>
              <c:f>Sheet1!$C$4:$C$8</c:f>
              <c:numCache>
                <c:formatCode>General</c:formatCode>
                <c:ptCount val="5"/>
                <c:pt idx="0">
                  <c:v>28.5</c:v>
                </c:pt>
                <c:pt idx="1">
                  <c:v>57</c:v>
                </c:pt>
                <c:pt idx="2">
                  <c:v>48.9</c:v>
                </c:pt>
                <c:pt idx="3">
                  <c:v>66.5</c:v>
                </c:pt>
                <c:pt idx="4">
                  <c:v>117.1</c:v>
                </c:pt>
              </c:numCache>
            </c:numRef>
          </c:val>
          <c:smooth val="0"/>
          <c:extLst>
            <c:ext xmlns:c16="http://schemas.microsoft.com/office/drawing/2014/chart" uri="{C3380CC4-5D6E-409C-BE32-E72D297353CC}">
              <c16:uniqueId val="{00000001-16EB-47C1-A483-3B418A18702D}"/>
            </c:ext>
          </c:extLst>
        </c:ser>
        <c:dLbls>
          <c:showLegendKey val="0"/>
          <c:showVal val="0"/>
          <c:showCatName val="0"/>
          <c:showSerName val="0"/>
          <c:showPercent val="0"/>
          <c:showBubbleSize val="0"/>
        </c:dLbls>
        <c:marker val="1"/>
        <c:smooth val="0"/>
        <c:axId val="1031169551"/>
        <c:axId val="1031174351"/>
      </c:lineChart>
      <c:catAx>
        <c:axId val="10311695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031174351"/>
        <c:crosses val="autoZero"/>
        <c:auto val="1"/>
        <c:lblAlgn val="ctr"/>
        <c:lblOffset val="100"/>
        <c:noMultiLvlLbl val="0"/>
      </c:catAx>
      <c:valAx>
        <c:axId val="10311743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accent2">
                    <a:lumMod val="75000"/>
                  </a:schemeClr>
                </a:solidFill>
                <a:latin typeface="+mn-lt"/>
                <a:ea typeface="+mn-ea"/>
                <a:cs typeface="+mn-cs"/>
              </a:defRPr>
            </a:pPr>
            <a:endParaRPr lang="en-US"/>
          </a:p>
        </c:txPr>
        <c:crossAx val="1031169551"/>
        <c:crosses val="autoZero"/>
        <c:crossBetween val="between"/>
      </c:valAx>
      <c:valAx>
        <c:axId val="1031164271"/>
        <c:scaling>
          <c:orientation val="minMax"/>
        </c:scaling>
        <c:delete val="0"/>
        <c:axPos val="r"/>
        <c:numFmt formatCode="General" sourceLinked="1"/>
        <c:majorTickMark val="out"/>
        <c:minorTickMark val="none"/>
        <c:tickLblPos val="nextTo"/>
        <c:spPr>
          <a:noFill/>
          <a:ln>
            <a:solidFill>
              <a:schemeClr val="bg1"/>
            </a:solidFill>
          </a:ln>
          <a:effectLst/>
        </c:spPr>
        <c:txPr>
          <a:bodyPr rot="-60000000" spcFirstLastPara="1" vertOverflow="ellipsis" vert="horz" wrap="square" anchor="ctr" anchorCtr="1"/>
          <a:lstStyle/>
          <a:p>
            <a:pPr>
              <a:defRPr sz="1600" b="0" i="0" u="none" strike="noStrike" kern="1200" baseline="0">
                <a:solidFill>
                  <a:srgbClr val="0070C0"/>
                </a:solidFill>
                <a:latin typeface="+mn-lt"/>
                <a:ea typeface="+mn-ea"/>
                <a:cs typeface="+mn-cs"/>
              </a:defRPr>
            </a:pPr>
            <a:endParaRPr lang="en-US"/>
          </a:p>
        </c:txPr>
        <c:crossAx val="1031176751"/>
        <c:crosses val="max"/>
        <c:crossBetween val="between"/>
      </c:valAx>
      <c:catAx>
        <c:axId val="1031176751"/>
        <c:scaling>
          <c:orientation val="minMax"/>
        </c:scaling>
        <c:delete val="1"/>
        <c:axPos val="b"/>
        <c:numFmt formatCode="General" sourceLinked="1"/>
        <c:majorTickMark val="out"/>
        <c:minorTickMark val="none"/>
        <c:tickLblPos val="nextTo"/>
        <c:crossAx val="1031164271"/>
        <c:crosses val="autoZero"/>
        <c:auto val="1"/>
        <c:lblAlgn val="ctr"/>
        <c:lblOffset val="100"/>
        <c:noMultiLvlLbl val="0"/>
      </c:catAx>
      <c:spPr>
        <a:noFill/>
        <a:ln>
          <a:noFill/>
        </a:ln>
        <a:effectLst/>
      </c:spPr>
    </c:plotArea>
    <c:legend>
      <c:legendPos val="b"/>
      <c:layout>
        <c:manualLayout>
          <c:xMode val="edge"/>
          <c:yMode val="edge"/>
          <c:x val="0.23441461439660469"/>
          <c:y val="5.5347066856495332E-3"/>
          <c:w val="0.48152538113586874"/>
          <c:h val="0.19446529331435047"/>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baseline="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baseline="0"/>
              <a:t>Maximum Memory Usage (GB)</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Sheet2!$C$4</c:f>
              <c:strCache>
                <c:ptCount val="1"/>
                <c:pt idx="0">
                  <c:v>CleanDroid</c:v>
                </c:pt>
              </c:strCache>
            </c:strRef>
          </c:tx>
          <c:spPr>
            <a:solidFill>
              <a:schemeClr val="accent1"/>
            </a:solidFill>
            <a:ln>
              <a:noFill/>
            </a:ln>
            <a:effectLst/>
            <a:sp3d/>
          </c:spPr>
          <c:invertIfNegative val="0"/>
          <c:cat>
            <c:numRef>
              <c:f>Sheet2!$B$5:$B$32</c:f>
              <c:numCache>
                <c:formatCode>General</c:formatCode>
                <c:ptCount val="28"/>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numCache>
            </c:numRef>
          </c:cat>
          <c:val>
            <c:numRef>
              <c:f>Sheet2!$C$5:$C$32</c:f>
              <c:numCache>
                <c:formatCode>General</c:formatCode>
                <c:ptCount val="28"/>
                <c:pt idx="0">
                  <c:v>0.7</c:v>
                </c:pt>
                <c:pt idx="1">
                  <c:v>1.8</c:v>
                </c:pt>
                <c:pt idx="2">
                  <c:v>1</c:v>
                </c:pt>
                <c:pt idx="3">
                  <c:v>2.4</c:v>
                </c:pt>
                <c:pt idx="4">
                  <c:v>1.7</c:v>
                </c:pt>
                <c:pt idx="5">
                  <c:v>1.2</c:v>
                </c:pt>
                <c:pt idx="6">
                  <c:v>3.7</c:v>
                </c:pt>
                <c:pt idx="7">
                  <c:v>4.7</c:v>
                </c:pt>
                <c:pt idx="8">
                  <c:v>7.1</c:v>
                </c:pt>
                <c:pt idx="9">
                  <c:v>4.5999999999999996</c:v>
                </c:pt>
                <c:pt idx="10">
                  <c:v>5.8</c:v>
                </c:pt>
                <c:pt idx="11">
                  <c:v>2.5</c:v>
                </c:pt>
                <c:pt idx="12">
                  <c:v>2</c:v>
                </c:pt>
                <c:pt idx="13">
                  <c:v>7</c:v>
                </c:pt>
                <c:pt idx="14">
                  <c:v>5</c:v>
                </c:pt>
                <c:pt idx="15">
                  <c:v>17</c:v>
                </c:pt>
                <c:pt idx="16">
                  <c:v>23.1</c:v>
                </c:pt>
                <c:pt idx="17">
                  <c:v>20</c:v>
                </c:pt>
                <c:pt idx="18">
                  <c:v>22.7</c:v>
                </c:pt>
                <c:pt idx="19">
                  <c:v>24.5</c:v>
                </c:pt>
                <c:pt idx="20">
                  <c:v>5.2</c:v>
                </c:pt>
                <c:pt idx="21">
                  <c:v>94.7</c:v>
                </c:pt>
                <c:pt idx="22">
                  <c:v>12.6</c:v>
                </c:pt>
                <c:pt idx="23">
                  <c:v>41.4</c:v>
                </c:pt>
                <c:pt idx="24">
                  <c:v>152.5</c:v>
                </c:pt>
                <c:pt idx="25">
                  <c:v>200</c:v>
                </c:pt>
                <c:pt idx="26">
                  <c:v>200</c:v>
                </c:pt>
                <c:pt idx="27">
                  <c:v>200</c:v>
                </c:pt>
              </c:numCache>
            </c:numRef>
          </c:val>
          <c:extLst>
            <c:ext xmlns:c16="http://schemas.microsoft.com/office/drawing/2014/chart" uri="{C3380CC4-5D6E-409C-BE32-E72D297353CC}">
              <c16:uniqueId val="{00000000-5092-4439-9C59-8652141B5AC0}"/>
            </c:ext>
          </c:extLst>
        </c:ser>
        <c:ser>
          <c:idx val="1"/>
          <c:order val="1"/>
          <c:tx>
            <c:strRef>
              <c:f>Sheet2!$D$4</c:f>
              <c:strCache>
                <c:ptCount val="1"/>
                <c:pt idx="0">
                  <c:v>FPC</c:v>
                </c:pt>
              </c:strCache>
            </c:strRef>
          </c:tx>
          <c:spPr>
            <a:solidFill>
              <a:schemeClr val="accent2"/>
            </a:solidFill>
            <a:ln>
              <a:noFill/>
            </a:ln>
            <a:effectLst/>
            <a:sp3d/>
          </c:spPr>
          <c:invertIfNegative val="0"/>
          <c:cat>
            <c:numRef>
              <c:f>Sheet2!$B$5:$B$32</c:f>
              <c:numCache>
                <c:formatCode>General</c:formatCode>
                <c:ptCount val="28"/>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numCache>
            </c:numRef>
          </c:cat>
          <c:val>
            <c:numRef>
              <c:f>Sheet2!$D$5:$D$32</c:f>
              <c:numCache>
                <c:formatCode>General</c:formatCode>
                <c:ptCount val="28"/>
                <c:pt idx="0">
                  <c:v>0.8</c:v>
                </c:pt>
                <c:pt idx="1">
                  <c:v>2.1</c:v>
                </c:pt>
                <c:pt idx="2">
                  <c:v>1.3</c:v>
                </c:pt>
                <c:pt idx="3">
                  <c:v>2.7</c:v>
                </c:pt>
                <c:pt idx="4">
                  <c:v>1.4</c:v>
                </c:pt>
                <c:pt idx="5">
                  <c:v>1.2</c:v>
                </c:pt>
                <c:pt idx="6">
                  <c:v>2.7</c:v>
                </c:pt>
                <c:pt idx="7">
                  <c:v>3.2</c:v>
                </c:pt>
                <c:pt idx="8">
                  <c:v>5.4</c:v>
                </c:pt>
                <c:pt idx="9">
                  <c:v>4.7</c:v>
                </c:pt>
                <c:pt idx="10">
                  <c:v>5.2</c:v>
                </c:pt>
                <c:pt idx="11">
                  <c:v>2.1</c:v>
                </c:pt>
                <c:pt idx="12">
                  <c:v>2.7</c:v>
                </c:pt>
                <c:pt idx="13">
                  <c:v>5.8</c:v>
                </c:pt>
                <c:pt idx="14">
                  <c:v>4.8</c:v>
                </c:pt>
                <c:pt idx="15">
                  <c:v>14.7</c:v>
                </c:pt>
                <c:pt idx="16">
                  <c:v>20.6</c:v>
                </c:pt>
                <c:pt idx="17">
                  <c:v>13.2</c:v>
                </c:pt>
                <c:pt idx="18">
                  <c:v>13.4</c:v>
                </c:pt>
                <c:pt idx="19">
                  <c:v>1.9</c:v>
                </c:pt>
                <c:pt idx="20">
                  <c:v>3</c:v>
                </c:pt>
                <c:pt idx="21">
                  <c:v>14.7</c:v>
                </c:pt>
                <c:pt idx="22">
                  <c:v>5.0999999999999996</c:v>
                </c:pt>
                <c:pt idx="23">
                  <c:v>24.9</c:v>
                </c:pt>
                <c:pt idx="24">
                  <c:v>80.099999999999994</c:v>
                </c:pt>
                <c:pt idx="25">
                  <c:v>85.9</c:v>
                </c:pt>
                <c:pt idx="26">
                  <c:v>142.19999999999999</c:v>
                </c:pt>
                <c:pt idx="27">
                  <c:v>104.5</c:v>
                </c:pt>
              </c:numCache>
            </c:numRef>
          </c:val>
          <c:extLst>
            <c:ext xmlns:c16="http://schemas.microsoft.com/office/drawing/2014/chart" uri="{C3380CC4-5D6E-409C-BE32-E72D297353CC}">
              <c16:uniqueId val="{00000001-5092-4439-9C59-8652141B5AC0}"/>
            </c:ext>
          </c:extLst>
        </c:ser>
        <c:dLbls>
          <c:showLegendKey val="0"/>
          <c:showVal val="0"/>
          <c:showCatName val="0"/>
          <c:showSerName val="0"/>
          <c:showPercent val="0"/>
          <c:showBubbleSize val="0"/>
        </c:dLbls>
        <c:gapWidth val="150"/>
        <c:shape val="box"/>
        <c:axId val="799259072"/>
        <c:axId val="799252352"/>
        <c:axId val="0"/>
      </c:bar3DChart>
      <c:catAx>
        <c:axId val="79925907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799252352"/>
        <c:crosses val="autoZero"/>
        <c:auto val="1"/>
        <c:lblAlgn val="ctr"/>
        <c:lblOffset val="100"/>
        <c:noMultiLvlLbl val="0"/>
      </c:catAx>
      <c:valAx>
        <c:axId val="7992523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799259072"/>
        <c:crosses val="autoZero"/>
        <c:crossBetween val="between"/>
      </c:valAx>
      <c:spPr>
        <a:noFill/>
        <a:ln>
          <a:noFill/>
        </a:ln>
        <a:effectLst/>
      </c:spPr>
    </c:plotArea>
    <c:legend>
      <c:legendPos val="b"/>
      <c:layout>
        <c:manualLayout>
          <c:xMode val="edge"/>
          <c:yMode val="edge"/>
          <c:x val="0.36074733704581696"/>
          <c:y val="0.12236017757090968"/>
          <c:w val="0.27362625825617953"/>
          <c:h val="0.10619240303295421"/>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92A6FF-25F3-485C-87DE-BAD35646749E}" type="datetimeFigureOut">
              <a:rPr lang="en-US" smtClean="0"/>
              <a:t>7/18/2023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64EF41-9B1D-47C1-97C9-383533426F35}" type="slidenum">
              <a:rPr lang="en-US" smtClean="0"/>
              <a:t>‹#›</a:t>
            </a:fld>
            <a:endParaRPr lang="en-US"/>
          </a:p>
        </p:txBody>
      </p:sp>
    </p:spTree>
    <p:extLst>
      <p:ext uri="{BB962C8B-B14F-4D97-AF65-F5344CB8AC3E}">
        <p14:creationId xmlns:p14="http://schemas.microsoft.com/office/powerpoint/2010/main" val="37434522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I’m Yujiang Gui, and I come from the University of New South Wales. Today I will be presenting our work: Reducing the Memory Footprint of IFDS-based Data-Flow Analyses Using Fine-Grained Garbage Collection. 0:14</a:t>
            </a:r>
          </a:p>
        </p:txBody>
      </p:sp>
      <p:sp>
        <p:nvSpPr>
          <p:cNvPr id="4" name="Slide Number Placeholder 3"/>
          <p:cNvSpPr>
            <a:spLocks noGrp="1"/>
          </p:cNvSpPr>
          <p:nvPr>
            <p:ph type="sldNum" sz="quarter" idx="5"/>
          </p:nvPr>
        </p:nvSpPr>
        <p:spPr/>
        <p:txBody>
          <a:bodyPr/>
          <a:lstStyle/>
          <a:p>
            <a:fld id="{5264EF41-9B1D-47C1-97C9-383533426F35}" type="slidenum">
              <a:rPr lang="en-US" smtClean="0"/>
              <a:t>1</a:t>
            </a:fld>
            <a:endParaRPr lang="en-US"/>
          </a:p>
        </p:txBody>
      </p:sp>
    </p:spTree>
    <p:extLst>
      <p:ext uri="{BB962C8B-B14F-4D97-AF65-F5344CB8AC3E}">
        <p14:creationId xmlns:p14="http://schemas.microsoft.com/office/powerpoint/2010/main" val="86751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we know that </a:t>
            </a:r>
            <a:r>
              <a:rPr lang="en-US" dirty="0" err="1"/>
              <a:t>x.f</a:t>
            </a:r>
            <a:r>
              <a:rPr lang="en-US" dirty="0"/>
              <a:t> is tainted after line 8, which is a sink, so the algorithm reports that there is a data leak. 1:50</a:t>
            </a:r>
          </a:p>
        </p:txBody>
      </p:sp>
      <p:sp>
        <p:nvSpPr>
          <p:cNvPr id="4" name="Slide Number Placeholder 3"/>
          <p:cNvSpPr>
            <a:spLocks noGrp="1"/>
          </p:cNvSpPr>
          <p:nvPr>
            <p:ph type="sldNum" sz="quarter" idx="5"/>
          </p:nvPr>
        </p:nvSpPr>
        <p:spPr/>
        <p:txBody>
          <a:bodyPr/>
          <a:lstStyle/>
          <a:p>
            <a:fld id="{5264EF41-9B1D-47C1-97C9-383533426F35}" type="slidenum">
              <a:rPr lang="en-US" smtClean="0"/>
              <a:t>10</a:t>
            </a:fld>
            <a:endParaRPr lang="en-US"/>
          </a:p>
        </p:txBody>
      </p:sp>
    </p:spTree>
    <p:extLst>
      <p:ext uri="{BB962C8B-B14F-4D97-AF65-F5344CB8AC3E}">
        <p14:creationId xmlns:p14="http://schemas.microsoft.com/office/powerpoint/2010/main" val="22360226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solve a data flow analysis, the framework needs to maintain a huge number of path edges. When using the IFDS-based taint analysis tool </a:t>
            </a:r>
            <a:r>
              <a:rPr lang="en-US" dirty="0" err="1"/>
              <a:t>FlowDroid</a:t>
            </a:r>
            <a:r>
              <a:rPr lang="en-US" dirty="0"/>
              <a:t> to analyze Android applications, we can see for a small application, it need to maintain over five hundred million path edges, which consumes over a hundred GB of RAM. 2:14</a:t>
            </a:r>
          </a:p>
        </p:txBody>
      </p:sp>
      <p:sp>
        <p:nvSpPr>
          <p:cNvPr id="4" name="Slide Number Placeholder 3"/>
          <p:cNvSpPr>
            <a:spLocks noGrp="1"/>
          </p:cNvSpPr>
          <p:nvPr>
            <p:ph type="sldNum" sz="quarter" idx="5"/>
          </p:nvPr>
        </p:nvSpPr>
        <p:spPr/>
        <p:txBody>
          <a:bodyPr/>
          <a:lstStyle/>
          <a:p>
            <a:fld id="{5264EF41-9B1D-47C1-97C9-383533426F35}" type="slidenum">
              <a:rPr lang="en-US" smtClean="0"/>
              <a:t>11</a:t>
            </a:fld>
            <a:endParaRPr lang="en-US"/>
          </a:p>
        </p:txBody>
      </p:sp>
    </p:spTree>
    <p:extLst>
      <p:ext uri="{BB962C8B-B14F-4D97-AF65-F5344CB8AC3E}">
        <p14:creationId xmlns:p14="http://schemas.microsoft.com/office/powerpoint/2010/main" val="36508739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can fail to analyze some applications on a powerful server. Maintaining too many path edges can also slow down the analysis, because they can cause frequent re-hashing of a HashMap. 2:31</a:t>
            </a:r>
          </a:p>
        </p:txBody>
      </p:sp>
      <p:sp>
        <p:nvSpPr>
          <p:cNvPr id="4" name="Slide Number Placeholder 3"/>
          <p:cNvSpPr>
            <a:spLocks noGrp="1"/>
          </p:cNvSpPr>
          <p:nvPr>
            <p:ph type="sldNum" sz="quarter" idx="5"/>
          </p:nvPr>
        </p:nvSpPr>
        <p:spPr/>
        <p:txBody>
          <a:bodyPr/>
          <a:lstStyle/>
          <a:p>
            <a:fld id="{5264EF41-9B1D-47C1-97C9-383533426F35}" type="slidenum">
              <a:rPr lang="en-US" smtClean="0"/>
              <a:t>12</a:t>
            </a:fld>
            <a:endParaRPr lang="en-US"/>
          </a:p>
        </p:txBody>
      </p:sp>
    </p:spTree>
    <p:extLst>
      <p:ext uri="{BB962C8B-B14F-4D97-AF65-F5344CB8AC3E}">
        <p14:creationId xmlns:p14="http://schemas.microsoft.com/office/powerpoint/2010/main" val="38379614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work, our objective is to improve the scalability and efficiency of the IFDS-based data flow analyses. 2:41</a:t>
            </a:r>
          </a:p>
        </p:txBody>
      </p:sp>
      <p:sp>
        <p:nvSpPr>
          <p:cNvPr id="4" name="Slide Number Placeholder 3"/>
          <p:cNvSpPr>
            <a:spLocks noGrp="1"/>
          </p:cNvSpPr>
          <p:nvPr>
            <p:ph type="sldNum" sz="quarter" idx="5"/>
          </p:nvPr>
        </p:nvSpPr>
        <p:spPr/>
        <p:txBody>
          <a:bodyPr/>
          <a:lstStyle/>
          <a:p>
            <a:fld id="{5264EF41-9B1D-47C1-97C9-383533426F35}" type="slidenum">
              <a:rPr lang="en-US" smtClean="0"/>
              <a:t>13</a:t>
            </a:fld>
            <a:endParaRPr lang="en-US"/>
          </a:p>
        </p:txBody>
      </p:sp>
    </p:spTree>
    <p:extLst>
      <p:ext uri="{BB962C8B-B14F-4D97-AF65-F5344CB8AC3E}">
        <p14:creationId xmlns:p14="http://schemas.microsoft.com/office/powerpoint/2010/main" val="3018525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noticed that most analyses aim to discover facts only at some program points. Take taint analysis as an example, it reports data leaks on the fly, and it will not revisit previous path edges. 3:00</a:t>
            </a:r>
          </a:p>
        </p:txBody>
      </p:sp>
      <p:sp>
        <p:nvSpPr>
          <p:cNvPr id="4" name="Slide Number Placeholder 3"/>
          <p:cNvSpPr>
            <a:spLocks noGrp="1"/>
          </p:cNvSpPr>
          <p:nvPr>
            <p:ph type="sldNum" sz="quarter" idx="5"/>
          </p:nvPr>
        </p:nvSpPr>
        <p:spPr/>
        <p:txBody>
          <a:bodyPr/>
          <a:lstStyle/>
          <a:p>
            <a:fld id="{5264EF41-9B1D-47C1-97C9-383533426F35}" type="slidenum">
              <a:rPr lang="en-US" smtClean="0"/>
              <a:t>14</a:t>
            </a:fld>
            <a:endParaRPr lang="en-US"/>
          </a:p>
        </p:txBody>
      </p:sp>
    </p:spTree>
    <p:extLst>
      <p:ext uri="{BB962C8B-B14F-4D97-AF65-F5344CB8AC3E}">
        <p14:creationId xmlns:p14="http://schemas.microsoft.com/office/powerpoint/2010/main" val="37838528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call them non-live path edges. In practice, most path edges are non-live, maintaining them in memory is just a waste of resource. 3:11</a:t>
            </a:r>
          </a:p>
        </p:txBody>
      </p:sp>
      <p:sp>
        <p:nvSpPr>
          <p:cNvPr id="4" name="Slide Number Placeholder 3"/>
          <p:cNvSpPr>
            <a:spLocks noGrp="1"/>
          </p:cNvSpPr>
          <p:nvPr>
            <p:ph type="sldNum" sz="quarter" idx="5"/>
          </p:nvPr>
        </p:nvSpPr>
        <p:spPr/>
        <p:txBody>
          <a:bodyPr/>
          <a:lstStyle/>
          <a:p>
            <a:fld id="{5264EF41-9B1D-47C1-97C9-383533426F35}" type="slidenum">
              <a:rPr lang="en-US" smtClean="0"/>
              <a:t>15</a:t>
            </a:fld>
            <a:endParaRPr lang="en-US"/>
          </a:p>
        </p:txBody>
      </p:sp>
    </p:spTree>
    <p:extLst>
      <p:ext uri="{BB962C8B-B14F-4D97-AF65-F5344CB8AC3E}">
        <p14:creationId xmlns:p14="http://schemas.microsoft.com/office/powerpoint/2010/main" val="31205422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use garbage collection to collect non-live path edges. Applying garbage collection is non-trivial since we need to preserve some important properties and avoid redundant computations. 3:25</a:t>
            </a:r>
          </a:p>
        </p:txBody>
      </p:sp>
      <p:sp>
        <p:nvSpPr>
          <p:cNvPr id="4" name="Slide Number Placeholder 3"/>
          <p:cNvSpPr>
            <a:spLocks noGrp="1"/>
          </p:cNvSpPr>
          <p:nvPr>
            <p:ph type="sldNum" sz="quarter" idx="5"/>
          </p:nvPr>
        </p:nvSpPr>
        <p:spPr/>
        <p:txBody>
          <a:bodyPr/>
          <a:lstStyle/>
          <a:p>
            <a:fld id="{5264EF41-9B1D-47C1-97C9-383533426F35}" type="slidenum">
              <a:rPr lang="en-US" smtClean="0"/>
              <a:t>16</a:t>
            </a:fld>
            <a:endParaRPr lang="en-US"/>
          </a:p>
        </p:txBody>
      </p:sp>
    </p:spTree>
    <p:extLst>
      <p:ext uri="{BB962C8B-B14F-4D97-AF65-F5344CB8AC3E}">
        <p14:creationId xmlns:p14="http://schemas.microsoft.com/office/powerpoint/2010/main" val="40311071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CleanDroid</a:t>
            </a:r>
            <a:r>
              <a:rPr lang="en-US" dirty="0"/>
              <a:t> employs garbage collection in IFDS-based data flow analyses to reduce the memory usage. I will show you its 2 major limitations and how we solve them. 3:39</a:t>
            </a:r>
          </a:p>
        </p:txBody>
      </p:sp>
      <p:sp>
        <p:nvSpPr>
          <p:cNvPr id="4" name="Slide Number Placeholder 3"/>
          <p:cNvSpPr>
            <a:spLocks noGrp="1"/>
          </p:cNvSpPr>
          <p:nvPr>
            <p:ph type="sldNum" sz="quarter" idx="5"/>
          </p:nvPr>
        </p:nvSpPr>
        <p:spPr/>
        <p:txBody>
          <a:bodyPr/>
          <a:lstStyle/>
          <a:p>
            <a:fld id="{5264EF41-9B1D-47C1-97C9-383533426F35}" type="slidenum">
              <a:rPr lang="en-US" smtClean="0"/>
              <a:t>17</a:t>
            </a:fld>
            <a:endParaRPr lang="en-US"/>
          </a:p>
        </p:txBody>
      </p:sp>
    </p:spTree>
    <p:extLst>
      <p:ext uri="{BB962C8B-B14F-4D97-AF65-F5344CB8AC3E}">
        <p14:creationId xmlns:p14="http://schemas.microsoft.com/office/powerpoint/2010/main" val="17221581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limitation is its coarse granularity. Let's consider one specific GC point, the moment that line 10 is about to be analyzed. At this point, the id method has been analyzed once at line 6. (3:55</a:t>
            </a:r>
          </a:p>
        </p:txBody>
      </p:sp>
      <p:sp>
        <p:nvSpPr>
          <p:cNvPr id="4" name="Slide Number Placeholder 3"/>
          <p:cNvSpPr>
            <a:spLocks noGrp="1"/>
          </p:cNvSpPr>
          <p:nvPr>
            <p:ph type="sldNum" sz="quarter" idx="5"/>
          </p:nvPr>
        </p:nvSpPr>
        <p:spPr/>
        <p:txBody>
          <a:bodyPr/>
          <a:lstStyle/>
          <a:p>
            <a:fld id="{5264EF41-9B1D-47C1-97C9-383533426F35}" type="slidenum">
              <a:rPr lang="en-US" smtClean="0"/>
              <a:t>18</a:t>
            </a:fld>
            <a:endParaRPr lang="en-US"/>
          </a:p>
        </p:txBody>
      </p:sp>
    </p:spTree>
    <p:extLst>
      <p:ext uri="{BB962C8B-B14F-4D97-AF65-F5344CB8AC3E}">
        <p14:creationId xmlns:p14="http://schemas.microsoft.com/office/powerpoint/2010/main" val="33039875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what looks like before the GC point. If we run the </a:t>
            </a:r>
            <a:r>
              <a:rPr lang="en-US" dirty="0" err="1"/>
              <a:t>CleanDroid</a:t>
            </a:r>
            <a:r>
              <a:rPr lang="en-US" dirty="0"/>
              <a:t> at this point, we will have no path edge collected. And after the analysis, the maximum number of path edges maintained is 13. 4:14</a:t>
            </a:r>
          </a:p>
        </p:txBody>
      </p:sp>
      <p:sp>
        <p:nvSpPr>
          <p:cNvPr id="4" name="Slide Number Placeholder 3"/>
          <p:cNvSpPr>
            <a:spLocks noGrp="1"/>
          </p:cNvSpPr>
          <p:nvPr>
            <p:ph type="sldNum" sz="quarter" idx="5"/>
          </p:nvPr>
        </p:nvSpPr>
        <p:spPr/>
        <p:txBody>
          <a:bodyPr/>
          <a:lstStyle/>
          <a:p>
            <a:fld id="{5264EF41-9B1D-47C1-97C9-383533426F35}" type="slidenum">
              <a:rPr lang="en-US" smtClean="0"/>
              <a:t>19</a:t>
            </a:fld>
            <a:endParaRPr lang="en-US"/>
          </a:p>
        </p:txBody>
      </p:sp>
    </p:spTree>
    <p:extLst>
      <p:ext uri="{BB962C8B-B14F-4D97-AF65-F5344CB8AC3E}">
        <p14:creationId xmlns:p14="http://schemas.microsoft.com/office/powerpoint/2010/main" val="2973618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first introduce the IFDS algorithm. The IFDS algorithm solves a data flow analysis by transforming it into a graph reachability problem. It can be used to solve a range of problems and has been implemented in many program analysis and compiler frameworks, such as LLVM, Soot and WALA. 0:37</a:t>
            </a:r>
          </a:p>
        </p:txBody>
      </p:sp>
      <p:sp>
        <p:nvSpPr>
          <p:cNvPr id="4" name="Slide Number Placeholder 3"/>
          <p:cNvSpPr>
            <a:spLocks noGrp="1"/>
          </p:cNvSpPr>
          <p:nvPr>
            <p:ph type="sldNum" sz="quarter" idx="5"/>
          </p:nvPr>
        </p:nvSpPr>
        <p:spPr/>
        <p:txBody>
          <a:bodyPr/>
          <a:lstStyle/>
          <a:p>
            <a:fld id="{5264EF41-9B1D-47C1-97C9-383533426F35}" type="slidenum">
              <a:rPr lang="en-US" smtClean="0"/>
              <a:t>2</a:t>
            </a:fld>
            <a:endParaRPr lang="en-US"/>
          </a:p>
        </p:txBody>
      </p:sp>
    </p:spTree>
    <p:extLst>
      <p:ext uri="{BB962C8B-B14F-4D97-AF65-F5344CB8AC3E}">
        <p14:creationId xmlns:p14="http://schemas.microsoft.com/office/powerpoint/2010/main" val="843337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reason is that </a:t>
            </a:r>
            <a:r>
              <a:rPr lang="en-US" dirty="0" err="1"/>
              <a:t>CleanDroid</a:t>
            </a:r>
            <a:r>
              <a:rPr lang="en-US" dirty="0"/>
              <a:t> performs collection at the method level, which means it cannot collect if any path edges have not been processed in the method or its transitive callees. 4:29</a:t>
            </a:r>
          </a:p>
        </p:txBody>
      </p:sp>
      <p:sp>
        <p:nvSpPr>
          <p:cNvPr id="4" name="Slide Number Placeholder 3"/>
          <p:cNvSpPr>
            <a:spLocks noGrp="1"/>
          </p:cNvSpPr>
          <p:nvPr>
            <p:ph type="sldNum" sz="quarter" idx="5"/>
          </p:nvPr>
        </p:nvSpPr>
        <p:spPr/>
        <p:txBody>
          <a:bodyPr/>
          <a:lstStyle/>
          <a:p>
            <a:fld id="{5264EF41-9B1D-47C1-97C9-383533426F35}" type="slidenum">
              <a:rPr lang="en-US" smtClean="0"/>
              <a:t>20</a:t>
            </a:fld>
            <a:endParaRPr lang="en-US"/>
          </a:p>
        </p:txBody>
      </p:sp>
    </p:spTree>
    <p:extLst>
      <p:ext uri="{BB962C8B-B14F-4D97-AF65-F5344CB8AC3E}">
        <p14:creationId xmlns:p14="http://schemas.microsoft.com/office/powerpoint/2010/main" val="11963295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noticed that the path edges with different anchor sites are handled inde</a:t>
            </a:r>
            <a:r>
              <a:rPr lang="en-US" b="1" dirty="0"/>
              <a:t>pen</a:t>
            </a:r>
            <a:r>
              <a:rPr lang="en-US" dirty="0"/>
              <a:t>dently. An anchor site of a path edge is its start point. Based on this observation, we can collect more path edges at data fact level. After the analysis, the maximum number of path edges maintained is 9. (4:53</a:t>
            </a:r>
          </a:p>
          <a:p>
            <a:endParaRPr lang="en-US" dirty="0"/>
          </a:p>
        </p:txBody>
      </p:sp>
      <p:sp>
        <p:nvSpPr>
          <p:cNvPr id="4" name="Slide Number Placeholder 3"/>
          <p:cNvSpPr>
            <a:spLocks noGrp="1"/>
          </p:cNvSpPr>
          <p:nvPr>
            <p:ph type="sldNum" sz="quarter" idx="5"/>
          </p:nvPr>
        </p:nvSpPr>
        <p:spPr/>
        <p:txBody>
          <a:bodyPr/>
          <a:lstStyle/>
          <a:p>
            <a:fld id="{5264EF41-9B1D-47C1-97C9-383533426F35}" type="slidenum">
              <a:rPr lang="en-US" smtClean="0"/>
              <a:t>21</a:t>
            </a:fld>
            <a:endParaRPr lang="en-US"/>
          </a:p>
        </p:txBody>
      </p:sp>
    </p:spTree>
    <p:extLst>
      <p:ext uri="{BB962C8B-B14F-4D97-AF65-F5344CB8AC3E}">
        <p14:creationId xmlns:p14="http://schemas.microsoft.com/office/powerpoint/2010/main" val="14257703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limitation of </a:t>
            </a:r>
            <a:r>
              <a:rPr lang="en-US" dirty="0" err="1"/>
              <a:t>CleanDroid</a:t>
            </a:r>
            <a:r>
              <a:rPr lang="en-US" dirty="0"/>
              <a:t> is that it allows redundant computations. We consider the </a:t>
            </a:r>
            <a:r>
              <a:rPr lang="en-US" dirty="0" err="1"/>
              <a:t>misc</a:t>
            </a:r>
            <a:r>
              <a:rPr lang="en-US" dirty="0"/>
              <a:t> method at the same GC point as before. There are some path edges generated for it because it has been analyzed once at line 7. (5:10</a:t>
            </a:r>
          </a:p>
        </p:txBody>
      </p:sp>
      <p:sp>
        <p:nvSpPr>
          <p:cNvPr id="4" name="Slide Number Placeholder 3"/>
          <p:cNvSpPr>
            <a:spLocks noGrp="1"/>
          </p:cNvSpPr>
          <p:nvPr>
            <p:ph type="sldNum" sz="quarter" idx="5"/>
          </p:nvPr>
        </p:nvSpPr>
        <p:spPr/>
        <p:txBody>
          <a:bodyPr/>
          <a:lstStyle/>
          <a:p>
            <a:fld id="{5264EF41-9B1D-47C1-97C9-383533426F35}" type="slidenum">
              <a:rPr lang="en-US" smtClean="0"/>
              <a:t>22</a:t>
            </a:fld>
            <a:endParaRPr lang="en-US"/>
          </a:p>
        </p:txBody>
      </p:sp>
    </p:spTree>
    <p:extLst>
      <p:ext uri="{BB962C8B-B14F-4D97-AF65-F5344CB8AC3E}">
        <p14:creationId xmlns:p14="http://schemas.microsoft.com/office/powerpoint/2010/main" val="11541142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what looks like before the GC point. </a:t>
            </a:r>
            <a:r>
              <a:rPr lang="en-US" dirty="0" err="1"/>
              <a:t>CleanDroid</a:t>
            </a:r>
            <a:r>
              <a:rPr lang="en-US" dirty="0"/>
              <a:t> will collect all path edges in this method. However, it will be analyzed once again at line 13, That means all collected path edges will be computed again. 5:28</a:t>
            </a:r>
          </a:p>
        </p:txBody>
      </p:sp>
      <p:sp>
        <p:nvSpPr>
          <p:cNvPr id="4" name="Slide Number Placeholder 3"/>
          <p:cNvSpPr>
            <a:spLocks noGrp="1"/>
          </p:cNvSpPr>
          <p:nvPr>
            <p:ph type="sldNum" sz="quarter" idx="5"/>
          </p:nvPr>
        </p:nvSpPr>
        <p:spPr/>
        <p:txBody>
          <a:bodyPr/>
          <a:lstStyle/>
          <a:p>
            <a:fld id="{5264EF41-9B1D-47C1-97C9-383533426F35}" type="slidenum">
              <a:rPr lang="en-US" smtClean="0"/>
              <a:t>23</a:t>
            </a:fld>
            <a:endParaRPr lang="en-US"/>
          </a:p>
        </p:txBody>
      </p:sp>
    </p:spTree>
    <p:extLst>
      <p:ext uri="{BB962C8B-B14F-4D97-AF65-F5344CB8AC3E}">
        <p14:creationId xmlns:p14="http://schemas.microsoft.com/office/powerpoint/2010/main" val="22586314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noticed all path edges sharing the same anchor site are generated from the same self-loop path edge. Based on this observation, we introduced the redundancy-avoiding edges. If a redundancy-avoiding edge exists for a self loop path edge, we don’t need to do any computation for it, which avoid redundancy. 5:55</a:t>
            </a:r>
          </a:p>
        </p:txBody>
      </p:sp>
      <p:sp>
        <p:nvSpPr>
          <p:cNvPr id="4" name="Slide Number Placeholder 3"/>
          <p:cNvSpPr>
            <a:spLocks noGrp="1"/>
          </p:cNvSpPr>
          <p:nvPr>
            <p:ph type="sldNum" sz="quarter" idx="5"/>
          </p:nvPr>
        </p:nvSpPr>
        <p:spPr/>
        <p:txBody>
          <a:bodyPr/>
          <a:lstStyle/>
          <a:p>
            <a:fld id="{5264EF41-9B1D-47C1-97C9-383533426F35}" type="slidenum">
              <a:rPr lang="en-US" smtClean="0"/>
              <a:t>24</a:t>
            </a:fld>
            <a:endParaRPr lang="en-US"/>
          </a:p>
        </p:txBody>
      </p:sp>
    </p:spTree>
    <p:extLst>
      <p:ext uri="{BB962C8B-B14F-4D97-AF65-F5344CB8AC3E}">
        <p14:creationId xmlns:p14="http://schemas.microsoft.com/office/powerpoint/2010/main" val="25655264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 overview of our algorithm.</a:t>
            </a:r>
          </a:p>
        </p:txBody>
      </p:sp>
      <p:sp>
        <p:nvSpPr>
          <p:cNvPr id="4" name="Slide Number Placeholder 3"/>
          <p:cNvSpPr>
            <a:spLocks noGrp="1"/>
          </p:cNvSpPr>
          <p:nvPr>
            <p:ph type="sldNum" sz="quarter" idx="5"/>
          </p:nvPr>
        </p:nvSpPr>
        <p:spPr/>
        <p:txBody>
          <a:bodyPr/>
          <a:lstStyle/>
          <a:p>
            <a:fld id="{5264EF41-9B1D-47C1-97C9-383533426F35}" type="slidenum">
              <a:rPr lang="en-US" smtClean="0"/>
              <a:t>25</a:t>
            </a:fld>
            <a:endParaRPr lang="en-US"/>
          </a:p>
        </p:txBody>
      </p:sp>
    </p:spTree>
    <p:extLst>
      <p:ext uri="{BB962C8B-B14F-4D97-AF65-F5344CB8AC3E}">
        <p14:creationId xmlns:p14="http://schemas.microsoft.com/office/powerpoint/2010/main" val="3503132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sum up, we proposed FPC, a fine-grained, lightweight and efficient path edge collector for IFDS based data flow analyses, with no redundant computations.</a:t>
            </a:r>
          </a:p>
        </p:txBody>
      </p:sp>
      <p:sp>
        <p:nvSpPr>
          <p:cNvPr id="4" name="Slide Number Placeholder 3"/>
          <p:cNvSpPr>
            <a:spLocks noGrp="1"/>
          </p:cNvSpPr>
          <p:nvPr>
            <p:ph type="sldNum" sz="quarter" idx="5"/>
          </p:nvPr>
        </p:nvSpPr>
        <p:spPr/>
        <p:txBody>
          <a:bodyPr/>
          <a:lstStyle/>
          <a:p>
            <a:fld id="{5264EF41-9B1D-47C1-97C9-383533426F35}" type="slidenum">
              <a:rPr lang="en-US" smtClean="0"/>
              <a:t>26</a:t>
            </a:fld>
            <a:endParaRPr lang="en-US"/>
          </a:p>
        </p:txBody>
      </p:sp>
    </p:spTree>
    <p:extLst>
      <p:ext uri="{BB962C8B-B14F-4D97-AF65-F5344CB8AC3E}">
        <p14:creationId xmlns:p14="http://schemas.microsoft.com/office/powerpoint/2010/main" val="13301902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implemented our algorithm on top of </a:t>
            </a:r>
            <a:r>
              <a:rPr lang="en-US" dirty="0" err="1"/>
              <a:t>FlowDroid</a:t>
            </a:r>
            <a:r>
              <a:rPr lang="en-US" dirty="0"/>
              <a:t> in about 600 lines of code, which has been merged into </a:t>
            </a:r>
            <a:r>
              <a:rPr lang="en-US" dirty="0" err="1"/>
              <a:t>FlowDroid</a:t>
            </a:r>
            <a:r>
              <a:rPr lang="en-US" dirty="0"/>
              <a:t>. 6:10</a:t>
            </a:r>
          </a:p>
        </p:txBody>
      </p:sp>
      <p:sp>
        <p:nvSpPr>
          <p:cNvPr id="4" name="Slide Number Placeholder 3"/>
          <p:cNvSpPr>
            <a:spLocks noGrp="1"/>
          </p:cNvSpPr>
          <p:nvPr>
            <p:ph type="sldNum" sz="quarter" idx="5"/>
          </p:nvPr>
        </p:nvSpPr>
        <p:spPr/>
        <p:txBody>
          <a:bodyPr/>
          <a:lstStyle/>
          <a:p>
            <a:fld id="{5264EF41-9B1D-47C1-97C9-383533426F35}" type="slidenum">
              <a:rPr lang="en-US" smtClean="0"/>
              <a:t>27</a:t>
            </a:fld>
            <a:endParaRPr lang="en-US"/>
          </a:p>
        </p:txBody>
      </p:sp>
    </p:spTree>
    <p:extLst>
      <p:ext uri="{BB962C8B-B14F-4D97-AF65-F5344CB8AC3E}">
        <p14:creationId xmlns:p14="http://schemas.microsoft.com/office/powerpoint/2010/main" val="16471935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evaluate our algorithm against </a:t>
            </a:r>
            <a:r>
              <a:rPr lang="en-US" dirty="0" err="1"/>
              <a:t>CleanDroid</a:t>
            </a:r>
            <a:r>
              <a:rPr lang="en-US" dirty="0"/>
              <a:t>, we used a set of applications from previous papers. And we evaluated both tools on memory usage and analysis time. We also ran experiments under different GC intervals. 6:40</a:t>
            </a:r>
          </a:p>
        </p:txBody>
      </p:sp>
      <p:sp>
        <p:nvSpPr>
          <p:cNvPr id="4" name="Slide Number Placeholder 3"/>
          <p:cNvSpPr>
            <a:spLocks noGrp="1"/>
          </p:cNvSpPr>
          <p:nvPr>
            <p:ph type="sldNum" sz="quarter" idx="5"/>
          </p:nvPr>
        </p:nvSpPr>
        <p:spPr/>
        <p:txBody>
          <a:bodyPr/>
          <a:lstStyle/>
          <a:p>
            <a:fld id="{5264EF41-9B1D-47C1-97C9-383533426F35}" type="slidenum">
              <a:rPr lang="en-US" smtClean="0"/>
              <a:t>28</a:t>
            </a:fld>
            <a:endParaRPr lang="en-US"/>
          </a:p>
        </p:txBody>
      </p:sp>
    </p:spTree>
    <p:extLst>
      <p:ext uri="{BB962C8B-B14F-4D97-AF65-F5344CB8AC3E}">
        <p14:creationId xmlns:p14="http://schemas.microsoft.com/office/powerpoint/2010/main" val="38504602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demonstrate memory reduction, we recorded the maximum memory used during the analysis. As we can see, FPC can reduce peak memory usage by 1.4 times on average. And it can scale 3 more applications that running out of memory by </a:t>
            </a:r>
            <a:r>
              <a:rPr lang="en-US" dirty="0" err="1"/>
              <a:t>CleanDroid</a:t>
            </a:r>
            <a:r>
              <a:rPr lang="en-US" dirty="0"/>
              <a:t>. 7:00</a:t>
            </a:r>
          </a:p>
        </p:txBody>
      </p:sp>
      <p:sp>
        <p:nvSpPr>
          <p:cNvPr id="4" name="Slide Number Placeholder 3"/>
          <p:cNvSpPr>
            <a:spLocks noGrp="1"/>
          </p:cNvSpPr>
          <p:nvPr>
            <p:ph type="sldNum" sz="quarter" idx="5"/>
          </p:nvPr>
        </p:nvSpPr>
        <p:spPr/>
        <p:txBody>
          <a:bodyPr/>
          <a:lstStyle/>
          <a:p>
            <a:fld id="{5264EF41-9B1D-47C1-97C9-383533426F35}" type="slidenum">
              <a:rPr lang="en-US" smtClean="0"/>
              <a:t>29</a:t>
            </a:fld>
            <a:endParaRPr lang="en-US"/>
          </a:p>
        </p:txBody>
      </p:sp>
    </p:spTree>
    <p:extLst>
      <p:ext uri="{BB962C8B-B14F-4D97-AF65-F5344CB8AC3E}">
        <p14:creationId xmlns:p14="http://schemas.microsoft.com/office/powerpoint/2010/main" val="311318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can also be used to solve a taint analysis problem. A taint analysis tracks whether sensitive information from a source may reach a sink. Here is a running example. 0:50</a:t>
            </a:r>
          </a:p>
        </p:txBody>
      </p:sp>
      <p:sp>
        <p:nvSpPr>
          <p:cNvPr id="4" name="Slide Number Placeholder 3"/>
          <p:cNvSpPr>
            <a:spLocks noGrp="1"/>
          </p:cNvSpPr>
          <p:nvPr>
            <p:ph type="sldNum" sz="quarter" idx="5"/>
          </p:nvPr>
        </p:nvSpPr>
        <p:spPr/>
        <p:txBody>
          <a:bodyPr/>
          <a:lstStyle/>
          <a:p>
            <a:fld id="{5264EF41-9B1D-47C1-97C9-383533426F35}" type="slidenum">
              <a:rPr lang="en-US" smtClean="0"/>
              <a:t>3</a:t>
            </a:fld>
            <a:endParaRPr lang="en-US"/>
          </a:p>
        </p:txBody>
      </p:sp>
    </p:spTree>
    <p:extLst>
      <p:ext uri="{BB962C8B-B14F-4D97-AF65-F5344CB8AC3E}">
        <p14:creationId xmlns:p14="http://schemas.microsoft.com/office/powerpoint/2010/main" val="22836611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FPC can also improve the efficiency of </a:t>
            </a:r>
            <a:r>
              <a:rPr lang="en-US" dirty="0" err="1"/>
              <a:t>CleanDroid</a:t>
            </a:r>
            <a:r>
              <a:rPr lang="en-US" dirty="0"/>
              <a:t>. As we can see, FPC can speed up </a:t>
            </a:r>
            <a:r>
              <a:rPr lang="en-US" dirty="0" err="1"/>
              <a:t>CleanDroid</a:t>
            </a:r>
            <a:r>
              <a:rPr lang="en-US" dirty="0"/>
              <a:t> up to eighteen point five times. 7:10</a:t>
            </a:r>
          </a:p>
        </p:txBody>
      </p:sp>
      <p:sp>
        <p:nvSpPr>
          <p:cNvPr id="4" name="Slide Number Placeholder 3"/>
          <p:cNvSpPr>
            <a:spLocks noGrp="1"/>
          </p:cNvSpPr>
          <p:nvPr>
            <p:ph type="sldNum" sz="quarter" idx="5"/>
          </p:nvPr>
        </p:nvSpPr>
        <p:spPr/>
        <p:txBody>
          <a:bodyPr/>
          <a:lstStyle/>
          <a:p>
            <a:fld id="{5264EF41-9B1D-47C1-97C9-383533426F35}" type="slidenum">
              <a:rPr lang="en-US" smtClean="0"/>
              <a:t>30</a:t>
            </a:fld>
            <a:endParaRPr lang="en-US"/>
          </a:p>
        </p:txBody>
      </p:sp>
    </p:spTree>
    <p:extLst>
      <p:ext uri="{BB962C8B-B14F-4D97-AF65-F5344CB8AC3E}">
        <p14:creationId xmlns:p14="http://schemas.microsoft.com/office/powerpoint/2010/main" val="7961602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evaluated both tools under different GC intervals. We can see that FPC can improve the performance of </a:t>
            </a:r>
            <a:r>
              <a:rPr lang="en-US" dirty="0" err="1"/>
              <a:t>CleanDroid</a:t>
            </a:r>
            <a:r>
              <a:rPr lang="en-US" dirty="0"/>
              <a:t> under all these intervals, so we can conclude that our results are reliable. </a:t>
            </a:r>
          </a:p>
        </p:txBody>
      </p:sp>
      <p:sp>
        <p:nvSpPr>
          <p:cNvPr id="4" name="Slide Number Placeholder 3"/>
          <p:cNvSpPr>
            <a:spLocks noGrp="1"/>
          </p:cNvSpPr>
          <p:nvPr>
            <p:ph type="sldNum" sz="quarter" idx="5"/>
          </p:nvPr>
        </p:nvSpPr>
        <p:spPr/>
        <p:txBody>
          <a:bodyPr/>
          <a:lstStyle/>
          <a:p>
            <a:fld id="{5264EF41-9B1D-47C1-97C9-383533426F35}" type="slidenum">
              <a:rPr lang="en-US" smtClean="0"/>
              <a:t>31</a:t>
            </a:fld>
            <a:endParaRPr lang="en-US"/>
          </a:p>
        </p:txBody>
      </p:sp>
    </p:spTree>
    <p:extLst>
      <p:ext uri="{BB962C8B-B14F-4D97-AF65-F5344CB8AC3E}">
        <p14:creationId xmlns:p14="http://schemas.microsoft.com/office/powerpoint/2010/main" val="22545011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64EF41-9B1D-47C1-97C9-383533426F35}" type="slidenum">
              <a:rPr lang="en-US" smtClean="0"/>
              <a:t>32</a:t>
            </a:fld>
            <a:endParaRPr lang="en-US"/>
          </a:p>
        </p:txBody>
      </p:sp>
    </p:spTree>
    <p:extLst>
      <p:ext uri="{BB962C8B-B14F-4D97-AF65-F5344CB8AC3E}">
        <p14:creationId xmlns:p14="http://schemas.microsoft.com/office/powerpoint/2010/main" val="2721847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focus on the first source and sink. At first, the variable a1.f is tainted by the source method at line 5, so a path edge is generated. 1:00</a:t>
            </a:r>
          </a:p>
        </p:txBody>
      </p:sp>
      <p:sp>
        <p:nvSpPr>
          <p:cNvPr id="4" name="Slide Number Placeholder 3"/>
          <p:cNvSpPr>
            <a:spLocks noGrp="1"/>
          </p:cNvSpPr>
          <p:nvPr>
            <p:ph type="sldNum" sz="quarter" idx="5"/>
          </p:nvPr>
        </p:nvSpPr>
        <p:spPr/>
        <p:txBody>
          <a:bodyPr/>
          <a:lstStyle/>
          <a:p>
            <a:fld id="{5264EF41-9B1D-47C1-97C9-383533426F35}" type="slidenum">
              <a:rPr lang="en-US" smtClean="0"/>
              <a:t>4</a:t>
            </a:fld>
            <a:endParaRPr lang="en-US"/>
          </a:p>
        </p:txBody>
      </p:sp>
    </p:spTree>
    <p:extLst>
      <p:ext uri="{BB962C8B-B14F-4D97-AF65-F5344CB8AC3E}">
        <p14:creationId xmlns:p14="http://schemas.microsoft.com/office/powerpoint/2010/main" val="15851479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have a method call. We map the argument to the parameter, so </a:t>
            </a:r>
            <a:r>
              <a:rPr lang="en-US" dirty="0" err="1"/>
              <a:t>p.f</a:t>
            </a:r>
            <a:r>
              <a:rPr lang="en-US" dirty="0"/>
              <a:t> is tainted at the start point of the id method. 1:14</a:t>
            </a:r>
          </a:p>
        </p:txBody>
      </p:sp>
      <p:sp>
        <p:nvSpPr>
          <p:cNvPr id="4" name="Slide Number Placeholder 3"/>
          <p:cNvSpPr>
            <a:spLocks noGrp="1"/>
          </p:cNvSpPr>
          <p:nvPr>
            <p:ph type="sldNum" sz="quarter" idx="5"/>
          </p:nvPr>
        </p:nvSpPr>
        <p:spPr/>
        <p:txBody>
          <a:bodyPr/>
          <a:lstStyle/>
          <a:p>
            <a:fld id="{5264EF41-9B1D-47C1-97C9-383533426F35}" type="slidenum">
              <a:rPr lang="en-US" smtClean="0"/>
              <a:t>5</a:t>
            </a:fld>
            <a:endParaRPr lang="en-US"/>
          </a:p>
        </p:txBody>
      </p:sp>
    </p:spTree>
    <p:extLst>
      <p:ext uri="{BB962C8B-B14F-4D97-AF65-F5344CB8AC3E}">
        <p14:creationId xmlns:p14="http://schemas.microsoft.com/office/powerpoint/2010/main" val="4038863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that, we have an assignment from p to t, so we generate a new data fact </a:t>
            </a:r>
            <a:r>
              <a:rPr lang="en-US" dirty="0" err="1"/>
              <a:t>t.f</a:t>
            </a:r>
            <a:r>
              <a:rPr lang="en-US" dirty="0"/>
              <a:t> after the assignment. 1:24</a:t>
            </a:r>
          </a:p>
        </p:txBody>
      </p:sp>
      <p:sp>
        <p:nvSpPr>
          <p:cNvPr id="4" name="Slide Number Placeholder 3"/>
          <p:cNvSpPr>
            <a:spLocks noGrp="1"/>
          </p:cNvSpPr>
          <p:nvPr>
            <p:ph type="sldNum" sz="quarter" idx="5"/>
          </p:nvPr>
        </p:nvSpPr>
        <p:spPr/>
        <p:txBody>
          <a:bodyPr/>
          <a:lstStyle/>
          <a:p>
            <a:fld id="{5264EF41-9B1D-47C1-97C9-383533426F35}" type="slidenum">
              <a:rPr lang="en-US" smtClean="0"/>
              <a:t>6</a:t>
            </a:fld>
            <a:endParaRPr lang="en-US"/>
          </a:p>
        </p:txBody>
      </p:sp>
    </p:spTree>
    <p:extLst>
      <p:ext uri="{BB962C8B-B14F-4D97-AF65-F5344CB8AC3E}">
        <p14:creationId xmlns:p14="http://schemas.microsoft.com/office/powerpoint/2010/main" val="30195335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have a return statement, we map the result to the return value. 1:30</a:t>
            </a:r>
          </a:p>
        </p:txBody>
      </p:sp>
      <p:sp>
        <p:nvSpPr>
          <p:cNvPr id="4" name="Slide Number Placeholder 3"/>
          <p:cNvSpPr>
            <a:spLocks noGrp="1"/>
          </p:cNvSpPr>
          <p:nvPr>
            <p:ph type="sldNum" sz="quarter" idx="5"/>
          </p:nvPr>
        </p:nvSpPr>
        <p:spPr/>
        <p:txBody>
          <a:bodyPr/>
          <a:lstStyle/>
          <a:p>
            <a:fld id="{5264EF41-9B1D-47C1-97C9-383533426F35}" type="slidenum">
              <a:rPr lang="en-US" smtClean="0"/>
              <a:t>7</a:t>
            </a:fld>
            <a:endParaRPr lang="en-US"/>
          </a:p>
        </p:txBody>
      </p:sp>
    </p:spTree>
    <p:extLst>
      <p:ext uri="{BB962C8B-B14F-4D97-AF65-F5344CB8AC3E}">
        <p14:creationId xmlns:p14="http://schemas.microsoft.com/office/powerpoint/2010/main" val="3237369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That means </a:t>
            </a:r>
            <a:r>
              <a:rPr lang="en-US" dirty="0" err="1"/>
              <a:t>x.f</a:t>
            </a:r>
            <a:r>
              <a:rPr lang="en-US" dirty="0"/>
              <a:t> is tainted after the method call. 1:35</a:t>
            </a:r>
          </a:p>
          <a:p>
            <a:endParaRPr lang="en-US" dirty="0"/>
          </a:p>
        </p:txBody>
      </p:sp>
      <p:sp>
        <p:nvSpPr>
          <p:cNvPr id="4" name="Slide Number Placeholder 3"/>
          <p:cNvSpPr>
            <a:spLocks noGrp="1"/>
          </p:cNvSpPr>
          <p:nvPr>
            <p:ph type="sldNum" sz="quarter" idx="5"/>
          </p:nvPr>
        </p:nvSpPr>
        <p:spPr/>
        <p:txBody>
          <a:bodyPr/>
          <a:lstStyle/>
          <a:p>
            <a:fld id="{5264EF41-9B1D-47C1-97C9-383533426F35}" type="slidenum">
              <a:rPr lang="en-US" smtClean="0"/>
              <a:t>8</a:t>
            </a:fld>
            <a:endParaRPr lang="en-US"/>
          </a:p>
        </p:txBody>
      </p:sp>
    </p:spTree>
    <p:extLst>
      <p:ext uri="{BB962C8B-B14F-4D97-AF65-F5344CB8AC3E}">
        <p14:creationId xmlns:p14="http://schemas.microsoft.com/office/powerpoint/2010/main" val="32550239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this, the algorithm extends the path edges on the graph. 1:42</a:t>
            </a:r>
          </a:p>
        </p:txBody>
      </p:sp>
      <p:sp>
        <p:nvSpPr>
          <p:cNvPr id="4" name="Slide Number Placeholder 3"/>
          <p:cNvSpPr>
            <a:spLocks noGrp="1"/>
          </p:cNvSpPr>
          <p:nvPr>
            <p:ph type="sldNum" sz="quarter" idx="5"/>
          </p:nvPr>
        </p:nvSpPr>
        <p:spPr/>
        <p:txBody>
          <a:bodyPr/>
          <a:lstStyle/>
          <a:p>
            <a:fld id="{5264EF41-9B1D-47C1-97C9-383533426F35}" type="slidenum">
              <a:rPr lang="en-US" smtClean="0"/>
              <a:t>9</a:t>
            </a:fld>
            <a:endParaRPr lang="en-US"/>
          </a:p>
        </p:txBody>
      </p:sp>
    </p:spTree>
    <p:extLst>
      <p:ext uri="{BB962C8B-B14F-4D97-AF65-F5344CB8AC3E}">
        <p14:creationId xmlns:p14="http://schemas.microsoft.com/office/powerpoint/2010/main" val="263763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E1F63A-65BC-4797-9A0A-400156CB7802}" type="datetimeFigureOut">
              <a:rPr lang="en-US" smtClean="0"/>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094354-602F-464A-B9C2-45C77043C0F6}" type="slidenum">
              <a:rPr lang="en-US" smtClean="0"/>
              <a:t>‹#›</a:t>
            </a:fld>
            <a:endParaRPr lang="en-US"/>
          </a:p>
        </p:txBody>
      </p:sp>
    </p:spTree>
    <p:extLst>
      <p:ext uri="{BB962C8B-B14F-4D97-AF65-F5344CB8AC3E}">
        <p14:creationId xmlns:p14="http://schemas.microsoft.com/office/powerpoint/2010/main" val="687069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E1F63A-65BC-4797-9A0A-400156CB7802}" type="datetimeFigureOut">
              <a:rPr lang="en-US" smtClean="0"/>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094354-602F-464A-B9C2-45C77043C0F6}" type="slidenum">
              <a:rPr lang="en-US" smtClean="0"/>
              <a:t>‹#›</a:t>
            </a:fld>
            <a:endParaRPr lang="en-US"/>
          </a:p>
        </p:txBody>
      </p:sp>
    </p:spTree>
    <p:extLst>
      <p:ext uri="{BB962C8B-B14F-4D97-AF65-F5344CB8AC3E}">
        <p14:creationId xmlns:p14="http://schemas.microsoft.com/office/powerpoint/2010/main" val="2780688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E1F63A-65BC-4797-9A0A-400156CB7802}" type="datetimeFigureOut">
              <a:rPr lang="en-US" smtClean="0"/>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094354-602F-464A-B9C2-45C77043C0F6}" type="slidenum">
              <a:rPr lang="en-US" smtClean="0"/>
              <a:t>‹#›</a:t>
            </a:fld>
            <a:endParaRPr lang="en-US"/>
          </a:p>
        </p:txBody>
      </p:sp>
    </p:spTree>
    <p:extLst>
      <p:ext uri="{BB962C8B-B14F-4D97-AF65-F5344CB8AC3E}">
        <p14:creationId xmlns:p14="http://schemas.microsoft.com/office/powerpoint/2010/main" val="4257944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E1F63A-65BC-4797-9A0A-400156CB7802}" type="datetimeFigureOut">
              <a:rPr lang="en-US" smtClean="0"/>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094354-602F-464A-B9C2-45C77043C0F6}" type="slidenum">
              <a:rPr lang="en-US" smtClean="0"/>
              <a:t>‹#›</a:t>
            </a:fld>
            <a:endParaRPr lang="en-US"/>
          </a:p>
        </p:txBody>
      </p:sp>
    </p:spTree>
    <p:extLst>
      <p:ext uri="{BB962C8B-B14F-4D97-AF65-F5344CB8AC3E}">
        <p14:creationId xmlns:p14="http://schemas.microsoft.com/office/powerpoint/2010/main" val="1562707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E1F63A-65BC-4797-9A0A-400156CB7802}" type="datetimeFigureOut">
              <a:rPr lang="en-US" smtClean="0"/>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094354-602F-464A-B9C2-45C77043C0F6}" type="slidenum">
              <a:rPr lang="en-US" smtClean="0"/>
              <a:t>‹#›</a:t>
            </a:fld>
            <a:endParaRPr lang="en-US"/>
          </a:p>
        </p:txBody>
      </p:sp>
    </p:spTree>
    <p:extLst>
      <p:ext uri="{BB962C8B-B14F-4D97-AF65-F5344CB8AC3E}">
        <p14:creationId xmlns:p14="http://schemas.microsoft.com/office/powerpoint/2010/main" val="69994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E1F63A-65BC-4797-9A0A-400156CB7802}" type="datetimeFigureOut">
              <a:rPr lang="en-US" smtClean="0"/>
              <a:t>7/18/2023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094354-602F-464A-B9C2-45C77043C0F6}" type="slidenum">
              <a:rPr lang="en-US" smtClean="0"/>
              <a:t>‹#›</a:t>
            </a:fld>
            <a:endParaRPr lang="en-US"/>
          </a:p>
        </p:txBody>
      </p:sp>
    </p:spTree>
    <p:extLst>
      <p:ext uri="{BB962C8B-B14F-4D97-AF65-F5344CB8AC3E}">
        <p14:creationId xmlns:p14="http://schemas.microsoft.com/office/powerpoint/2010/main" val="1196189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E1F63A-65BC-4797-9A0A-400156CB7802}" type="datetimeFigureOut">
              <a:rPr lang="en-US" smtClean="0"/>
              <a:t>7/18/2023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094354-602F-464A-B9C2-45C77043C0F6}" type="slidenum">
              <a:rPr lang="en-US" smtClean="0"/>
              <a:t>‹#›</a:t>
            </a:fld>
            <a:endParaRPr lang="en-US"/>
          </a:p>
        </p:txBody>
      </p:sp>
    </p:spTree>
    <p:extLst>
      <p:ext uri="{BB962C8B-B14F-4D97-AF65-F5344CB8AC3E}">
        <p14:creationId xmlns:p14="http://schemas.microsoft.com/office/powerpoint/2010/main" val="2386261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E1F63A-65BC-4797-9A0A-400156CB7802}" type="datetimeFigureOut">
              <a:rPr lang="en-US" smtClean="0"/>
              <a:t>7/18/2023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094354-602F-464A-B9C2-45C77043C0F6}" type="slidenum">
              <a:rPr lang="en-US" smtClean="0"/>
              <a:t>‹#›</a:t>
            </a:fld>
            <a:endParaRPr lang="en-US"/>
          </a:p>
        </p:txBody>
      </p:sp>
    </p:spTree>
    <p:extLst>
      <p:ext uri="{BB962C8B-B14F-4D97-AF65-F5344CB8AC3E}">
        <p14:creationId xmlns:p14="http://schemas.microsoft.com/office/powerpoint/2010/main" val="2584994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E1F63A-65BC-4797-9A0A-400156CB7802}" type="datetimeFigureOut">
              <a:rPr lang="en-US" smtClean="0"/>
              <a:t>7/18/2023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094354-602F-464A-B9C2-45C77043C0F6}" type="slidenum">
              <a:rPr lang="en-US" smtClean="0"/>
              <a:t>‹#›</a:t>
            </a:fld>
            <a:endParaRPr lang="en-US"/>
          </a:p>
        </p:txBody>
      </p:sp>
    </p:spTree>
    <p:extLst>
      <p:ext uri="{BB962C8B-B14F-4D97-AF65-F5344CB8AC3E}">
        <p14:creationId xmlns:p14="http://schemas.microsoft.com/office/powerpoint/2010/main" val="1468595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E1F63A-65BC-4797-9A0A-400156CB7802}" type="datetimeFigureOut">
              <a:rPr lang="en-US" smtClean="0"/>
              <a:t>7/18/2023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094354-602F-464A-B9C2-45C77043C0F6}" type="slidenum">
              <a:rPr lang="en-US" smtClean="0"/>
              <a:t>‹#›</a:t>
            </a:fld>
            <a:endParaRPr lang="en-US"/>
          </a:p>
        </p:txBody>
      </p:sp>
    </p:spTree>
    <p:extLst>
      <p:ext uri="{BB962C8B-B14F-4D97-AF65-F5344CB8AC3E}">
        <p14:creationId xmlns:p14="http://schemas.microsoft.com/office/powerpoint/2010/main" val="832897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E1F63A-65BC-4797-9A0A-400156CB7802}" type="datetimeFigureOut">
              <a:rPr lang="en-US" smtClean="0"/>
              <a:t>7/18/2023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094354-602F-464A-B9C2-45C77043C0F6}" type="slidenum">
              <a:rPr lang="en-US" smtClean="0"/>
              <a:t>‹#›</a:t>
            </a:fld>
            <a:endParaRPr lang="en-US"/>
          </a:p>
        </p:txBody>
      </p:sp>
    </p:spTree>
    <p:extLst>
      <p:ext uri="{BB962C8B-B14F-4D97-AF65-F5344CB8AC3E}">
        <p14:creationId xmlns:p14="http://schemas.microsoft.com/office/powerpoint/2010/main" val="2170690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E1F63A-65BC-4797-9A0A-400156CB7802}" type="datetimeFigureOut">
              <a:rPr lang="en-US" smtClean="0"/>
              <a:t>7/18/2023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094354-602F-464A-B9C2-45C77043C0F6}" type="slidenum">
              <a:rPr lang="en-US" smtClean="0"/>
              <a:t>‹#›</a:t>
            </a:fld>
            <a:endParaRPr lang="en-US"/>
          </a:p>
        </p:txBody>
      </p:sp>
    </p:spTree>
    <p:extLst>
      <p:ext uri="{BB962C8B-B14F-4D97-AF65-F5344CB8AC3E}">
        <p14:creationId xmlns:p14="http://schemas.microsoft.com/office/powerpoint/2010/main" val="33349061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chart" Target="../charts/chart1.xml"/><Relationship Id="rId7"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hyperlink" Target="mailto:dongjieh@cse.unsw.edu.au" TargetMode="External"/><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hyperlink" Target="mailto:yujiang.gui@unsw.edu.au"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044B7F2-B64E-B8F9-F5E5-0691852C0AF1}"/>
              </a:ext>
            </a:extLst>
          </p:cNvPr>
          <p:cNvSpPr>
            <a:spLocks noGrp="1"/>
          </p:cNvSpPr>
          <p:nvPr>
            <p:ph type="subTitle" idx="1"/>
          </p:nvPr>
        </p:nvSpPr>
        <p:spPr>
          <a:xfrm>
            <a:off x="1142999" y="2921529"/>
            <a:ext cx="6858000" cy="3159635"/>
          </a:xfrm>
        </p:spPr>
        <p:txBody>
          <a:bodyPr>
            <a:normAutofit/>
          </a:bodyPr>
          <a:lstStyle/>
          <a:p>
            <a:r>
              <a:rPr lang="en-US" sz="2000" dirty="0" err="1"/>
              <a:t>Dongjie</a:t>
            </a:r>
            <a:r>
              <a:rPr lang="en-US" sz="2000" dirty="0"/>
              <a:t> He</a:t>
            </a:r>
            <a:r>
              <a:rPr lang="en-US" sz="2000" baseline="30000" dirty="0"/>
              <a:t>1</a:t>
            </a:r>
            <a:r>
              <a:rPr lang="en-US" sz="2000" dirty="0"/>
              <a:t>, Yujiang Gui</a:t>
            </a:r>
            <a:r>
              <a:rPr lang="en-US" sz="2000" baseline="30000" dirty="0"/>
              <a:t>1</a:t>
            </a:r>
            <a:r>
              <a:rPr lang="en-US" sz="2000" dirty="0"/>
              <a:t>, </a:t>
            </a:r>
            <a:r>
              <a:rPr lang="en-US" sz="2000" dirty="0" err="1"/>
              <a:t>Yaoqing</a:t>
            </a:r>
            <a:r>
              <a:rPr lang="en-US" sz="2000" dirty="0"/>
              <a:t> Gao</a:t>
            </a:r>
            <a:r>
              <a:rPr lang="en-US" sz="2000" baseline="30000" dirty="0"/>
              <a:t>2</a:t>
            </a:r>
            <a:r>
              <a:rPr lang="en-US" sz="2000" dirty="0"/>
              <a:t>, Jingling Xue</a:t>
            </a:r>
            <a:r>
              <a:rPr lang="en-US" sz="2000" baseline="30000" dirty="0"/>
              <a:t>1</a:t>
            </a:r>
            <a:endParaRPr lang="en-US" sz="2000" dirty="0"/>
          </a:p>
          <a:p>
            <a:endParaRPr lang="en-US" sz="1500" dirty="0"/>
          </a:p>
          <a:p>
            <a:pPr>
              <a:lnSpc>
                <a:spcPct val="50000"/>
              </a:lnSpc>
            </a:pPr>
            <a:r>
              <a:rPr lang="en-US" sz="1500" baseline="30000" dirty="0"/>
              <a:t>1</a:t>
            </a:r>
            <a:r>
              <a:rPr lang="en-US" sz="1500" dirty="0"/>
              <a:t>School of Computer Science and Engineering</a:t>
            </a:r>
          </a:p>
          <a:p>
            <a:pPr>
              <a:lnSpc>
                <a:spcPct val="50000"/>
              </a:lnSpc>
            </a:pPr>
            <a:r>
              <a:rPr lang="en-US" sz="1500" dirty="0"/>
              <a:t>University of New South Wales</a:t>
            </a:r>
          </a:p>
          <a:p>
            <a:r>
              <a:rPr lang="en-US" sz="1500" baseline="30000" dirty="0"/>
              <a:t>2</a:t>
            </a:r>
            <a:r>
              <a:rPr lang="en-US" sz="1500" dirty="0"/>
              <a:t>Huawei Toronto Research Center</a:t>
            </a:r>
          </a:p>
          <a:p>
            <a:endParaRPr lang="en-US" sz="1500" dirty="0"/>
          </a:p>
          <a:p>
            <a:endParaRPr lang="en-US" sz="1500" dirty="0"/>
          </a:p>
          <a:p>
            <a:r>
              <a:rPr lang="en-US" sz="1800" dirty="0"/>
              <a:t>Presenter: Yujiang Gui</a:t>
            </a:r>
          </a:p>
          <a:p>
            <a:r>
              <a:rPr lang="en-US" sz="1800" dirty="0"/>
              <a:t>32</a:t>
            </a:r>
            <a:r>
              <a:rPr lang="en-US" sz="1800" baseline="30000" dirty="0"/>
              <a:t>nd</a:t>
            </a:r>
            <a:r>
              <a:rPr lang="en-US" sz="1800" dirty="0"/>
              <a:t> ISSTA, July 2023</a:t>
            </a:r>
          </a:p>
        </p:txBody>
      </p:sp>
      <p:pic>
        <p:nvPicPr>
          <p:cNvPr id="1026" name="Picture 2" descr="new UNSW logo png vertical crest">
            <a:extLst>
              <a:ext uri="{FF2B5EF4-FFF2-40B4-BE49-F238E27FC236}">
                <a16:creationId xmlns:a16="http://schemas.microsoft.com/office/drawing/2014/main" id="{1D4F162C-FFA8-A788-7CE6-35EF330BDD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373" y="5040759"/>
            <a:ext cx="1167923" cy="121807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DB2CA9DF-65BC-3BFE-32BA-2B3050C6D76D}"/>
              </a:ext>
            </a:extLst>
          </p:cNvPr>
          <p:cNvSpPr/>
          <p:nvPr/>
        </p:nvSpPr>
        <p:spPr>
          <a:xfrm>
            <a:off x="487545" y="1225942"/>
            <a:ext cx="8168909" cy="1311937"/>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1" dirty="0"/>
              <a:t>Reducing the Memory Footprint of IFDS-based Data-Flow Analyses Using Fine-Grained Garbage Collection </a:t>
            </a:r>
            <a:endParaRPr lang="en-US" sz="2400" dirty="0"/>
          </a:p>
        </p:txBody>
      </p:sp>
      <p:sp>
        <p:nvSpPr>
          <p:cNvPr id="5" name="Rectangle 4">
            <a:extLst>
              <a:ext uri="{FF2B5EF4-FFF2-40B4-BE49-F238E27FC236}">
                <a16:creationId xmlns:a16="http://schemas.microsoft.com/office/drawing/2014/main" id="{3EF2C039-E6F6-05E3-6483-D8BEDCDB63EA}"/>
              </a:ext>
            </a:extLst>
          </p:cNvPr>
          <p:cNvSpPr/>
          <p:nvPr/>
        </p:nvSpPr>
        <p:spPr>
          <a:xfrm>
            <a:off x="0" y="6599054"/>
            <a:ext cx="9144000" cy="25894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E5A01F32-7C37-CEC7-FCC4-C43A9EB20B13}"/>
              </a:ext>
            </a:extLst>
          </p:cNvPr>
          <p:cNvSpPr txBox="1"/>
          <p:nvPr/>
        </p:nvSpPr>
        <p:spPr>
          <a:xfrm>
            <a:off x="1601" y="6599054"/>
            <a:ext cx="1933996" cy="261610"/>
          </a:xfrm>
          <a:prstGeom prst="rect">
            <a:avLst/>
          </a:prstGeom>
          <a:noFill/>
        </p:spPr>
        <p:txBody>
          <a:bodyPr wrap="square" tIns="45720" bIns="45720" rtlCol="0">
            <a:spAutoFit/>
          </a:bodyPr>
          <a:lstStyle/>
          <a:p>
            <a:r>
              <a:rPr lang="en-US" sz="1100" dirty="0">
                <a:solidFill>
                  <a:schemeClr val="bg1"/>
                </a:solidFill>
              </a:rPr>
              <a:t>ISSTA 2023</a:t>
            </a:r>
          </a:p>
        </p:txBody>
      </p:sp>
      <p:sp>
        <p:nvSpPr>
          <p:cNvPr id="7" name="TextBox 6">
            <a:extLst>
              <a:ext uri="{FF2B5EF4-FFF2-40B4-BE49-F238E27FC236}">
                <a16:creationId xmlns:a16="http://schemas.microsoft.com/office/drawing/2014/main" id="{4D6A2646-9062-63D8-236C-F52951992484}"/>
              </a:ext>
            </a:extLst>
          </p:cNvPr>
          <p:cNvSpPr txBox="1"/>
          <p:nvPr/>
        </p:nvSpPr>
        <p:spPr>
          <a:xfrm>
            <a:off x="8664800" y="6599054"/>
            <a:ext cx="477279" cy="261610"/>
          </a:xfrm>
          <a:prstGeom prst="rect">
            <a:avLst/>
          </a:prstGeom>
          <a:noFill/>
        </p:spPr>
        <p:txBody>
          <a:bodyPr wrap="square" tIns="45720" bIns="45720" rtlCol="0">
            <a:spAutoFit/>
          </a:bodyPr>
          <a:lstStyle/>
          <a:p>
            <a:pPr algn="r"/>
            <a:r>
              <a:rPr lang="en-US" sz="1100" dirty="0">
                <a:solidFill>
                  <a:schemeClr val="bg1"/>
                </a:solidFill>
              </a:rPr>
              <a:t>1 </a:t>
            </a:r>
          </a:p>
        </p:txBody>
      </p:sp>
      <p:pic>
        <p:nvPicPr>
          <p:cNvPr id="9" name="Picture 8" descr="A logo of a company&#10;&#10;Description automatically generated">
            <a:extLst>
              <a:ext uri="{FF2B5EF4-FFF2-40B4-BE49-F238E27FC236}">
                <a16:creationId xmlns:a16="http://schemas.microsoft.com/office/drawing/2014/main" id="{9675C7F2-F07F-14AE-2AAA-01A43FB8BA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7843" y="4990378"/>
            <a:ext cx="2436157" cy="1218079"/>
          </a:xfrm>
          <a:prstGeom prst="rect">
            <a:avLst/>
          </a:prstGeom>
        </p:spPr>
      </p:pic>
    </p:spTree>
    <p:extLst>
      <p:ext uri="{BB962C8B-B14F-4D97-AF65-F5344CB8AC3E}">
        <p14:creationId xmlns:p14="http://schemas.microsoft.com/office/powerpoint/2010/main" val="2752844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EF2C039-E6F6-05E3-6483-D8BEDCDB63EA}"/>
              </a:ext>
            </a:extLst>
          </p:cNvPr>
          <p:cNvSpPr/>
          <p:nvPr/>
        </p:nvSpPr>
        <p:spPr>
          <a:xfrm>
            <a:off x="0" y="6599054"/>
            <a:ext cx="9144000" cy="25894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E5A01F32-7C37-CEC7-FCC4-C43A9EB20B13}"/>
              </a:ext>
            </a:extLst>
          </p:cNvPr>
          <p:cNvSpPr txBox="1"/>
          <p:nvPr/>
        </p:nvSpPr>
        <p:spPr>
          <a:xfrm>
            <a:off x="1601" y="6599054"/>
            <a:ext cx="1933996" cy="261610"/>
          </a:xfrm>
          <a:prstGeom prst="rect">
            <a:avLst/>
          </a:prstGeom>
          <a:noFill/>
        </p:spPr>
        <p:txBody>
          <a:bodyPr wrap="square" tIns="45720" bIns="45720" rtlCol="0">
            <a:spAutoFit/>
          </a:bodyPr>
          <a:lstStyle/>
          <a:p>
            <a:r>
              <a:rPr lang="en-US" sz="1100" dirty="0">
                <a:solidFill>
                  <a:schemeClr val="bg1"/>
                </a:solidFill>
              </a:rPr>
              <a:t>ISSTA 2023</a:t>
            </a:r>
          </a:p>
        </p:txBody>
      </p:sp>
      <p:sp>
        <p:nvSpPr>
          <p:cNvPr id="7" name="TextBox 6">
            <a:extLst>
              <a:ext uri="{FF2B5EF4-FFF2-40B4-BE49-F238E27FC236}">
                <a16:creationId xmlns:a16="http://schemas.microsoft.com/office/drawing/2014/main" id="{4D6A2646-9062-63D8-236C-F52951992484}"/>
              </a:ext>
            </a:extLst>
          </p:cNvPr>
          <p:cNvSpPr txBox="1"/>
          <p:nvPr/>
        </p:nvSpPr>
        <p:spPr>
          <a:xfrm>
            <a:off x="8664800" y="6599054"/>
            <a:ext cx="477279" cy="261610"/>
          </a:xfrm>
          <a:prstGeom prst="rect">
            <a:avLst/>
          </a:prstGeom>
          <a:noFill/>
        </p:spPr>
        <p:txBody>
          <a:bodyPr wrap="square" tIns="45720" bIns="45720" rtlCol="0">
            <a:spAutoFit/>
          </a:bodyPr>
          <a:lstStyle/>
          <a:p>
            <a:pPr algn="r"/>
            <a:r>
              <a:rPr lang="en-US" sz="1100" dirty="0">
                <a:solidFill>
                  <a:schemeClr val="bg1"/>
                </a:solidFill>
              </a:rPr>
              <a:t>3</a:t>
            </a:r>
          </a:p>
        </p:txBody>
      </p:sp>
      <p:sp>
        <p:nvSpPr>
          <p:cNvPr id="9" name="Rectangle 8">
            <a:extLst>
              <a:ext uri="{FF2B5EF4-FFF2-40B4-BE49-F238E27FC236}">
                <a16:creationId xmlns:a16="http://schemas.microsoft.com/office/drawing/2014/main" id="{6F0C030E-BB42-8E59-8839-7A5DD8761B58}"/>
              </a:ext>
            </a:extLst>
          </p:cNvPr>
          <p:cNvSpPr/>
          <p:nvPr/>
        </p:nvSpPr>
        <p:spPr>
          <a:xfrm>
            <a:off x="0" y="-1"/>
            <a:ext cx="9144000" cy="81898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lIns="274320" rtlCol="0" anchor="ctr"/>
          <a:lstStyle/>
          <a:p>
            <a:r>
              <a:rPr lang="en-US" sz="3600" dirty="0"/>
              <a:t>A Running Example: Taint Analysis</a:t>
            </a:r>
          </a:p>
        </p:txBody>
      </p:sp>
      <p:pic>
        <p:nvPicPr>
          <p:cNvPr id="3" name="Picture 2">
            <a:extLst>
              <a:ext uri="{FF2B5EF4-FFF2-40B4-BE49-F238E27FC236}">
                <a16:creationId xmlns:a16="http://schemas.microsoft.com/office/drawing/2014/main" id="{E19D7129-7FEF-E7ED-EAED-8D711099159F}"/>
              </a:ext>
            </a:extLst>
          </p:cNvPr>
          <p:cNvPicPr>
            <a:picLocks noGrp="1" noRot="1" noChangeAspect="1" noMove="1" noResize="1" noEditPoints="1" noAdjustHandles="1" noChangeArrowheads="1" noChangeShapeType="1" noCrop="1"/>
          </p:cNvPicPr>
          <p:nvPr/>
        </p:nvPicPr>
        <p:blipFill>
          <a:blip r:embed="rId3"/>
          <a:stretch>
            <a:fillRect/>
          </a:stretch>
        </p:blipFill>
        <p:spPr>
          <a:xfrm>
            <a:off x="221568" y="1048961"/>
            <a:ext cx="8685365" cy="5137027"/>
          </a:xfrm>
          <a:prstGeom prst="rect">
            <a:avLst/>
          </a:prstGeom>
        </p:spPr>
      </p:pic>
      <p:sp>
        <p:nvSpPr>
          <p:cNvPr id="2" name="Rectangle 1">
            <a:extLst>
              <a:ext uri="{FF2B5EF4-FFF2-40B4-BE49-F238E27FC236}">
                <a16:creationId xmlns:a16="http://schemas.microsoft.com/office/drawing/2014/main" id="{FBB5B994-FB42-1A18-E299-85E2C8764654}"/>
              </a:ext>
            </a:extLst>
          </p:cNvPr>
          <p:cNvSpPr/>
          <p:nvPr/>
        </p:nvSpPr>
        <p:spPr>
          <a:xfrm>
            <a:off x="1071035" y="2602211"/>
            <a:ext cx="601134" cy="220134"/>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F8211C2-85E6-5766-25C0-A388628E82F3}"/>
              </a:ext>
            </a:extLst>
          </p:cNvPr>
          <p:cNvSpPr/>
          <p:nvPr/>
        </p:nvSpPr>
        <p:spPr>
          <a:xfrm>
            <a:off x="668032" y="3709941"/>
            <a:ext cx="601134" cy="220134"/>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E9BFF47F-B7F0-7770-5769-0582FC059258}"/>
              </a:ext>
            </a:extLst>
          </p:cNvPr>
          <p:cNvCxnSpPr/>
          <p:nvPr/>
        </p:nvCxnSpPr>
        <p:spPr>
          <a:xfrm>
            <a:off x="6331932" y="1230933"/>
            <a:ext cx="681018" cy="0"/>
          </a:xfrm>
          <a:prstGeom prst="straightConnector1">
            <a:avLst/>
          </a:prstGeom>
          <a:ln w="38100">
            <a:solidFill>
              <a:schemeClr val="accent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783E9D6-9947-E3E0-634B-CBB3922D9751}"/>
              </a:ext>
            </a:extLst>
          </p:cNvPr>
          <p:cNvSpPr txBox="1"/>
          <p:nvPr/>
        </p:nvSpPr>
        <p:spPr>
          <a:xfrm>
            <a:off x="7074166" y="1046267"/>
            <a:ext cx="1143956" cy="369332"/>
          </a:xfrm>
          <a:prstGeom prst="rect">
            <a:avLst/>
          </a:prstGeom>
          <a:noFill/>
        </p:spPr>
        <p:txBody>
          <a:bodyPr wrap="square" rtlCol="0">
            <a:spAutoFit/>
          </a:bodyPr>
          <a:lstStyle/>
          <a:p>
            <a:r>
              <a:rPr lang="en-US" dirty="0"/>
              <a:t>Path Edge</a:t>
            </a:r>
          </a:p>
        </p:txBody>
      </p:sp>
      <p:sp>
        <p:nvSpPr>
          <p:cNvPr id="13" name="Freeform: Shape 12">
            <a:extLst>
              <a:ext uri="{FF2B5EF4-FFF2-40B4-BE49-F238E27FC236}">
                <a16:creationId xmlns:a16="http://schemas.microsoft.com/office/drawing/2014/main" id="{FFB67F72-A9DA-2451-0826-C259DEA246B8}"/>
              </a:ext>
            </a:extLst>
          </p:cNvPr>
          <p:cNvSpPr/>
          <p:nvPr/>
        </p:nvSpPr>
        <p:spPr>
          <a:xfrm>
            <a:off x="5608820" y="1924449"/>
            <a:ext cx="417037" cy="413201"/>
          </a:xfrm>
          <a:custGeom>
            <a:avLst/>
            <a:gdLst>
              <a:gd name="connsiteX0" fmla="*/ 195133 w 444884"/>
              <a:gd name="connsiteY0" fmla="*/ 428515 h 428515"/>
              <a:gd name="connsiteX1" fmla="*/ 10 w 444884"/>
              <a:gd name="connsiteY1" fmla="*/ 187481 h 428515"/>
              <a:gd name="connsiteX2" fmla="*/ 187481 w 444884"/>
              <a:gd name="connsiteY2" fmla="*/ 10 h 428515"/>
              <a:gd name="connsiteX3" fmla="*/ 443819 w 444884"/>
              <a:gd name="connsiteY3" fmla="*/ 195133 h 428515"/>
              <a:gd name="connsiteX4" fmla="*/ 275478 w 444884"/>
              <a:gd name="connsiteY4" fmla="*/ 397908 h 4285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4884" h="428515">
                <a:moveTo>
                  <a:pt x="195133" y="428515"/>
                </a:moveTo>
                <a:cubicBezTo>
                  <a:pt x="98209" y="343706"/>
                  <a:pt x="1285" y="258898"/>
                  <a:pt x="10" y="187481"/>
                </a:cubicBezTo>
                <a:cubicBezTo>
                  <a:pt x="-1265" y="116064"/>
                  <a:pt x="113513" y="-1265"/>
                  <a:pt x="187481" y="10"/>
                </a:cubicBezTo>
                <a:cubicBezTo>
                  <a:pt x="261449" y="1285"/>
                  <a:pt x="429153" y="128817"/>
                  <a:pt x="443819" y="195133"/>
                </a:cubicBezTo>
                <a:cubicBezTo>
                  <a:pt x="458485" y="261449"/>
                  <a:pt x="317563" y="371127"/>
                  <a:pt x="275478" y="397908"/>
                </a:cubicBezTo>
              </a:path>
            </a:pathLst>
          </a:custGeom>
          <a:noFill/>
          <a:ln w="38100">
            <a:solidFill>
              <a:schemeClr val="accent6"/>
            </a:solidFill>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33BE6BBB-C3E8-1236-48EF-048D2EC7F8A9}"/>
              </a:ext>
            </a:extLst>
          </p:cNvPr>
          <p:cNvSpPr/>
          <p:nvPr/>
        </p:nvSpPr>
        <p:spPr>
          <a:xfrm>
            <a:off x="5834561" y="2349128"/>
            <a:ext cx="363464" cy="309901"/>
          </a:xfrm>
          <a:custGeom>
            <a:avLst/>
            <a:gdLst>
              <a:gd name="connsiteX0" fmla="*/ 0 w 363464"/>
              <a:gd name="connsiteY0" fmla="*/ 0 h 309901"/>
              <a:gd name="connsiteX1" fmla="*/ 283119 w 363464"/>
              <a:gd name="connsiteY1" fmla="*/ 95649 h 309901"/>
              <a:gd name="connsiteX2" fmla="*/ 363464 w 363464"/>
              <a:gd name="connsiteY2" fmla="*/ 309901 h 309901"/>
            </a:gdLst>
            <a:ahLst/>
            <a:cxnLst>
              <a:cxn ang="0">
                <a:pos x="connsiteX0" y="connsiteY0"/>
              </a:cxn>
              <a:cxn ang="0">
                <a:pos x="connsiteX1" y="connsiteY1"/>
              </a:cxn>
              <a:cxn ang="0">
                <a:pos x="connsiteX2" y="connsiteY2"/>
              </a:cxn>
            </a:cxnLst>
            <a:rect l="l" t="t" r="r" b="b"/>
            <a:pathLst>
              <a:path w="363464" h="309901">
                <a:moveTo>
                  <a:pt x="0" y="0"/>
                </a:moveTo>
                <a:cubicBezTo>
                  <a:pt x="111271" y="21999"/>
                  <a:pt x="222542" y="43999"/>
                  <a:pt x="283119" y="95649"/>
                </a:cubicBezTo>
                <a:cubicBezTo>
                  <a:pt x="343696" y="147299"/>
                  <a:pt x="353580" y="228600"/>
                  <a:pt x="363464" y="309901"/>
                </a:cubicBezTo>
              </a:path>
            </a:pathLst>
          </a:custGeom>
          <a:noFill/>
          <a:ln w="38100">
            <a:solidFill>
              <a:schemeClr val="accent6"/>
            </a:solidFill>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DD4E8F11-2A0F-1406-F53B-7A7CB48908DF}"/>
              </a:ext>
            </a:extLst>
          </p:cNvPr>
          <p:cNvSpPr/>
          <p:nvPr/>
        </p:nvSpPr>
        <p:spPr>
          <a:xfrm>
            <a:off x="5846038" y="2356780"/>
            <a:ext cx="340509" cy="661888"/>
          </a:xfrm>
          <a:custGeom>
            <a:avLst/>
            <a:gdLst>
              <a:gd name="connsiteX0" fmla="*/ 0 w 340509"/>
              <a:gd name="connsiteY0" fmla="*/ 0 h 661888"/>
              <a:gd name="connsiteX1" fmla="*/ 233383 w 340509"/>
              <a:gd name="connsiteY1" fmla="*/ 294597 h 661888"/>
              <a:gd name="connsiteX2" fmla="*/ 340509 w 340509"/>
              <a:gd name="connsiteY2" fmla="*/ 661888 h 661888"/>
            </a:gdLst>
            <a:ahLst/>
            <a:cxnLst>
              <a:cxn ang="0">
                <a:pos x="connsiteX0" y="connsiteY0"/>
              </a:cxn>
              <a:cxn ang="0">
                <a:pos x="connsiteX1" y="connsiteY1"/>
              </a:cxn>
              <a:cxn ang="0">
                <a:pos x="connsiteX2" y="connsiteY2"/>
              </a:cxn>
            </a:cxnLst>
            <a:rect l="l" t="t" r="r" b="b"/>
            <a:pathLst>
              <a:path w="340509" h="661888">
                <a:moveTo>
                  <a:pt x="0" y="0"/>
                </a:moveTo>
                <a:cubicBezTo>
                  <a:pt x="88316" y="92141"/>
                  <a:pt x="176632" y="184282"/>
                  <a:pt x="233383" y="294597"/>
                </a:cubicBezTo>
                <a:cubicBezTo>
                  <a:pt x="290134" y="404912"/>
                  <a:pt x="315321" y="533400"/>
                  <a:pt x="340509" y="661888"/>
                </a:cubicBezTo>
              </a:path>
            </a:pathLst>
          </a:custGeom>
          <a:noFill/>
          <a:ln w="38100">
            <a:solidFill>
              <a:schemeClr val="accent6"/>
            </a:solidFill>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22C5CE7E-AA1F-C568-78E7-69DAFDF9DA03}"/>
              </a:ext>
            </a:extLst>
          </p:cNvPr>
          <p:cNvSpPr/>
          <p:nvPr/>
        </p:nvSpPr>
        <p:spPr>
          <a:xfrm>
            <a:off x="2238176" y="1453858"/>
            <a:ext cx="423533" cy="1404120"/>
          </a:xfrm>
          <a:custGeom>
            <a:avLst/>
            <a:gdLst>
              <a:gd name="connsiteX0" fmla="*/ 0 w 423533"/>
              <a:gd name="connsiteY0" fmla="*/ 0 h 1404120"/>
              <a:gd name="connsiteX1" fmla="*/ 401724 w 423533"/>
              <a:gd name="connsiteY1" fmla="*/ 543283 h 1404120"/>
              <a:gd name="connsiteX2" fmla="*/ 367290 w 423533"/>
              <a:gd name="connsiteY2" fmla="*/ 1404120 h 1404120"/>
            </a:gdLst>
            <a:ahLst/>
            <a:cxnLst>
              <a:cxn ang="0">
                <a:pos x="connsiteX0" y="connsiteY0"/>
              </a:cxn>
              <a:cxn ang="0">
                <a:pos x="connsiteX1" y="connsiteY1"/>
              </a:cxn>
              <a:cxn ang="0">
                <a:pos x="connsiteX2" y="connsiteY2"/>
              </a:cxn>
            </a:cxnLst>
            <a:rect l="l" t="t" r="r" b="b"/>
            <a:pathLst>
              <a:path w="423533" h="1404120">
                <a:moveTo>
                  <a:pt x="0" y="0"/>
                </a:moveTo>
                <a:cubicBezTo>
                  <a:pt x="170254" y="154631"/>
                  <a:pt x="340509" y="309263"/>
                  <a:pt x="401724" y="543283"/>
                </a:cubicBezTo>
                <a:cubicBezTo>
                  <a:pt x="462939" y="777303"/>
                  <a:pt x="376855" y="1250445"/>
                  <a:pt x="367290" y="1404120"/>
                </a:cubicBezTo>
              </a:path>
            </a:pathLst>
          </a:custGeom>
          <a:noFill/>
          <a:ln w="38100">
            <a:solidFill>
              <a:schemeClr val="accent6"/>
            </a:solidFill>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90DA940D-4E3B-C654-DD90-2524C6E4FD9C}"/>
              </a:ext>
            </a:extLst>
          </p:cNvPr>
          <p:cNvSpPr/>
          <p:nvPr/>
        </p:nvSpPr>
        <p:spPr>
          <a:xfrm>
            <a:off x="2242782" y="1455761"/>
            <a:ext cx="883250" cy="1765111"/>
          </a:xfrm>
          <a:custGeom>
            <a:avLst/>
            <a:gdLst>
              <a:gd name="connsiteX0" fmla="*/ 0 w 883250"/>
              <a:gd name="connsiteY0" fmla="*/ 0 h 1765111"/>
              <a:gd name="connsiteX1" fmla="*/ 823415 w 883250"/>
              <a:gd name="connsiteY1" fmla="*/ 550460 h 1765111"/>
              <a:gd name="connsiteX2" fmla="*/ 755176 w 883250"/>
              <a:gd name="connsiteY2" fmla="*/ 1765111 h 1765111"/>
            </a:gdLst>
            <a:ahLst/>
            <a:cxnLst>
              <a:cxn ang="0">
                <a:pos x="connsiteX0" y="connsiteY0"/>
              </a:cxn>
              <a:cxn ang="0">
                <a:pos x="connsiteX1" y="connsiteY1"/>
              </a:cxn>
              <a:cxn ang="0">
                <a:pos x="connsiteX2" y="connsiteY2"/>
              </a:cxn>
            </a:cxnLst>
            <a:rect l="l" t="t" r="r" b="b"/>
            <a:pathLst>
              <a:path w="883250" h="1765111">
                <a:moveTo>
                  <a:pt x="0" y="0"/>
                </a:moveTo>
                <a:cubicBezTo>
                  <a:pt x="348776" y="128137"/>
                  <a:pt x="697552" y="256275"/>
                  <a:pt x="823415" y="550460"/>
                </a:cubicBezTo>
                <a:cubicBezTo>
                  <a:pt x="949278" y="844645"/>
                  <a:pt x="852227" y="1304878"/>
                  <a:pt x="755176" y="1765111"/>
                </a:cubicBezTo>
              </a:path>
            </a:pathLst>
          </a:custGeom>
          <a:noFill/>
          <a:ln w="38100">
            <a:solidFill>
              <a:schemeClr val="accent6"/>
            </a:solidFill>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3F322F87-200A-C09E-FECE-2273C3A58D8B}"/>
              </a:ext>
            </a:extLst>
          </p:cNvPr>
          <p:cNvSpPr/>
          <p:nvPr/>
        </p:nvSpPr>
        <p:spPr>
          <a:xfrm>
            <a:off x="2233684" y="1428466"/>
            <a:ext cx="1028680" cy="2210937"/>
          </a:xfrm>
          <a:custGeom>
            <a:avLst/>
            <a:gdLst>
              <a:gd name="connsiteX0" fmla="*/ 0 w 1028680"/>
              <a:gd name="connsiteY0" fmla="*/ 0 h 2210937"/>
              <a:gd name="connsiteX1" fmla="*/ 987188 w 1028680"/>
              <a:gd name="connsiteY1" fmla="*/ 586853 h 2210937"/>
              <a:gd name="connsiteX2" fmla="*/ 750626 w 1028680"/>
              <a:gd name="connsiteY2" fmla="*/ 2210937 h 2210937"/>
            </a:gdLst>
            <a:ahLst/>
            <a:cxnLst>
              <a:cxn ang="0">
                <a:pos x="connsiteX0" y="connsiteY0"/>
              </a:cxn>
              <a:cxn ang="0">
                <a:pos x="connsiteX1" y="connsiteY1"/>
              </a:cxn>
              <a:cxn ang="0">
                <a:pos x="connsiteX2" y="connsiteY2"/>
              </a:cxn>
            </a:cxnLst>
            <a:rect l="l" t="t" r="r" b="b"/>
            <a:pathLst>
              <a:path w="1028680" h="2210937">
                <a:moveTo>
                  <a:pt x="0" y="0"/>
                </a:moveTo>
                <a:cubicBezTo>
                  <a:pt x="431042" y="109182"/>
                  <a:pt x="862084" y="218364"/>
                  <a:pt x="987188" y="586853"/>
                </a:cubicBezTo>
                <a:cubicBezTo>
                  <a:pt x="1112292" y="955342"/>
                  <a:pt x="931459" y="1583139"/>
                  <a:pt x="750626" y="2210937"/>
                </a:cubicBezTo>
              </a:path>
            </a:pathLst>
          </a:custGeom>
          <a:noFill/>
          <a:ln w="38100">
            <a:solidFill>
              <a:schemeClr val="accent6"/>
            </a:solidFill>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6DFB9925-14A7-0E3C-3AA9-45C73EDB3E51}"/>
              </a:ext>
            </a:extLst>
          </p:cNvPr>
          <p:cNvSpPr/>
          <p:nvPr/>
        </p:nvSpPr>
        <p:spPr>
          <a:xfrm>
            <a:off x="2265528" y="1423916"/>
            <a:ext cx="1137206" cy="2597624"/>
          </a:xfrm>
          <a:custGeom>
            <a:avLst/>
            <a:gdLst>
              <a:gd name="connsiteX0" fmla="*/ 0 w 1137206"/>
              <a:gd name="connsiteY0" fmla="*/ 0 h 2597624"/>
              <a:gd name="connsiteX1" fmla="*/ 1119117 w 1137206"/>
              <a:gd name="connsiteY1" fmla="*/ 614150 h 2597624"/>
              <a:gd name="connsiteX2" fmla="*/ 705135 w 1137206"/>
              <a:gd name="connsiteY2" fmla="*/ 2597624 h 2597624"/>
            </a:gdLst>
            <a:ahLst/>
            <a:cxnLst>
              <a:cxn ang="0">
                <a:pos x="connsiteX0" y="connsiteY0"/>
              </a:cxn>
              <a:cxn ang="0">
                <a:pos x="connsiteX1" y="connsiteY1"/>
              </a:cxn>
              <a:cxn ang="0">
                <a:pos x="connsiteX2" y="connsiteY2"/>
              </a:cxn>
            </a:cxnLst>
            <a:rect l="l" t="t" r="r" b="b"/>
            <a:pathLst>
              <a:path w="1137206" h="2597624">
                <a:moveTo>
                  <a:pt x="0" y="0"/>
                </a:moveTo>
                <a:cubicBezTo>
                  <a:pt x="500797" y="90606"/>
                  <a:pt x="1001595" y="181213"/>
                  <a:pt x="1119117" y="614150"/>
                </a:cubicBezTo>
                <a:cubicBezTo>
                  <a:pt x="1236640" y="1047087"/>
                  <a:pt x="744562" y="2267045"/>
                  <a:pt x="705135" y="2597624"/>
                </a:cubicBezTo>
              </a:path>
            </a:pathLst>
          </a:custGeom>
          <a:noFill/>
          <a:ln w="38100">
            <a:solidFill>
              <a:schemeClr val="accent6"/>
            </a:solidFill>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3336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EF2C039-E6F6-05E3-6483-D8BEDCDB63EA}"/>
              </a:ext>
            </a:extLst>
          </p:cNvPr>
          <p:cNvSpPr/>
          <p:nvPr/>
        </p:nvSpPr>
        <p:spPr>
          <a:xfrm>
            <a:off x="0" y="6599054"/>
            <a:ext cx="9144000" cy="25894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E5A01F32-7C37-CEC7-FCC4-C43A9EB20B13}"/>
              </a:ext>
            </a:extLst>
          </p:cNvPr>
          <p:cNvSpPr txBox="1"/>
          <p:nvPr/>
        </p:nvSpPr>
        <p:spPr>
          <a:xfrm>
            <a:off x="1601" y="6599054"/>
            <a:ext cx="1933996" cy="261610"/>
          </a:xfrm>
          <a:prstGeom prst="rect">
            <a:avLst/>
          </a:prstGeom>
          <a:noFill/>
        </p:spPr>
        <p:txBody>
          <a:bodyPr wrap="square" tIns="45720" bIns="45720" rtlCol="0">
            <a:spAutoFit/>
          </a:bodyPr>
          <a:lstStyle/>
          <a:p>
            <a:r>
              <a:rPr lang="en-US" sz="1100" dirty="0">
                <a:solidFill>
                  <a:schemeClr val="bg1"/>
                </a:solidFill>
              </a:rPr>
              <a:t>ISSTA 2023</a:t>
            </a:r>
          </a:p>
        </p:txBody>
      </p:sp>
      <p:sp>
        <p:nvSpPr>
          <p:cNvPr id="7" name="TextBox 6">
            <a:extLst>
              <a:ext uri="{FF2B5EF4-FFF2-40B4-BE49-F238E27FC236}">
                <a16:creationId xmlns:a16="http://schemas.microsoft.com/office/drawing/2014/main" id="{4D6A2646-9062-63D8-236C-F52951992484}"/>
              </a:ext>
            </a:extLst>
          </p:cNvPr>
          <p:cNvSpPr txBox="1"/>
          <p:nvPr/>
        </p:nvSpPr>
        <p:spPr>
          <a:xfrm>
            <a:off x="8664800" y="6599054"/>
            <a:ext cx="477279" cy="261610"/>
          </a:xfrm>
          <a:prstGeom prst="rect">
            <a:avLst/>
          </a:prstGeom>
          <a:noFill/>
        </p:spPr>
        <p:txBody>
          <a:bodyPr wrap="square" tIns="45720" bIns="45720" rtlCol="0">
            <a:spAutoFit/>
          </a:bodyPr>
          <a:lstStyle/>
          <a:p>
            <a:pPr algn="r"/>
            <a:r>
              <a:rPr lang="en-US" sz="1100" dirty="0">
                <a:solidFill>
                  <a:schemeClr val="bg1"/>
                </a:solidFill>
              </a:rPr>
              <a:t>4</a:t>
            </a:r>
          </a:p>
        </p:txBody>
      </p:sp>
      <p:sp>
        <p:nvSpPr>
          <p:cNvPr id="9" name="Rectangle 8">
            <a:extLst>
              <a:ext uri="{FF2B5EF4-FFF2-40B4-BE49-F238E27FC236}">
                <a16:creationId xmlns:a16="http://schemas.microsoft.com/office/drawing/2014/main" id="{6F0C030E-BB42-8E59-8839-7A5DD8761B58}"/>
              </a:ext>
            </a:extLst>
          </p:cNvPr>
          <p:cNvSpPr/>
          <p:nvPr/>
        </p:nvSpPr>
        <p:spPr>
          <a:xfrm>
            <a:off x="0" y="-1"/>
            <a:ext cx="9144000" cy="81898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lIns="274320" rtlCol="0" anchor="ctr"/>
          <a:lstStyle/>
          <a:p>
            <a:r>
              <a:rPr lang="en-US" sz="3600" dirty="0"/>
              <a:t>The Drawback: Memory-Intensive</a:t>
            </a:r>
          </a:p>
        </p:txBody>
      </p:sp>
      <p:sp>
        <p:nvSpPr>
          <p:cNvPr id="2" name="TextBox 1">
            <a:extLst>
              <a:ext uri="{FF2B5EF4-FFF2-40B4-BE49-F238E27FC236}">
                <a16:creationId xmlns:a16="http://schemas.microsoft.com/office/drawing/2014/main" id="{4BD96DB3-D9B7-6927-F1E9-E505E1AF88EC}"/>
              </a:ext>
            </a:extLst>
          </p:cNvPr>
          <p:cNvSpPr txBox="1"/>
          <p:nvPr/>
        </p:nvSpPr>
        <p:spPr>
          <a:xfrm>
            <a:off x="228599" y="860950"/>
            <a:ext cx="8733367" cy="4431983"/>
          </a:xfrm>
          <a:prstGeom prst="rect">
            <a:avLst/>
          </a:prstGeom>
          <a:noFill/>
        </p:spPr>
        <p:txBody>
          <a:bodyPr wrap="square" rtlCol="0">
            <a:spAutoFit/>
          </a:bodyPr>
          <a:lstStyle/>
          <a:p>
            <a:pPr marL="342900" indent="-342900">
              <a:buFont typeface="Courier New" panose="02070309020205020404" pitchFamily="49" charset="0"/>
              <a:buChar char="o"/>
            </a:pPr>
            <a:r>
              <a:rPr lang="en-US" sz="2400" dirty="0"/>
              <a:t>Maintains a huge number of path edges</a:t>
            </a:r>
          </a:p>
          <a:p>
            <a:r>
              <a:rPr lang="en-US" sz="2400" dirty="0"/>
              <a:t>	</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r>
              <a:rPr lang="en-US" dirty="0"/>
              <a:t>	</a:t>
            </a:r>
          </a:p>
        </p:txBody>
      </p:sp>
      <p:graphicFrame>
        <p:nvGraphicFramePr>
          <p:cNvPr id="4" name="Chart 3">
            <a:extLst>
              <a:ext uri="{FF2B5EF4-FFF2-40B4-BE49-F238E27FC236}">
                <a16:creationId xmlns:a16="http://schemas.microsoft.com/office/drawing/2014/main" id="{AD13F03F-C01C-678D-9A63-733C0B585646}"/>
              </a:ext>
            </a:extLst>
          </p:cNvPr>
          <p:cNvGraphicFramePr>
            <a:graphicFrameLocks/>
          </p:cNvGraphicFramePr>
          <p:nvPr>
            <p:extLst>
              <p:ext uri="{D42A27DB-BD31-4B8C-83A1-F6EECF244321}">
                <p14:modId xmlns:p14="http://schemas.microsoft.com/office/powerpoint/2010/main" val="78202509"/>
              </p:ext>
            </p:extLst>
          </p:nvPr>
        </p:nvGraphicFramePr>
        <p:xfrm>
          <a:off x="584769" y="1204584"/>
          <a:ext cx="7747000" cy="3667667"/>
        </p:xfrm>
        <a:graphic>
          <a:graphicData uri="http://schemas.openxmlformats.org/drawingml/2006/chart">
            <c:chart xmlns:c="http://schemas.openxmlformats.org/drawingml/2006/chart" xmlns:r="http://schemas.openxmlformats.org/officeDocument/2006/relationships" r:id="rId3"/>
          </a:graphicData>
        </a:graphic>
      </p:graphicFrame>
      <p:pic>
        <p:nvPicPr>
          <p:cNvPr id="14" name="Picture 13" descr="Privacy Friendly Weather Icon">
            <a:extLst>
              <a:ext uri="{FF2B5EF4-FFF2-40B4-BE49-F238E27FC236}">
                <a16:creationId xmlns:a16="http://schemas.microsoft.com/office/drawing/2014/main" id="{54FA5E80-F236-26FA-6961-470C8D2FB3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7009" y="4799462"/>
            <a:ext cx="1042156" cy="104215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353158FA-4BE6-C8AF-0990-121372F83313}"/>
              </a:ext>
            </a:extLst>
          </p:cNvPr>
          <p:cNvPicPr>
            <a:picLocks noChangeAspect="1"/>
          </p:cNvPicPr>
          <p:nvPr/>
        </p:nvPicPr>
        <p:blipFill>
          <a:blip r:embed="rId5"/>
          <a:stretch>
            <a:fillRect/>
          </a:stretch>
        </p:blipFill>
        <p:spPr>
          <a:xfrm>
            <a:off x="2635777" y="4808184"/>
            <a:ext cx="1042156" cy="1042156"/>
          </a:xfrm>
          <a:prstGeom prst="rect">
            <a:avLst/>
          </a:prstGeom>
        </p:spPr>
      </p:pic>
      <p:pic>
        <p:nvPicPr>
          <p:cNvPr id="16" name="Picture 15" descr="package icon">
            <a:extLst>
              <a:ext uri="{FF2B5EF4-FFF2-40B4-BE49-F238E27FC236}">
                <a16:creationId xmlns:a16="http://schemas.microsoft.com/office/drawing/2014/main" id="{7AA8BB3D-07A1-FAE0-1CC4-69DA02A3FF3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75589" y="4903107"/>
            <a:ext cx="872376" cy="87237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package icon">
            <a:extLst>
              <a:ext uri="{FF2B5EF4-FFF2-40B4-BE49-F238E27FC236}">
                <a16:creationId xmlns:a16="http://schemas.microsoft.com/office/drawing/2014/main" id="{BC56F5AF-D3CD-6EC5-E755-6F5F8DE688F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80392" y="4872251"/>
            <a:ext cx="872375" cy="8723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package icon">
            <a:extLst>
              <a:ext uri="{FF2B5EF4-FFF2-40B4-BE49-F238E27FC236}">
                <a16:creationId xmlns:a16="http://schemas.microsoft.com/office/drawing/2014/main" id="{87FF8550-9FB3-5FFC-72F4-E08C14F2312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69295" y="4889775"/>
            <a:ext cx="872375" cy="872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1549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EF2C039-E6F6-05E3-6483-D8BEDCDB63EA}"/>
              </a:ext>
            </a:extLst>
          </p:cNvPr>
          <p:cNvSpPr/>
          <p:nvPr/>
        </p:nvSpPr>
        <p:spPr>
          <a:xfrm>
            <a:off x="0" y="6599054"/>
            <a:ext cx="9144000" cy="25894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E5A01F32-7C37-CEC7-FCC4-C43A9EB20B13}"/>
              </a:ext>
            </a:extLst>
          </p:cNvPr>
          <p:cNvSpPr txBox="1"/>
          <p:nvPr/>
        </p:nvSpPr>
        <p:spPr>
          <a:xfrm>
            <a:off x="1601" y="6599054"/>
            <a:ext cx="1933996" cy="261610"/>
          </a:xfrm>
          <a:prstGeom prst="rect">
            <a:avLst/>
          </a:prstGeom>
          <a:noFill/>
        </p:spPr>
        <p:txBody>
          <a:bodyPr wrap="square" tIns="45720" bIns="45720" rtlCol="0">
            <a:spAutoFit/>
          </a:bodyPr>
          <a:lstStyle/>
          <a:p>
            <a:r>
              <a:rPr lang="en-US" sz="1100" dirty="0">
                <a:solidFill>
                  <a:schemeClr val="bg1"/>
                </a:solidFill>
              </a:rPr>
              <a:t>ISSTA 2023</a:t>
            </a:r>
          </a:p>
        </p:txBody>
      </p:sp>
      <p:sp>
        <p:nvSpPr>
          <p:cNvPr id="7" name="TextBox 6">
            <a:extLst>
              <a:ext uri="{FF2B5EF4-FFF2-40B4-BE49-F238E27FC236}">
                <a16:creationId xmlns:a16="http://schemas.microsoft.com/office/drawing/2014/main" id="{4D6A2646-9062-63D8-236C-F52951992484}"/>
              </a:ext>
            </a:extLst>
          </p:cNvPr>
          <p:cNvSpPr txBox="1"/>
          <p:nvPr/>
        </p:nvSpPr>
        <p:spPr>
          <a:xfrm>
            <a:off x="8664800" y="6599054"/>
            <a:ext cx="477279" cy="261610"/>
          </a:xfrm>
          <a:prstGeom prst="rect">
            <a:avLst/>
          </a:prstGeom>
          <a:noFill/>
        </p:spPr>
        <p:txBody>
          <a:bodyPr wrap="square" tIns="45720" bIns="45720" rtlCol="0">
            <a:spAutoFit/>
          </a:bodyPr>
          <a:lstStyle/>
          <a:p>
            <a:pPr algn="r"/>
            <a:r>
              <a:rPr lang="en-US" sz="1100" dirty="0">
                <a:solidFill>
                  <a:schemeClr val="bg1"/>
                </a:solidFill>
              </a:rPr>
              <a:t>4</a:t>
            </a:r>
          </a:p>
        </p:txBody>
      </p:sp>
      <p:sp>
        <p:nvSpPr>
          <p:cNvPr id="9" name="Rectangle 8">
            <a:extLst>
              <a:ext uri="{FF2B5EF4-FFF2-40B4-BE49-F238E27FC236}">
                <a16:creationId xmlns:a16="http://schemas.microsoft.com/office/drawing/2014/main" id="{6F0C030E-BB42-8E59-8839-7A5DD8761B58}"/>
              </a:ext>
            </a:extLst>
          </p:cNvPr>
          <p:cNvSpPr/>
          <p:nvPr/>
        </p:nvSpPr>
        <p:spPr>
          <a:xfrm>
            <a:off x="0" y="-1"/>
            <a:ext cx="9144000" cy="81898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lIns="274320" rtlCol="0" anchor="ctr"/>
          <a:lstStyle/>
          <a:p>
            <a:r>
              <a:rPr lang="en-US" sz="3600" dirty="0"/>
              <a:t>The Drawback: Memory-Intensive</a:t>
            </a:r>
          </a:p>
        </p:txBody>
      </p:sp>
      <p:sp>
        <p:nvSpPr>
          <p:cNvPr id="2" name="TextBox 1">
            <a:extLst>
              <a:ext uri="{FF2B5EF4-FFF2-40B4-BE49-F238E27FC236}">
                <a16:creationId xmlns:a16="http://schemas.microsoft.com/office/drawing/2014/main" id="{4BD96DB3-D9B7-6927-F1E9-E505E1AF88EC}"/>
              </a:ext>
            </a:extLst>
          </p:cNvPr>
          <p:cNvSpPr txBox="1"/>
          <p:nvPr/>
        </p:nvSpPr>
        <p:spPr>
          <a:xfrm>
            <a:off x="228599" y="860950"/>
            <a:ext cx="8733367" cy="5724644"/>
          </a:xfrm>
          <a:prstGeom prst="rect">
            <a:avLst/>
          </a:prstGeom>
          <a:noFill/>
        </p:spPr>
        <p:txBody>
          <a:bodyPr wrap="square" rtlCol="0">
            <a:spAutoFit/>
          </a:bodyPr>
          <a:lstStyle/>
          <a:p>
            <a:pPr marL="342900" indent="-342900">
              <a:buFont typeface="Courier New" panose="02070309020205020404" pitchFamily="49" charset="0"/>
              <a:buChar char="o"/>
            </a:pPr>
            <a:r>
              <a:rPr lang="en-US" sz="2400" dirty="0"/>
              <a:t>Maintains a huge number of path edges</a:t>
            </a:r>
          </a:p>
          <a:p>
            <a:r>
              <a:rPr lang="en-US" sz="2400" dirty="0"/>
              <a:t>	</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pPr marL="342900" indent="-342900">
              <a:buFont typeface="Courier New" panose="02070309020205020404" pitchFamily="49" charset="0"/>
              <a:buChar char="o"/>
            </a:pPr>
            <a:r>
              <a:rPr lang="en-US" sz="2400" dirty="0"/>
              <a:t>Fails to solve taint analysis on some Android apps</a:t>
            </a:r>
          </a:p>
          <a:p>
            <a:pPr marL="800100" lvl="1" indent="-342900">
              <a:buFont typeface="Arial" panose="020B0604020202020204" pitchFamily="34" charset="0"/>
              <a:buChar char="•"/>
            </a:pPr>
            <a:r>
              <a:rPr lang="en-US" sz="2000" dirty="0"/>
              <a:t>Even on a server with </a:t>
            </a:r>
            <a:r>
              <a:rPr lang="en-US" sz="2000" b="1" dirty="0"/>
              <a:t>730GB RAM</a:t>
            </a:r>
          </a:p>
          <a:p>
            <a:pPr lvl="1"/>
            <a:endParaRPr lang="en-US" sz="2000" dirty="0"/>
          </a:p>
          <a:p>
            <a:pPr marL="342900" indent="-342900">
              <a:buFont typeface="Courier New" panose="02070309020205020404" pitchFamily="49" charset="0"/>
              <a:buChar char="o"/>
            </a:pPr>
            <a:r>
              <a:rPr lang="en-US" sz="2400" dirty="0"/>
              <a:t>Slows down the analysis</a:t>
            </a:r>
          </a:p>
          <a:p>
            <a:pPr marL="800100" lvl="1" indent="-342900">
              <a:buFont typeface="Arial" panose="020B0604020202020204" pitchFamily="34" charset="0"/>
              <a:buChar char="•"/>
            </a:pPr>
            <a:r>
              <a:rPr lang="en-US" sz="2000" dirty="0"/>
              <a:t>Frequent </a:t>
            </a:r>
            <a:r>
              <a:rPr lang="en-US" sz="2000"/>
              <a:t>re-hashing operations</a:t>
            </a:r>
            <a:endParaRPr lang="en-US" sz="2000" dirty="0"/>
          </a:p>
          <a:p>
            <a:r>
              <a:rPr lang="en-US" dirty="0"/>
              <a:t>	</a:t>
            </a:r>
          </a:p>
        </p:txBody>
      </p:sp>
      <p:graphicFrame>
        <p:nvGraphicFramePr>
          <p:cNvPr id="8" name="Chart 7">
            <a:extLst>
              <a:ext uri="{FF2B5EF4-FFF2-40B4-BE49-F238E27FC236}">
                <a16:creationId xmlns:a16="http://schemas.microsoft.com/office/drawing/2014/main" id="{13A4AE24-CF07-45FE-35CC-95DB822E05E7}"/>
              </a:ext>
            </a:extLst>
          </p:cNvPr>
          <p:cNvGraphicFramePr>
            <a:graphicFrameLocks/>
          </p:cNvGraphicFramePr>
          <p:nvPr>
            <p:extLst>
              <p:ext uri="{D42A27DB-BD31-4B8C-83A1-F6EECF244321}">
                <p14:modId xmlns:p14="http://schemas.microsoft.com/office/powerpoint/2010/main" val="2083111300"/>
              </p:ext>
            </p:extLst>
          </p:nvPr>
        </p:nvGraphicFramePr>
        <p:xfrm>
          <a:off x="584769" y="1204584"/>
          <a:ext cx="7747000" cy="36676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33128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EF2C039-E6F6-05E3-6483-D8BEDCDB63EA}"/>
              </a:ext>
            </a:extLst>
          </p:cNvPr>
          <p:cNvSpPr/>
          <p:nvPr/>
        </p:nvSpPr>
        <p:spPr>
          <a:xfrm>
            <a:off x="0" y="6599054"/>
            <a:ext cx="9144000" cy="25894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E5A01F32-7C37-CEC7-FCC4-C43A9EB20B13}"/>
              </a:ext>
            </a:extLst>
          </p:cNvPr>
          <p:cNvSpPr txBox="1"/>
          <p:nvPr/>
        </p:nvSpPr>
        <p:spPr>
          <a:xfrm>
            <a:off x="1601" y="6599054"/>
            <a:ext cx="1933996" cy="261610"/>
          </a:xfrm>
          <a:prstGeom prst="rect">
            <a:avLst/>
          </a:prstGeom>
          <a:noFill/>
        </p:spPr>
        <p:txBody>
          <a:bodyPr wrap="square" tIns="45720" bIns="45720" rtlCol="0">
            <a:spAutoFit/>
          </a:bodyPr>
          <a:lstStyle/>
          <a:p>
            <a:r>
              <a:rPr lang="en-US" sz="1100" dirty="0">
                <a:solidFill>
                  <a:schemeClr val="bg1"/>
                </a:solidFill>
              </a:rPr>
              <a:t>ISSTA 2023</a:t>
            </a:r>
          </a:p>
        </p:txBody>
      </p:sp>
      <p:sp>
        <p:nvSpPr>
          <p:cNvPr id="7" name="TextBox 6">
            <a:extLst>
              <a:ext uri="{FF2B5EF4-FFF2-40B4-BE49-F238E27FC236}">
                <a16:creationId xmlns:a16="http://schemas.microsoft.com/office/drawing/2014/main" id="{4D6A2646-9062-63D8-236C-F52951992484}"/>
              </a:ext>
            </a:extLst>
          </p:cNvPr>
          <p:cNvSpPr txBox="1"/>
          <p:nvPr/>
        </p:nvSpPr>
        <p:spPr>
          <a:xfrm>
            <a:off x="8664800" y="6599054"/>
            <a:ext cx="477279" cy="261610"/>
          </a:xfrm>
          <a:prstGeom prst="rect">
            <a:avLst/>
          </a:prstGeom>
          <a:noFill/>
        </p:spPr>
        <p:txBody>
          <a:bodyPr wrap="square" tIns="45720" bIns="45720" rtlCol="0">
            <a:spAutoFit/>
          </a:bodyPr>
          <a:lstStyle/>
          <a:p>
            <a:pPr algn="r"/>
            <a:r>
              <a:rPr lang="en-US" sz="1100" dirty="0">
                <a:solidFill>
                  <a:schemeClr val="bg1"/>
                </a:solidFill>
              </a:rPr>
              <a:t>5</a:t>
            </a:r>
          </a:p>
        </p:txBody>
      </p:sp>
      <p:sp>
        <p:nvSpPr>
          <p:cNvPr id="9" name="Rectangle 8">
            <a:extLst>
              <a:ext uri="{FF2B5EF4-FFF2-40B4-BE49-F238E27FC236}">
                <a16:creationId xmlns:a16="http://schemas.microsoft.com/office/drawing/2014/main" id="{6F0C030E-BB42-8E59-8839-7A5DD8761B58}"/>
              </a:ext>
            </a:extLst>
          </p:cNvPr>
          <p:cNvSpPr/>
          <p:nvPr/>
        </p:nvSpPr>
        <p:spPr>
          <a:xfrm>
            <a:off x="0" y="-1"/>
            <a:ext cx="9144000" cy="81898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lIns="274320" rtlCol="0" anchor="ctr"/>
          <a:lstStyle/>
          <a:p>
            <a:r>
              <a:rPr lang="en-US" sz="3600" dirty="0"/>
              <a:t>Objective</a:t>
            </a:r>
          </a:p>
        </p:txBody>
      </p:sp>
      <p:sp>
        <p:nvSpPr>
          <p:cNvPr id="2" name="TextBox 1">
            <a:extLst>
              <a:ext uri="{FF2B5EF4-FFF2-40B4-BE49-F238E27FC236}">
                <a16:creationId xmlns:a16="http://schemas.microsoft.com/office/drawing/2014/main" id="{4BD96DB3-D9B7-6927-F1E9-E505E1AF88EC}"/>
              </a:ext>
            </a:extLst>
          </p:cNvPr>
          <p:cNvSpPr txBox="1"/>
          <p:nvPr/>
        </p:nvSpPr>
        <p:spPr>
          <a:xfrm>
            <a:off x="228599" y="1143000"/>
            <a:ext cx="8733367" cy="5170646"/>
          </a:xfrm>
          <a:prstGeom prst="rect">
            <a:avLst/>
          </a:prstGeom>
          <a:noFill/>
        </p:spPr>
        <p:txBody>
          <a:bodyPr wrap="square" rtlCol="0">
            <a:spAutoFit/>
          </a:bodyPr>
          <a:lstStyle/>
          <a:p>
            <a:r>
              <a:rPr lang="en-US" sz="3200" dirty="0"/>
              <a:t>Improving the Scalability and Efficiency</a:t>
            </a:r>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2400" dirty="0"/>
          </a:p>
          <a:p>
            <a:endParaRPr lang="en-US" dirty="0"/>
          </a:p>
        </p:txBody>
      </p:sp>
    </p:spTree>
    <p:extLst>
      <p:ext uri="{BB962C8B-B14F-4D97-AF65-F5344CB8AC3E}">
        <p14:creationId xmlns:p14="http://schemas.microsoft.com/office/powerpoint/2010/main" val="3149141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EF2C039-E6F6-05E3-6483-D8BEDCDB63EA}"/>
              </a:ext>
            </a:extLst>
          </p:cNvPr>
          <p:cNvSpPr/>
          <p:nvPr/>
        </p:nvSpPr>
        <p:spPr>
          <a:xfrm>
            <a:off x="0" y="6599054"/>
            <a:ext cx="9144000" cy="25894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E5A01F32-7C37-CEC7-FCC4-C43A9EB20B13}"/>
              </a:ext>
            </a:extLst>
          </p:cNvPr>
          <p:cNvSpPr txBox="1"/>
          <p:nvPr/>
        </p:nvSpPr>
        <p:spPr>
          <a:xfrm>
            <a:off x="1601" y="6599054"/>
            <a:ext cx="1933996" cy="261610"/>
          </a:xfrm>
          <a:prstGeom prst="rect">
            <a:avLst/>
          </a:prstGeom>
          <a:noFill/>
        </p:spPr>
        <p:txBody>
          <a:bodyPr wrap="square" tIns="45720" bIns="45720" rtlCol="0">
            <a:spAutoFit/>
          </a:bodyPr>
          <a:lstStyle/>
          <a:p>
            <a:r>
              <a:rPr lang="en-US" sz="1100" dirty="0">
                <a:solidFill>
                  <a:schemeClr val="bg1"/>
                </a:solidFill>
              </a:rPr>
              <a:t>ISSTA 2023</a:t>
            </a:r>
          </a:p>
        </p:txBody>
      </p:sp>
      <p:sp>
        <p:nvSpPr>
          <p:cNvPr id="7" name="TextBox 6">
            <a:extLst>
              <a:ext uri="{FF2B5EF4-FFF2-40B4-BE49-F238E27FC236}">
                <a16:creationId xmlns:a16="http://schemas.microsoft.com/office/drawing/2014/main" id="{4D6A2646-9062-63D8-236C-F52951992484}"/>
              </a:ext>
            </a:extLst>
          </p:cNvPr>
          <p:cNvSpPr txBox="1"/>
          <p:nvPr/>
        </p:nvSpPr>
        <p:spPr>
          <a:xfrm>
            <a:off x="8664800" y="6599054"/>
            <a:ext cx="477279" cy="261610"/>
          </a:xfrm>
          <a:prstGeom prst="rect">
            <a:avLst/>
          </a:prstGeom>
          <a:noFill/>
        </p:spPr>
        <p:txBody>
          <a:bodyPr wrap="square" tIns="45720" bIns="45720" rtlCol="0">
            <a:spAutoFit/>
          </a:bodyPr>
          <a:lstStyle/>
          <a:p>
            <a:pPr algn="r"/>
            <a:r>
              <a:rPr lang="en-US" sz="1100" dirty="0">
                <a:solidFill>
                  <a:schemeClr val="bg1"/>
                </a:solidFill>
              </a:rPr>
              <a:t>5</a:t>
            </a:r>
          </a:p>
        </p:txBody>
      </p:sp>
      <p:sp>
        <p:nvSpPr>
          <p:cNvPr id="9" name="Rectangle 8">
            <a:extLst>
              <a:ext uri="{FF2B5EF4-FFF2-40B4-BE49-F238E27FC236}">
                <a16:creationId xmlns:a16="http://schemas.microsoft.com/office/drawing/2014/main" id="{6F0C030E-BB42-8E59-8839-7A5DD8761B58}"/>
              </a:ext>
            </a:extLst>
          </p:cNvPr>
          <p:cNvSpPr/>
          <p:nvPr/>
        </p:nvSpPr>
        <p:spPr>
          <a:xfrm>
            <a:off x="0" y="-1"/>
            <a:ext cx="9144000" cy="81898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lIns="274320" rtlCol="0" anchor="ctr"/>
          <a:lstStyle/>
          <a:p>
            <a:r>
              <a:rPr lang="en-US" sz="3600" dirty="0"/>
              <a:t>Objective</a:t>
            </a:r>
          </a:p>
        </p:txBody>
      </p:sp>
      <p:sp>
        <p:nvSpPr>
          <p:cNvPr id="2" name="TextBox 1">
            <a:extLst>
              <a:ext uri="{FF2B5EF4-FFF2-40B4-BE49-F238E27FC236}">
                <a16:creationId xmlns:a16="http://schemas.microsoft.com/office/drawing/2014/main" id="{4BD96DB3-D9B7-6927-F1E9-E505E1AF88EC}"/>
              </a:ext>
            </a:extLst>
          </p:cNvPr>
          <p:cNvSpPr txBox="1"/>
          <p:nvPr/>
        </p:nvSpPr>
        <p:spPr>
          <a:xfrm>
            <a:off x="228599" y="1143000"/>
            <a:ext cx="8733367" cy="2585323"/>
          </a:xfrm>
          <a:prstGeom prst="rect">
            <a:avLst/>
          </a:prstGeom>
          <a:noFill/>
        </p:spPr>
        <p:txBody>
          <a:bodyPr wrap="square" rtlCol="0">
            <a:spAutoFit/>
          </a:bodyPr>
          <a:lstStyle/>
          <a:p>
            <a:r>
              <a:rPr lang="en-US" sz="3200" dirty="0"/>
              <a:t>Improving the Scalability and Efficiency</a:t>
            </a:r>
          </a:p>
          <a:p>
            <a:pPr marL="342900" indent="-342900">
              <a:buFont typeface="Courier New" panose="02070309020205020404" pitchFamily="49" charset="0"/>
              <a:buChar char="o"/>
            </a:pPr>
            <a:endParaRPr lang="en-US" sz="2400" dirty="0"/>
          </a:p>
          <a:p>
            <a:pPr marL="342900" indent="-342900">
              <a:buFont typeface="Courier New" panose="02070309020205020404" pitchFamily="49" charset="0"/>
              <a:buChar char="o"/>
            </a:pPr>
            <a:r>
              <a:rPr lang="en-US" sz="2400" dirty="0"/>
              <a:t>Discovers facts only at some program points</a:t>
            </a:r>
          </a:p>
          <a:p>
            <a:pPr marL="800100" lvl="1" indent="-342900">
              <a:buFont typeface="Arial" panose="020B0604020202020204" pitchFamily="34" charset="0"/>
              <a:buChar char="•"/>
            </a:pPr>
            <a:r>
              <a:rPr lang="en-US" sz="2000" dirty="0"/>
              <a:t>Taint analysis</a:t>
            </a:r>
          </a:p>
          <a:p>
            <a:pPr lvl="1"/>
            <a:endParaRPr lang="en-US" sz="2000" dirty="0"/>
          </a:p>
          <a:p>
            <a:endParaRPr lang="en-US" sz="2400" dirty="0"/>
          </a:p>
          <a:p>
            <a:endParaRPr lang="en-US" dirty="0"/>
          </a:p>
        </p:txBody>
      </p:sp>
    </p:spTree>
    <p:extLst>
      <p:ext uri="{BB962C8B-B14F-4D97-AF65-F5344CB8AC3E}">
        <p14:creationId xmlns:p14="http://schemas.microsoft.com/office/powerpoint/2010/main" val="2326087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EF2C039-E6F6-05E3-6483-D8BEDCDB63EA}"/>
              </a:ext>
            </a:extLst>
          </p:cNvPr>
          <p:cNvSpPr/>
          <p:nvPr/>
        </p:nvSpPr>
        <p:spPr>
          <a:xfrm>
            <a:off x="0" y="6599054"/>
            <a:ext cx="9144000" cy="25894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E5A01F32-7C37-CEC7-FCC4-C43A9EB20B13}"/>
              </a:ext>
            </a:extLst>
          </p:cNvPr>
          <p:cNvSpPr txBox="1"/>
          <p:nvPr/>
        </p:nvSpPr>
        <p:spPr>
          <a:xfrm>
            <a:off x="1601" y="6599054"/>
            <a:ext cx="1933996" cy="261610"/>
          </a:xfrm>
          <a:prstGeom prst="rect">
            <a:avLst/>
          </a:prstGeom>
          <a:noFill/>
        </p:spPr>
        <p:txBody>
          <a:bodyPr wrap="square" tIns="45720" bIns="45720" rtlCol="0">
            <a:spAutoFit/>
          </a:bodyPr>
          <a:lstStyle/>
          <a:p>
            <a:r>
              <a:rPr lang="en-US" sz="1100" dirty="0">
                <a:solidFill>
                  <a:schemeClr val="bg1"/>
                </a:solidFill>
              </a:rPr>
              <a:t>ISSTA 2023</a:t>
            </a:r>
          </a:p>
        </p:txBody>
      </p:sp>
      <p:sp>
        <p:nvSpPr>
          <p:cNvPr id="7" name="TextBox 6">
            <a:extLst>
              <a:ext uri="{FF2B5EF4-FFF2-40B4-BE49-F238E27FC236}">
                <a16:creationId xmlns:a16="http://schemas.microsoft.com/office/drawing/2014/main" id="{4D6A2646-9062-63D8-236C-F52951992484}"/>
              </a:ext>
            </a:extLst>
          </p:cNvPr>
          <p:cNvSpPr txBox="1"/>
          <p:nvPr/>
        </p:nvSpPr>
        <p:spPr>
          <a:xfrm>
            <a:off x="8664800" y="6599054"/>
            <a:ext cx="477279" cy="261610"/>
          </a:xfrm>
          <a:prstGeom prst="rect">
            <a:avLst/>
          </a:prstGeom>
          <a:noFill/>
        </p:spPr>
        <p:txBody>
          <a:bodyPr wrap="square" tIns="45720" bIns="45720" rtlCol="0">
            <a:spAutoFit/>
          </a:bodyPr>
          <a:lstStyle/>
          <a:p>
            <a:pPr algn="r"/>
            <a:r>
              <a:rPr lang="en-US" sz="1100" dirty="0">
                <a:solidFill>
                  <a:schemeClr val="bg1"/>
                </a:solidFill>
              </a:rPr>
              <a:t>5</a:t>
            </a:r>
          </a:p>
        </p:txBody>
      </p:sp>
      <p:sp>
        <p:nvSpPr>
          <p:cNvPr id="9" name="Rectangle 8">
            <a:extLst>
              <a:ext uri="{FF2B5EF4-FFF2-40B4-BE49-F238E27FC236}">
                <a16:creationId xmlns:a16="http://schemas.microsoft.com/office/drawing/2014/main" id="{6F0C030E-BB42-8E59-8839-7A5DD8761B58}"/>
              </a:ext>
            </a:extLst>
          </p:cNvPr>
          <p:cNvSpPr/>
          <p:nvPr/>
        </p:nvSpPr>
        <p:spPr>
          <a:xfrm>
            <a:off x="0" y="-1"/>
            <a:ext cx="9144000" cy="81898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lIns="274320" rtlCol="0" anchor="ctr"/>
          <a:lstStyle/>
          <a:p>
            <a:r>
              <a:rPr lang="en-US" sz="3600" dirty="0"/>
              <a:t>Objective</a:t>
            </a:r>
          </a:p>
        </p:txBody>
      </p:sp>
      <p:sp>
        <p:nvSpPr>
          <p:cNvPr id="2" name="TextBox 1">
            <a:extLst>
              <a:ext uri="{FF2B5EF4-FFF2-40B4-BE49-F238E27FC236}">
                <a16:creationId xmlns:a16="http://schemas.microsoft.com/office/drawing/2014/main" id="{4BD96DB3-D9B7-6927-F1E9-E505E1AF88EC}"/>
              </a:ext>
            </a:extLst>
          </p:cNvPr>
          <p:cNvSpPr txBox="1"/>
          <p:nvPr/>
        </p:nvSpPr>
        <p:spPr>
          <a:xfrm>
            <a:off x="228599" y="1143000"/>
            <a:ext cx="8733367" cy="3477875"/>
          </a:xfrm>
          <a:prstGeom prst="rect">
            <a:avLst/>
          </a:prstGeom>
          <a:noFill/>
        </p:spPr>
        <p:txBody>
          <a:bodyPr wrap="square" rtlCol="0">
            <a:spAutoFit/>
          </a:bodyPr>
          <a:lstStyle/>
          <a:p>
            <a:r>
              <a:rPr lang="en-US" sz="3200" dirty="0"/>
              <a:t>Improving the Scalability and Efficiency</a:t>
            </a:r>
          </a:p>
          <a:p>
            <a:pPr marL="342900" indent="-342900">
              <a:buFont typeface="Courier New" panose="02070309020205020404" pitchFamily="49" charset="0"/>
              <a:buChar char="o"/>
            </a:pPr>
            <a:endParaRPr lang="en-US" sz="2400" dirty="0"/>
          </a:p>
          <a:p>
            <a:pPr marL="342900" indent="-342900">
              <a:buFont typeface="Courier New" panose="02070309020205020404" pitchFamily="49" charset="0"/>
              <a:buChar char="o"/>
            </a:pPr>
            <a:r>
              <a:rPr lang="en-US" sz="2400" dirty="0"/>
              <a:t>Discovers facts only at some program points</a:t>
            </a:r>
          </a:p>
          <a:p>
            <a:pPr marL="800100" lvl="1" indent="-342900">
              <a:buFont typeface="Arial" panose="020B0604020202020204" pitchFamily="34" charset="0"/>
              <a:buChar char="•"/>
            </a:pPr>
            <a:r>
              <a:rPr lang="en-US" sz="2000" dirty="0"/>
              <a:t>Taint analysis</a:t>
            </a:r>
          </a:p>
          <a:p>
            <a:pPr lvl="1"/>
            <a:endParaRPr lang="en-US" sz="2000" dirty="0"/>
          </a:p>
          <a:p>
            <a:pPr marL="342900" indent="-342900">
              <a:buFont typeface="Courier New" panose="02070309020205020404" pitchFamily="49" charset="0"/>
              <a:buChar char="o"/>
            </a:pPr>
            <a:r>
              <a:rPr lang="en-US" sz="2400" dirty="0"/>
              <a:t>Non-live path edges</a:t>
            </a:r>
          </a:p>
          <a:p>
            <a:pPr marL="800100" lvl="1" indent="-342900">
              <a:buFont typeface="Arial" panose="020B0604020202020204" pitchFamily="34" charset="0"/>
              <a:buChar char="•"/>
            </a:pPr>
            <a:r>
              <a:rPr lang="en-US" sz="2000" dirty="0"/>
              <a:t>Visited only once (</a:t>
            </a:r>
            <a:r>
              <a:rPr lang="en-US" sz="2000" b="1" dirty="0"/>
              <a:t>86.97%</a:t>
            </a:r>
            <a:r>
              <a:rPr lang="en-US" sz="2000" dirty="0"/>
              <a:t>)</a:t>
            </a:r>
          </a:p>
          <a:p>
            <a:pPr marL="800100" lvl="1" indent="-342900">
              <a:buFont typeface="Arial" panose="020B0604020202020204" pitchFamily="34" charset="0"/>
              <a:buChar char="•"/>
            </a:pPr>
            <a:r>
              <a:rPr lang="en-US" sz="2000" dirty="0"/>
              <a:t>Waste memory resources</a:t>
            </a:r>
          </a:p>
          <a:p>
            <a:r>
              <a:rPr lang="en-US" dirty="0"/>
              <a:t>	</a:t>
            </a:r>
            <a:endParaRPr lang="en-US" sz="2400" dirty="0"/>
          </a:p>
          <a:p>
            <a:endParaRPr lang="en-US" dirty="0"/>
          </a:p>
        </p:txBody>
      </p:sp>
    </p:spTree>
    <p:extLst>
      <p:ext uri="{BB962C8B-B14F-4D97-AF65-F5344CB8AC3E}">
        <p14:creationId xmlns:p14="http://schemas.microsoft.com/office/powerpoint/2010/main" val="2732751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EF2C039-E6F6-05E3-6483-D8BEDCDB63EA}"/>
              </a:ext>
            </a:extLst>
          </p:cNvPr>
          <p:cNvSpPr/>
          <p:nvPr/>
        </p:nvSpPr>
        <p:spPr>
          <a:xfrm>
            <a:off x="0" y="6599054"/>
            <a:ext cx="9144000" cy="25894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E5A01F32-7C37-CEC7-FCC4-C43A9EB20B13}"/>
              </a:ext>
            </a:extLst>
          </p:cNvPr>
          <p:cNvSpPr txBox="1"/>
          <p:nvPr/>
        </p:nvSpPr>
        <p:spPr>
          <a:xfrm>
            <a:off x="1601" y="6599054"/>
            <a:ext cx="1933996" cy="261610"/>
          </a:xfrm>
          <a:prstGeom prst="rect">
            <a:avLst/>
          </a:prstGeom>
          <a:noFill/>
        </p:spPr>
        <p:txBody>
          <a:bodyPr wrap="square" tIns="45720" bIns="45720" rtlCol="0">
            <a:spAutoFit/>
          </a:bodyPr>
          <a:lstStyle/>
          <a:p>
            <a:r>
              <a:rPr lang="en-US" sz="1100" dirty="0">
                <a:solidFill>
                  <a:schemeClr val="bg1"/>
                </a:solidFill>
              </a:rPr>
              <a:t>ISSTA 2023</a:t>
            </a:r>
          </a:p>
        </p:txBody>
      </p:sp>
      <p:sp>
        <p:nvSpPr>
          <p:cNvPr id="7" name="TextBox 6">
            <a:extLst>
              <a:ext uri="{FF2B5EF4-FFF2-40B4-BE49-F238E27FC236}">
                <a16:creationId xmlns:a16="http://schemas.microsoft.com/office/drawing/2014/main" id="{4D6A2646-9062-63D8-236C-F52951992484}"/>
              </a:ext>
            </a:extLst>
          </p:cNvPr>
          <p:cNvSpPr txBox="1"/>
          <p:nvPr/>
        </p:nvSpPr>
        <p:spPr>
          <a:xfrm>
            <a:off x="8664800" y="6599054"/>
            <a:ext cx="477279" cy="261610"/>
          </a:xfrm>
          <a:prstGeom prst="rect">
            <a:avLst/>
          </a:prstGeom>
          <a:noFill/>
        </p:spPr>
        <p:txBody>
          <a:bodyPr wrap="square" tIns="45720" bIns="45720" rtlCol="0">
            <a:spAutoFit/>
          </a:bodyPr>
          <a:lstStyle/>
          <a:p>
            <a:pPr algn="r"/>
            <a:r>
              <a:rPr lang="en-US" sz="1100" dirty="0">
                <a:solidFill>
                  <a:schemeClr val="bg1"/>
                </a:solidFill>
              </a:rPr>
              <a:t>5</a:t>
            </a:r>
          </a:p>
        </p:txBody>
      </p:sp>
      <p:sp>
        <p:nvSpPr>
          <p:cNvPr id="9" name="Rectangle 8">
            <a:extLst>
              <a:ext uri="{FF2B5EF4-FFF2-40B4-BE49-F238E27FC236}">
                <a16:creationId xmlns:a16="http://schemas.microsoft.com/office/drawing/2014/main" id="{6F0C030E-BB42-8E59-8839-7A5DD8761B58}"/>
              </a:ext>
            </a:extLst>
          </p:cNvPr>
          <p:cNvSpPr/>
          <p:nvPr/>
        </p:nvSpPr>
        <p:spPr>
          <a:xfrm>
            <a:off x="0" y="-1"/>
            <a:ext cx="9144000" cy="81898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lIns="274320" rtlCol="0" anchor="ctr"/>
          <a:lstStyle/>
          <a:p>
            <a:r>
              <a:rPr lang="en-US" sz="3600" dirty="0"/>
              <a:t>Objective</a:t>
            </a:r>
          </a:p>
        </p:txBody>
      </p:sp>
      <p:sp>
        <p:nvSpPr>
          <p:cNvPr id="2" name="TextBox 1">
            <a:extLst>
              <a:ext uri="{FF2B5EF4-FFF2-40B4-BE49-F238E27FC236}">
                <a16:creationId xmlns:a16="http://schemas.microsoft.com/office/drawing/2014/main" id="{4BD96DB3-D9B7-6927-F1E9-E505E1AF88EC}"/>
              </a:ext>
            </a:extLst>
          </p:cNvPr>
          <p:cNvSpPr txBox="1"/>
          <p:nvPr/>
        </p:nvSpPr>
        <p:spPr>
          <a:xfrm>
            <a:off x="228599" y="1143000"/>
            <a:ext cx="8733367" cy="5570756"/>
          </a:xfrm>
          <a:prstGeom prst="rect">
            <a:avLst/>
          </a:prstGeom>
          <a:noFill/>
        </p:spPr>
        <p:txBody>
          <a:bodyPr wrap="square" rtlCol="0">
            <a:spAutoFit/>
          </a:bodyPr>
          <a:lstStyle/>
          <a:p>
            <a:r>
              <a:rPr lang="en-US" sz="3200" dirty="0"/>
              <a:t>Improving the Scalability and Efficiency</a:t>
            </a:r>
          </a:p>
          <a:p>
            <a:pPr marL="342900" indent="-342900">
              <a:buFont typeface="Courier New" panose="02070309020205020404" pitchFamily="49" charset="0"/>
              <a:buChar char="o"/>
            </a:pPr>
            <a:endParaRPr lang="en-US" sz="2400" dirty="0"/>
          </a:p>
          <a:p>
            <a:pPr marL="342900" indent="-342900">
              <a:buFont typeface="Courier New" panose="02070309020205020404" pitchFamily="49" charset="0"/>
              <a:buChar char="o"/>
            </a:pPr>
            <a:r>
              <a:rPr lang="en-US" sz="2400" dirty="0"/>
              <a:t>Discovers facts only at some program points</a:t>
            </a:r>
          </a:p>
          <a:p>
            <a:pPr marL="800100" lvl="1" indent="-342900">
              <a:buFont typeface="Arial" panose="020B0604020202020204" pitchFamily="34" charset="0"/>
              <a:buChar char="•"/>
            </a:pPr>
            <a:r>
              <a:rPr lang="en-US" sz="2000" dirty="0"/>
              <a:t>Taint analysis</a:t>
            </a:r>
          </a:p>
          <a:p>
            <a:pPr lvl="1"/>
            <a:endParaRPr lang="en-US" sz="2000" dirty="0"/>
          </a:p>
          <a:p>
            <a:pPr marL="342900" indent="-342900">
              <a:buFont typeface="Courier New" panose="02070309020205020404" pitchFamily="49" charset="0"/>
              <a:buChar char="o"/>
            </a:pPr>
            <a:r>
              <a:rPr lang="en-US" sz="2400" dirty="0"/>
              <a:t>Non-live path edges</a:t>
            </a:r>
          </a:p>
          <a:p>
            <a:pPr marL="800100" lvl="1" indent="-342900">
              <a:buFont typeface="Arial" panose="020B0604020202020204" pitchFamily="34" charset="0"/>
              <a:buChar char="•"/>
            </a:pPr>
            <a:r>
              <a:rPr lang="en-US" sz="2000" dirty="0"/>
              <a:t>Visited only once (</a:t>
            </a:r>
            <a:r>
              <a:rPr lang="en-US" sz="2000" b="1" dirty="0"/>
              <a:t>86.97%</a:t>
            </a:r>
            <a:r>
              <a:rPr lang="en-US" sz="2000" dirty="0"/>
              <a:t>)</a:t>
            </a:r>
          </a:p>
          <a:p>
            <a:pPr marL="800100" lvl="1" indent="-342900">
              <a:buFont typeface="Arial" panose="020B0604020202020204" pitchFamily="34" charset="0"/>
              <a:buChar char="•"/>
            </a:pPr>
            <a:r>
              <a:rPr lang="en-US" sz="2000" dirty="0"/>
              <a:t>Waste memory resources</a:t>
            </a:r>
          </a:p>
          <a:p>
            <a:r>
              <a:rPr lang="en-US" dirty="0"/>
              <a:t>	</a:t>
            </a:r>
          </a:p>
          <a:p>
            <a:pPr marL="285750" indent="-285750">
              <a:buFont typeface="Courier New" panose="02070309020205020404" pitchFamily="49" charset="0"/>
              <a:buChar char="o"/>
            </a:pPr>
            <a:r>
              <a:rPr lang="en-US" sz="2400" b="1" dirty="0"/>
              <a:t>Garbage collection</a:t>
            </a:r>
            <a:r>
              <a:rPr lang="en-US" sz="2400" dirty="0"/>
              <a:t>! But how to…</a:t>
            </a:r>
          </a:p>
          <a:p>
            <a:pPr marL="800100" lvl="1" indent="-342900">
              <a:buFont typeface="Arial" panose="020B0604020202020204" pitchFamily="34" charset="0"/>
              <a:buChar char="•"/>
            </a:pPr>
            <a:r>
              <a:rPr lang="en-US" sz="2000" dirty="0"/>
              <a:t>Preserve important properties</a:t>
            </a:r>
          </a:p>
          <a:p>
            <a:pPr marL="1257300" lvl="2" indent="-342900">
              <a:buFont typeface="Wingdings" panose="05000000000000000000" pitchFamily="2" charset="2"/>
              <a:buChar char="§"/>
            </a:pPr>
            <a:r>
              <a:rPr lang="en-US" sz="1600" dirty="0"/>
              <a:t>Correctness</a:t>
            </a:r>
          </a:p>
          <a:p>
            <a:pPr marL="1257300" lvl="2" indent="-342900">
              <a:buFont typeface="Wingdings" panose="05000000000000000000" pitchFamily="2" charset="2"/>
              <a:buChar char="§"/>
            </a:pPr>
            <a:r>
              <a:rPr lang="en-US" sz="1600" dirty="0"/>
              <a:t>Precision</a:t>
            </a:r>
          </a:p>
          <a:p>
            <a:pPr marL="1257300" lvl="2" indent="-342900">
              <a:buFont typeface="Wingdings" panose="05000000000000000000" pitchFamily="2" charset="2"/>
              <a:buChar char="§"/>
            </a:pPr>
            <a:r>
              <a:rPr lang="en-US" sz="1600" dirty="0"/>
              <a:t>Termination</a:t>
            </a:r>
          </a:p>
          <a:p>
            <a:pPr marL="800100" lvl="1" indent="-342900">
              <a:buFont typeface="Arial" panose="020B0604020202020204" pitchFamily="34" charset="0"/>
              <a:buChar char="•"/>
            </a:pPr>
            <a:r>
              <a:rPr lang="en-US" sz="2000" dirty="0"/>
              <a:t>Avoid redundant computations</a:t>
            </a:r>
          </a:p>
          <a:p>
            <a:endParaRPr lang="en-US" sz="2400" dirty="0"/>
          </a:p>
          <a:p>
            <a:endParaRPr lang="en-US" dirty="0"/>
          </a:p>
        </p:txBody>
      </p:sp>
    </p:spTree>
    <p:extLst>
      <p:ext uri="{BB962C8B-B14F-4D97-AF65-F5344CB8AC3E}">
        <p14:creationId xmlns:p14="http://schemas.microsoft.com/office/powerpoint/2010/main" val="2709644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EF2C039-E6F6-05E3-6483-D8BEDCDB63EA}"/>
              </a:ext>
            </a:extLst>
          </p:cNvPr>
          <p:cNvSpPr/>
          <p:nvPr/>
        </p:nvSpPr>
        <p:spPr>
          <a:xfrm>
            <a:off x="0" y="6599054"/>
            <a:ext cx="9144000" cy="25894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E5A01F32-7C37-CEC7-FCC4-C43A9EB20B13}"/>
              </a:ext>
            </a:extLst>
          </p:cNvPr>
          <p:cNvSpPr txBox="1"/>
          <p:nvPr/>
        </p:nvSpPr>
        <p:spPr>
          <a:xfrm>
            <a:off x="1601" y="6599054"/>
            <a:ext cx="1933996" cy="261610"/>
          </a:xfrm>
          <a:prstGeom prst="rect">
            <a:avLst/>
          </a:prstGeom>
          <a:noFill/>
        </p:spPr>
        <p:txBody>
          <a:bodyPr wrap="square" tIns="45720" bIns="45720" rtlCol="0">
            <a:spAutoFit/>
          </a:bodyPr>
          <a:lstStyle/>
          <a:p>
            <a:r>
              <a:rPr lang="en-US" sz="1100" dirty="0">
                <a:solidFill>
                  <a:schemeClr val="bg1"/>
                </a:solidFill>
              </a:rPr>
              <a:t>ISSTA 2023</a:t>
            </a:r>
          </a:p>
        </p:txBody>
      </p:sp>
      <p:sp>
        <p:nvSpPr>
          <p:cNvPr id="7" name="TextBox 6">
            <a:extLst>
              <a:ext uri="{FF2B5EF4-FFF2-40B4-BE49-F238E27FC236}">
                <a16:creationId xmlns:a16="http://schemas.microsoft.com/office/drawing/2014/main" id="{4D6A2646-9062-63D8-236C-F52951992484}"/>
              </a:ext>
            </a:extLst>
          </p:cNvPr>
          <p:cNvSpPr txBox="1"/>
          <p:nvPr/>
        </p:nvSpPr>
        <p:spPr>
          <a:xfrm>
            <a:off x="8664800" y="6599054"/>
            <a:ext cx="477279" cy="261610"/>
          </a:xfrm>
          <a:prstGeom prst="rect">
            <a:avLst/>
          </a:prstGeom>
          <a:noFill/>
        </p:spPr>
        <p:txBody>
          <a:bodyPr wrap="square" tIns="45720" bIns="45720" rtlCol="0">
            <a:spAutoFit/>
          </a:bodyPr>
          <a:lstStyle/>
          <a:p>
            <a:pPr algn="r"/>
            <a:r>
              <a:rPr lang="en-US" sz="1100" dirty="0">
                <a:solidFill>
                  <a:schemeClr val="bg1"/>
                </a:solidFill>
              </a:rPr>
              <a:t>6</a:t>
            </a:r>
          </a:p>
        </p:txBody>
      </p:sp>
      <p:sp>
        <p:nvSpPr>
          <p:cNvPr id="9" name="Rectangle 8">
            <a:extLst>
              <a:ext uri="{FF2B5EF4-FFF2-40B4-BE49-F238E27FC236}">
                <a16:creationId xmlns:a16="http://schemas.microsoft.com/office/drawing/2014/main" id="{6F0C030E-BB42-8E59-8839-7A5DD8761B58}"/>
              </a:ext>
            </a:extLst>
          </p:cNvPr>
          <p:cNvSpPr/>
          <p:nvPr/>
        </p:nvSpPr>
        <p:spPr>
          <a:xfrm>
            <a:off x="0" y="-1"/>
            <a:ext cx="9144000" cy="81898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lIns="274320" rtlCol="0" anchor="ctr"/>
          <a:lstStyle/>
          <a:p>
            <a:r>
              <a:rPr lang="en-US" sz="3600" dirty="0"/>
              <a:t>Existing Approach</a:t>
            </a:r>
          </a:p>
        </p:txBody>
      </p:sp>
      <p:pic>
        <p:nvPicPr>
          <p:cNvPr id="13" name="Picture 12">
            <a:extLst>
              <a:ext uri="{FF2B5EF4-FFF2-40B4-BE49-F238E27FC236}">
                <a16:creationId xmlns:a16="http://schemas.microsoft.com/office/drawing/2014/main" id="{E2741867-7F79-F8D0-CBE4-A8A71168E7CD}"/>
              </a:ext>
            </a:extLst>
          </p:cNvPr>
          <p:cNvPicPr>
            <a:picLocks noChangeAspect="1"/>
          </p:cNvPicPr>
          <p:nvPr/>
        </p:nvPicPr>
        <p:blipFill>
          <a:blip r:embed="rId3"/>
          <a:stretch>
            <a:fillRect/>
          </a:stretch>
        </p:blipFill>
        <p:spPr>
          <a:xfrm>
            <a:off x="390427" y="1581006"/>
            <a:ext cx="8363146" cy="2508944"/>
          </a:xfrm>
          <a:prstGeom prst="rect">
            <a:avLst/>
          </a:prstGeom>
        </p:spPr>
      </p:pic>
      <p:sp>
        <p:nvSpPr>
          <p:cNvPr id="2" name="TextBox 1">
            <a:extLst>
              <a:ext uri="{FF2B5EF4-FFF2-40B4-BE49-F238E27FC236}">
                <a16:creationId xmlns:a16="http://schemas.microsoft.com/office/drawing/2014/main" id="{529C7726-5207-CE9E-4E96-6FFDFA3A46E3}"/>
              </a:ext>
            </a:extLst>
          </p:cNvPr>
          <p:cNvSpPr txBox="1"/>
          <p:nvPr/>
        </p:nvSpPr>
        <p:spPr>
          <a:xfrm>
            <a:off x="617641" y="4476714"/>
            <a:ext cx="6619973" cy="1692771"/>
          </a:xfrm>
          <a:prstGeom prst="rect">
            <a:avLst/>
          </a:prstGeom>
          <a:noFill/>
        </p:spPr>
        <p:txBody>
          <a:bodyPr wrap="square" rtlCol="0">
            <a:spAutoFit/>
          </a:bodyPr>
          <a:lstStyle/>
          <a:p>
            <a:r>
              <a:rPr lang="en-US" sz="2800" dirty="0" err="1"/>
              <a:t>CleanDroid</a:t>
            </a:r>
            <a:r>
              <a:rPr lang="en-US" sz="2800" dirty="0"/>
              <a:t> (ICSE’21)</a:t>
            </a:r>
          </a:p>
          <a:p>
            <a:pPr marL="457200" indent="-457200">
              <a:buFont typeface="Courier New" panose="02070309020205020404" pitchFamily="49" charset="0"/>
              <a:buChar char="o"/>
            </a:pPr>
            <a:r>
              <a:rPr lang="en-US" sz="2800" dirty="0"/>
              <a:t>With </a:t>
            </a:r>
            <a:r>
              <a:rPr lang="en-US" sz="2800" b="1" dirty="0"/>
              <a:t>2 major limitations</a:t>
            </a:r>
          </a:p>
          <a:p>
            <a:pPr marL="914400" lvl="1" indent="-457200">
              <a:buFont typeface="Arial" panose="020B0604020202020204" pitchFamily="34" charset="0"/>
              <a:buChar char="•"/>
            </a:pPr>
            <a:r>
              <a:rPr lang="en-US" sz="2400" dirty="0"/>
              <a:t>Coarse-grained</a:t>
            </a:r>
          </a:p>
          <a:p>
            <a:pPr marL="914400" lvl="1" indent="-457200">
              <a:buFont typeface="Arial" panose="020B0604020202020204" pitchFamily="34" charset="0"/>
              <a:buChar char="•"/>
            </a:pPr>
            <a:r>
              <a:rPr lang="en-US" sz="2400" dirty="0"/>
              <a:t>Allows redundant computations</a:t>
            </a:r>
          </a:p>
        </p:txBody>
      </p:sp>
    </p:spTree>
    <p:extLst>
      <p:ext uri="{BB962C8B-B14F-4D97-AF65-F5344CB8AC3E}">
        <p14:creationId xmlns:p14="http://schemas.microsoft.com/office/powerpoint/2010/main" val="1484218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EF2C039-E6F6-05E3-6483-D8BEDCDB63EA}"/>
              </a:ext>
            </a:extLst>
          </p:cNvPr>
          <p:cNvSpPr/>
          <p:nvPr/>
        </p:nvSpPr>
        <p:spPr>
          <a:xfrm>
            <a:off x="0" y="6599054"/>
            <a:ext cx="9144000" cy="25894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E5A01F32-7C37-CEC7-FCC4-C43A9EB20B13}"/>
              </a:ext>
            </a:extLst>
          </p:cNvPr>
          <p:cNvSpPr txBox="1"/>
          <p:nvPr/>
        </p:nvSpPr>
        <p:spPr>
          <a:xfrm>
            <a:off x="1601" y="6599054"/>
            <a:ext cx="1933996" cy="261610"/>
          </a:xfrm>
          <a:prstGeom prst="rect">
            <a:avLst/>
          </a:prstGeom>
          <a:noFill/>
        </p:spPr>
        <p:txBody>
          <a:bodyPr wrap="square" tIns="45720" bIns="45720" rtlCol="0">
            <a:spAutoFit/>
          </a:bodyPr>
          <a:lstStyle/>
          <a:p>
            <a:r>
              <a:rPr lang="en-US" sz="1100" dirty="0">
                <a:solidFill>
                  <a:schemeClr val="bg1"/>
                </a:solidFill>
              </a:rPr>
              <a:t>ISSTA 2023</a:t>
            </a:r>
          </a:p>
        </p:txBody>
      </p:sp>
      <p:sp>
        <p:nvSpPr>
          <p:cNvPr id="7" name="TextBox 6">
            <a:extLst>
              <a:ext uri="{FF2B5EF4-FFF2-40B4-BE49-F238E27FC236}">
                <a16:creationId xmlns:a16="http://schemas.microsoft.com/office/drawing/2014/main" id="{4D6A2646-9062-63D8-236C-F52951992484}"/>
              </a:ext>
            </a:extLst>
          </p:cNvPr>
          <p:cNvSpPr txBox="1"/>
          <p:nvPr/>
        </p:nvSpPr>
        <p:spPr>
          <a:xfrm>
            <a:off x="8664800" y="6599054"/>
            <a:ext cx="477279" cy="261610"/>
          </a:xfrm>
          <a:prstGeom prst="rect">
            <a:avLst/>
          </a:prstGeom>
          <a:noFill/>
        </p:spPr>
        <p:txBody>
          <a:bodyPr wrap="square" tIns="45720" bIns="45720" rtlCol="0">
            <a:spAutoFit/>
          </a:bodyPr>
          <a:lstStyle/>
          <a:p>
            <a:pPr algn="r"/>
            <a:r>
              <a:rPr lang="en-US" sz="1100" dirty="0">
                <a:solidFill>
                  <a:schemeClr val="bg1"/>
                </a:solidFill>
              </a:rPr>
              <a:t>7</a:t>
            </a:r>
          </a:p>
        </p:txBody>
      </p:sp>
      <p:sp>
        <p:nvSpPr>
          <p:cNvPr id="9" name="Rectangle 8">
            <a:extLst>
              <a:ext uri="{FF2B5EF4-FFF2-40B4-BE49-F238E27FC236}">
                <a16:creationId xmlns:a16="http://schemas.microsoft.com/office/drawing/2014/main" id="{6F0C030E-BB42-8E59-8839-7A5DD8761B58}"/>
              </a:ext>
            </a:extLst>
          </p:cNvPr>
          <p:cNvSpPr/>
          <p:nvPr/>
        </p:nvSpPr>
        <p:spPr>
          <a:xfrm>
            <a:off x="0" y="-1"/>
            <a:ext cx="9144000" cy="81898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lIns="274320" rtlCol="0" anchor="ctr"/>
          <a:lstStyle/>
          <a:p>
            <a:r>
              <a:rPr lang="en-US" sz="3600" dirty="0"/>
              <a:t>Limitation 1: Coarse Granularity</a:t>
            </a:r>
          </a:p>
        </p:txBody>
      </p:sp>
      <p:pic>
        <p:nvPicPr>
          <p:cNvPr id="3" name="Picture 2">
            <a:extLst>
              <a:ext uri="{FF2B5EF4-FFF2-40B4-BE49-F238E27FC236}">
                <a16:creationId xmlns:a16="http://schemas.microsoft.com/office/drawing/2014/main" id="{E19D7129-7FEF-E7ED-EAED-8D711099159F}"/>
              </a:ext>
            </a:extLst>
          </p:cNvPr>
          <p:cNvPicPr>
            <a:picLocks noChangeAspect="1"/>
          </p:cNvPicPr>
          <p:nvPr/>
        </p:nvPicPr>
        <p:blipFill>
          <a:blip r:embed="rId3"/>
          <a:stretch>
            <a:fillRect/>
          </a:stretch>
        </p:blipFill>
        <p:spPr>
          <a:xfrm>
            <a:off x="221568" y="1048961"/>
            <a:ext cx="8685365" cy="5137027"/>
          </a:xfrm>
          <a:prstGeom prst="rect">
            <a:avLst/>
          </a:prstGeom>
        </p:spPr>
      </p:pic>
      <p:sp>
        <p:nvSpPr>
          <p:cNvPr id="8" name="Rectangle 7">
            <a:extLst>
              <a:ext uri="{FF2B5EF4-FFF2-40B4-BE49-F238E27FC236}">
                <a16:creationId xmlns:a16="http://schemas.microsoft.com/office/drawing/2014/main" id="{26FC5AA3-6D1A-F3A7-F6D7-1E5A407A8B1D}"/>
              </a:ext>
            </a:extLst>
          </p:cNvPr>
          <p:cNvSpPr/>
          <p:nvPr/>
        </p:nvSpPr>
        <p:spPr>
          <a:xfrm>
            <a:off x="5139269" y="1769532"/>
            <a:ext cx="3869264" cy="2002367"/>
          </a:xfrm>
          <a:prstGeom prst="rect">
            <a:avLst/>
          </a:prstGeom>
          <a:noFill/>
          <a:ln w="38100" cap="flat" cmpd="sng" algn="ctr">
            <a:solidFill>
              <a:schemeClr val="accent6"/>
            </a:solidFill>
            <a:prstDash val="sys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3" name="Arrow: Right 12">
            <a:extLst>
              <a:ext uri="{FF2B5EF4-FFF2-40B4-BE49-F238E27FC236}">
                <a16:creationId xmlns:a16="http://schemas.microsoft.com/office/drawing/2014/main" id="{401B2302-D644-A9BD-3E77-CD4A0DDF1493}"/>
              </a:ext>
            </a:extLst>
          </p:cNvPr>
          <p:cNvSpPr/>
          <p:nvPr/>
        </p:nvSpPr>
        <p:spPr>
          <a:xfrm rot="10800000">
            <a:off x="1481665" y="4254832"/>
            <a:ext cx="567798" cy="300567"/>
          </a:xfrm>
          <a:prstGeom prst="rightArrow">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12196FD-5352-1746-138D-E9D1D3996BCE}"/>
              </a:ext>
            </a:extLst>
          </p:cNvPr>
          <p:cNvSpPr txBox="1"/>
          <p:nvPr/>
        </p:nvSpPr>
        <p:spPr>
          <a:xfrm>
            <a:off x="4993725" y="964199"/>
            <a:ext cx="4160351" cy="707886"/>
          </a:xfrm>
          <a:prstGeom prst="rect">
            <a:avLst/>
          </a:prstGeom>
          <a:noFill/>
        </p:spPr>
        <p:txBody>
          <a:bodyPr wrap="square" rtlCol="0">
            <a:spAutoFit/>
          </a:bodyPr>
          <a:lstStyle/>
          <a:p>
            <a:r>
              <a:rPr lang="en-US" sz="2000" dirty="0"/>
              <a:t>Running garbage collection just before </a:t>
            </a:r>
            <a:r>
              <a:rPr lang="en-US" sz="2000" b="1" dirty="0"/>
              <a:t>line 10</a:t>
            </a:r>
            <a:r>
              <a:rPr lang="en-US" sz="2000" dirty="0"/>
              <a:t>…</a:t>
            </a:r>
          </a:p>
        </p:txBody>
      </p:sp>
    </p:spTree>
    <p:extLst>
      <p:ext uri="{BB962C8B-B14F-4D97-AF65-F5344CB8AC3E}">
        <p14:creationId xmlns:p14="http://schemas.microsoft.com/office/powerpoint/2010/main" val="12829468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37A27435-A129-1229-BA20-CF85E983EFB2}"/>
              </a:ext>
            </a:extLst>
          </p:cNvPr>
          <p:cNvPicPr>
            <a:picLocks noChangeAspect="1"/>
          </p:cNvPicPr>
          <p:nvPr/>
        </p:nvPicPr>
        <p:blipFill>
          <a:blip r:embed="rId3"/>
          <a:stretch>
            <a:fillRect/>
          </a:stretch>
        </p:blipFill>
        <p:spPr>
          <a:xfrm>
            <a:off x="112659" y="739962"/>
            <a:ext cx="5080973" cy="2332418"/>
          </a:xfrm>
          <a:prstGeom prst="rect">
            <a:avLst/>
          </a:prstGeom>
        </p:spPr>
      </p:pic>
      <p:sp>
        <p:nvSpPr>
          <p:cNvPr id="5" name="Rectangle 4">
            <a:extLst>
              <a:ext uri="{FF2B5EF4-FFF2-40B4-BE49-F238E27FC236}">
                <a16:creationId xmlns:a16="http://schemas.microsoft.com/office/drawing/2014/main" id="{3EF2C039-E6F6-05E3-6483-D8BEDCDB63EA}"/>
              </a:ext>
            </a:extLst>
          </p:cNvPr>
          <p:cNvSpPr/>
          <p:nvPr/>
        </p:nvSpPr>
        <p:spPr>
          <a:xfrm>
            <a:off x="0" y="6599054"/>
            <a:ext cx="9144000" cy="25894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E5A01F32-7C37-CEC7-FCC4-C43A9EB20B13}"/>
              </a:ext>
            </a:extLst>
          </p:cNvPr>
          <p:cNvSpPr txBox="1"/>
          <p:nvPr/>
        </p:nvSpPr>
        <p:spPr>
          <a:xfrm>
            <a:off x="1601" y="6599054"/>
            <a:ext cx="1933996" cy="261610"/>
          </a:xfrm>
          <a:prstGeom prst="rect">
            <a:avLst/>
          </a:prstGeom>
          <a:noFill/>
        </p:spPr>
        <p:txBody>
          <a:bodyPr wrap="square" tIns="45720" bIns="45720" rtlCol="0">
            <a:spAutoFit/>
          </a:bodyPr>
          <a:lstStyle/>
          <a:p>
            <a:r>
              <a:rPr lang="en-US" sz="1100" dirty="0">
                <a:solidFill>
                  <a:schemeClr val="bg1"/>
                </a:solidFill>
              </a:rPr>
              <a:t>ISSTA 2023</a:t>
            </a:r>
          </a:p>
        </p:txBody>
      </p:sp>
      <p:sp>
        <p:nvSpPr>
          <p:cNvPr id="7" name="TextBox 6">
            <a:extLst>
              <a:ext uri="{FF2B5EF4-FFF2-40B4-BE49-F238E27FC236}">
                <a16:creationId xmlns:a16="http://schemas.microsoft.com/office/drawing/2014/main" id="{4D6A2646-9062-63D8-236C-F52951992484}"/>
              </a:ext>
            </a:extLst>
          </p:cNvPr>
          <p:cNvSpPr txBox="1"/>
          <p:nvPr/>
        </p:nvSpPr>
        <p:spPr>
          <a:xfrm>
            <a:off x="8664800" y="6599054"/>
            <a:ext cx="477279" cy="261610"/>
          </a:xfrm>
          <a:prstGeom prst="rect">
            <a:avLst/>
          </a:prstGeom>
          <a:noFill/>
        </p:spPr>
        <p:txBody>
          <a:bodyPr wrap="square" tIns="45720" bIns="45720" rtlCol="0">
            <a:spAutoFit/>
          </a:bodyPr>
          <a:lstStyle/>
          <a:p>
            <a:pPr algn="r"/>
            <a:r>
              <a:rPr lang="en-US" sz="1100" dirty="0">
                <a:solidFill>
                  <a:schemeClr val="bg1"/>
                </a:solidFill>
              </a:rPr>
              <a:t>8</a:t>
            </a:r>
          </a:p>
        </p:txBody>
      </p:sp>
      <p:sp>
        <p:nvSpPr>
          <p:cNvPr id="9" name="Rectangle 8">
            <a:extLst>
              <a:ext uri="{FF2B5EF4-FFF2-40B4-BE49-F238E27FC236}">
                <a16:creationId xmlns:a16="http://schemas.microsoft.com/office/drawing/2014/main" id="{6F0C030E-BB42-8E59-8839-7A5DD8761B58}"/>
              </a:ext>
            </a:extLst>
          </p:cNvPr>
          <p:cNvSpPr/>
          <p:nvPr/>
        </p:nvSpPr>
        <p:spPr>
          <a:xfrm>
            <a:off x="0" y="-1"/>
            <a:ext cx="9144000" cy="81898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lIns="274320" rtlCol="0" anchor="ctr"/>
          <a:lstStyle/>
          <a:p>
            <a:r>
              <a:rPr lang="en-US" sz="3600" dirty="0"/>
              <a:t>Limitation 1: Coarse Granularity</a:t>
            </a:r>
          </a:p>
        </p:txBody>
      </p:sp>
      <p:sp>
        <p:nvSpPr>
          <p:cNvPr id="17" name="TextBox 16">
            <a:extLst>
              <a:ext uri="{FF2B5EF4-FFF2-40B4-BE49-F238E27FC236}">
                <a16:creationId xmlns:a16="http://schemas.microsoft.com/office/drawing/2014/main" id="{74F2EF86-1226-E810-383E-317CC0AB4432}"/>
              </a:ext>
            </a:extLst>
          </p:cNvPr>
          <p:cNvSpPr txBox="1"/>
          <p:nvPr/>
        </p:nvSpPr>
        <p:spPr>
          <a:xfrm>
            <a:off x="1830381" y="2882480"/>
            <a:ext cx="1427695" cy="369332"/>
          </a:xfrm>
          <a:prstGeom prst="rect">
            <a:avLst/>
          </a:prstGeom>
          <a:noFill/>
        </p:spPr>
        <p:txBody>
          <a:bodyPr wrap="square" rtlCol="0">
            <a:spAutoFit/>
          </a:bodyPr>
          <a:lstStyle/>
          <a:p>
            <a:r>
              <a:rPr lang="en-US" dirty="0"/>
              <a:t>(a) before GC</a:t>
            </a:r>
          </a:p>
        </p:txBody>
      </p:sp>
      <p:sp>
        <p:nvSpPr>
          <p:cNvPr id="18" name="TextBox 17">
            <a:extLst>
              <a:ext uri="{FF2B5EF4-FFF2-40B4-BE49-F238E27FC236}">
                <a16:creationId xmlns:a16="http://schemas.microsoft.com/office/drawing/2014/main" id="{AEB61AF5-07D5-2624-F59C-EA314C4F847F}"/>
              </a:ext>
            </a:extLst>
          </p:cNvPr>
          <p:cNvSpPr txBox="1"/>
          <p:nvPr/>
        </p:nvSpPr>
        <p:spPr>
          <a:xfrm>
            <a:off x="2457354" y="5311580"/>
            <a:ext cx="1399119" cy="369332"/>
          </a:xfrm>
          <a:prstGeom prst="rect">
            <a:avLst/>
          </a:prstGeom>
          <a:noFill/>
        </p:spPr>
        <p:txBody>
          <a:bodyPr wrap="square" rtlCol="0">
            <a:spAutoFit/>
          </a:bodyPr>
          <a:lstStyle/>
          <a:p>
            <a:r>
              <a:rPr lang="en-US" dirty="0"/>
              <a:t>(b) after GC</a:t>
            </a:r>
          </a:p>
        </p:txBody>
      </p:sp>
      <p:sp>
        <p:nvSpPr>
          <p:cNvPr id="19" name="TextBox 18">
            <a:extLst>
              <a:ext uri="{FF2B5EF4-FFF2-40B4-BE49-F238E27FC236}">
                <a16:creationId xmlns:a16="http://schemas.microsoft.com/office/drawing/2014/main" id="{7E2F8292-BA96-4FDF-951C-F141DDB668A1}"/>
              </a:ext>
            </a:extLst>
          </p:cNvPr>
          <p:cNvSpPr txBox="1"/>
          <p:nvPr/>
        </p:nvSpPr>
        <p:spPr>
          <a:xfrm>
            <a:off x="5287529" y="5311580"/>
            <a:ext cx="2141973" cy="369332"/>
          </a:xfrm>
          <a:prstGeom prst="rect">
            <a:avLst/>
          </a:prstGeom>
          <a:noFill/>
        </p:spPr>
        <p:txBody>
          <a:bodyPr wrap="square" rtlCol="0">
            <a:spAutoFit/>
          </a:bodyPr>
          <a:lstStyle/>
          <a:p>
            <a:r>
              <a:rPr lang="en-US" dirty="0"/>
              <a:t>(c) after the analysis</a:t>
            </a:r>
          </a:p>
        </p:txBody>
      </p:sp>
      <p:sp>
        <p:nvSpPr>
          <p:cNvPr id="20" name="TextBox 19">
            <a:extLst>
              <a:ext uri="{FF2B5EF4-FFF2-40B4-BE49-F238E27FC236}">
                <a16:creationId xmlns:a16="http://schemas.microsoft.com/office/drawing/2014/main" id="{6CC0B2EC-32AB-84DF-17FF-12D75E29C847}"/>
              </a:ext>
            </a:extLst>
          </p:cNvPr>
          <p:cNvSpPr txBox="1"/>
          <p:nvPr/>
        </p:nvSpPr>
        <p:spPr>
          <a:xfrm>
            <a:off x="4772168" y="5963567"/>
            <a:ext cx="4083144" cy="400110"/>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2000" dirty="0"/>
              <a:t>Maximum #PathEdge maintained: 13. </a:t>
            </a:r>
          </a:p>
        </p:txBody>
      </p:sp>
      <p:pic>
        <p:nvPicPr>
          <p:cNvPr id="22" name="Picture 21">
            <a:extLst>
              <a:ext uri="{FF2B5EF4-FFF2-40B4-BE49-F238E27FC236}">
                <a16:creationId xmlns:a16="http://schemas.microsoft.com/office/drawing/2014/main" id="{153997E7-A7DC-0CE2-6139-5435C86EE4E1}"/>
              </a:ext>
            </a:extLst>
          </p:cNvPr>
          <p:cNvPicPr>
            <a:picLocks noChangeAspect="1"/>
          </p:cNvPicPr>
          <p:nvPr/>
        </p:nvPicPr>
        <p:blipFill>
          <a:blip r:embed="rId4"/>
          <a:stretch>
            <a:fillRect/>
          </a:stretch>
        </p:blipFill>
        <p:spPr>
          <a:xfrm>
            <a:off x="1525658" y="3309281"/>
            <a:ext cx="6109615" cy="1978652"/>
          </a:xfrm>
          <a:prstGeom prst="rect">
            <a:avLst/>
          </a:prstGeom>
        </p:spPr>
      </p:pic>
      <p:sp>
        <p:nvSpPr>
          <p:cNvPr id="3" name="Rectangle 2">
            <a:extLst>
              <a:ext uri="{FF2B5EF4-FFF2-40B4-BE49-F238E27FC236}">
                <a16:creationId xmlns:a16="http://schemas.microsoft.com/office/drawing/2014/main" id="{89677739-1B86-2223-A986-56F107169ECF}"/>
              </a:ext>
            </a:extLst>
          </p:cNvPr>
          <p:cNvSpPr/>
          <p:nvPr/>
        </p:nvSpPr>
        <p:spPr>
          <a:xfrm>
            <a:off x="3844084" y="1066783"/>
            <a:ext cx="617080" cy="726851"/>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5497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EF2C039-E6F6-05E3-6483-D8BEDCDB63EA}"/>
              </a:ext>
            </a:extLst>
          </p:cNvPr>
          <p:cNvSpPr/>
          <p:nvPr/>
        </p:nvSpPr>
        <p:spPr>
          <a:xfrm>
            <a:off x="0" y="6599054"/>
            <a:ext cx="9144000" cy="25894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E5A01F32-7C37-CEC7-FCC4-C43A9EB20B13}"/>
              </a:ext>
            </a:extLst>
          </p:cNvPr>
          <p:cNvSpPr txBox="1"/>
          <p:nvPr/>
        </p:nvSpPr>
        <p:spPr>
          <a:xfrm>
            <a:off x="1601" y="6599054"/>
            <a:ext cx="1933996" cy="261610"/>
          </a:xfrm>
          <a:prstGeom prst="rect">
            <a:avLst/>
          </a:prstGeom>
          <a:noFill/>
        </p:spPr>
        <p:txBody>
          <a:bodyPr wrap="square" tIns="45720" bIns="45720" rtlCol="0">
            <a:spAutoFit/>
          </a:bodyPr>
          <a:lstStyle/>
          <a:p>
            <a:r>
              <a:rPr lang="en-US" sz="1100" dirty="0">
                <a:solidFill>
                  <a:schemeClr val="bg1"/>
                </a:solidFill>
              </a:rPr>
              <a:t>ISSTA 2023</a:t>
            </a:r>
          </a:p>
        </p:txBody>
      </p:sp>
      <p:sp>
        <p:nvSpPr>
          <p:cNvPr id="7" name="TextBox 6">
            <a:extLst>
              <a:ext uri="{FF2B5EF4-FFF2-40B4-BE49-F238E27FC236}">
                <a16:creationId xmlns:a16="http://schemas.microsoft.com/office/drawing/2014/main" id="{4D6A2646-9062-63D8-236C-F52951992484}"/>
              </a:ext>
            </a:extLst>
          </p:cNvPr>
          <p:cNvSpPr txBox="1"/>
          <p:nvPr/>
        </p:nvSpPr>
        <p:spPr>
          <a:xfrm>
            <a:off x="8664800" y="6599054"/>
            <a:ext cx="477279" cy="261610"/>
          </a:xfrm>
          <a:prstGeom prst="rect">
            <a:avLst/>
          </a:prstGeom>
          <a:noFill/>
        </p:spPr>
        <p:txBody>
          <a:bodyPr wrap="square" tIns="45720" bIns="45720" rtlCol="0">
            <a:spAutoFit/>
          </a:bodyPr>
          <a:lstStyle/>
          <a:p>
            <a:pPr algn="r"/>
            <a:r>
              <a:rPr lang="en-US" sz="1100" dirty="0">
                <a:solidFill>
                  <a:schemeClr val="bg1"/>
                </a:solidFill>
              </a:rPr>
              <a:t>2</a:t>
            </a:r>
          </a:p>
        </p:txBody>
      </p:sp>
      <p:sp>
        <p:nvSpPr>
          <p:cNvPr id="9" name="Rectangle 8">
            <a:extLst>
              <a:ext uri="{FF2B5EF4-FFF2-40B4-BE49-F238E27FC236}">
                <a16:creationId xmlns:a16="http://schemas.microsoft.com/office/drawing/2014/main" id="{6F0C030E-BB42-8E59-8839-7A5DD8761B58}"/>
              </a:ext>
            </a:extLst>
          </p:cNvPr>
          <p:cNvSpPr/>
          <p:nvPr/>
        </p:nvSpPr>
        <p:spPr>
          <a:xfrm>
            <a:off x="0" y="-1"/>
            <a:ext cx="9144000" cy="81898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lIns="274320" rtlCol="0" anchor="ctr"/>
          <a:lstStyle/>
          <a:p>
            <a:r>
              <a:rPr lang="en-US" sz="3600" dirty="0"/>
              <a:t>The IFDS Algorithm</a:t>
            </a:r>
          </a:p>
        </p:txBody>
      </p:sp>
      <p:sp>
        <p:nvSpPr>
          <p:cNvPr id="2" name="TextBox 1">
            <a:extLst>
              <a:ext uri="{FF2B5EF4-FFF2-40B4-BE49-F238E27FC236}">
                <a16:creationId xmlns:a16="http://schemas.microsoft.com/office/drawing/2014/main" id="{4BD96DB3-D9B7-6927-F1E9-E505E1AF88EC}"/>
              </a:ext>
            </a:extLst>
          </p:cNvPr>
          <p:cNvSpPr txBox="1"/>
          <p:nvPr/>
        </p:nvSpPr>
        <p:spPr>
          <a:xfrm>
            <a:off x="228599" y="1005840"/>
            <a:ext cx="8716433" cy="5539978"/>
          </a:xfrm>
          <a:prstGeom prst="rect">
            <a:avLst/>
          </a:prstGeom>
          <a:noFill/>
        </p:spPr>
        <p:txBody>
          <a:bodyPr wrap="square" rtlCol="0">
            <a:spAutoFit/>
          </a:bodyPr>
          <a:lstStyle/>
          <a:p>
            <a:pPr marL="342900" indent="-342900">
              <a:buFont typeface="Courier New" panose="02070309020205020404" pitchFamily="49" charset="0"/>
              <a:buChar char="o"/>
            </a:pPr>
            <a:r>
              <a:rPr lang="en-US" sz="2400" dirty="0"/>
              <a:t>Transforms an analysis into a graph-reachability problem</a:t>
            </a:r>
          </a:p>
          <a:p>
            <a:pPr marL="342900" indent="-342900">
              <a:buFont typeface="Courier New" panose="02070309020205020404" pitchFamily="49" charset="0"/>
              <a:buChar char="o"/>
            </a:pPr>
            <a:r>
              <a:rPr lang="en-US" sz="2400" dirty="0"/>
              <a:t>Solves a wide range of data-flow analyses</a:t>
            </a:r>
            <a:endParaRPr lang="en-US" dirty="0"/>
          </a:p>
          <a:p>
            <a:pPr marL="800100" lvl="1" indent="-342900">
              <a:buFont typeface="Arial" panose="020B0604020202020204" pitchFamily="34" charset="0"/>
              <a:buChar char="•"/>
            </a:pPr>
            <a:r>
              <a:rPr lang="en-US" sz="2000" dirty="0"/>
              <a:t>Compiler optimization</a:t>
            </a:r>
          </a:p>
          <a:p>
            <a:pPr marL="800100" lvl="1" indent="-342900">
              <a:buFont typeface="Arial" panose="020B0604020202020204" pitchFamily="34" charset="0"/>
              <a:buChar char="•"/>
            </a:pPr>
            <a:r>
              <a:rPr lang="en-US" sz="2000" dirty="0"/>
              <a:t>Bug detection (ASE’18)</a:t>
            </a:r>
          </a:p>
          <a:p>
            <a:pPr marL="800100" lvl="1" indent="-342900">
              <a:buFont typeface="Arial" panose="020B0604020202020204" pitchFamily="34" charset="0"/>
              <a:buChar char="•"/>
            </a:pPr>
            <a:r>
              <a:rPr lang="en-US" sz="2000" dirty="0"/>
              <a:t>Taint analysis (PLDI’14, FSE’14)</a:t>
            </a:r>
          </a:p>
          <a:p>
            <a:pPr marL="800100" lvl="1" indent="-342900">
              <a:buFont typeface="Arial" panose="020B0604020202020204" pitchFamily="34" charset="0"/>
              <a:buChar char="•"/>
            </a:pPr>
            <a:r>
              <a:rPr lang="en-US" sz="2000" dirty="0"/>
              <a:t>Pointer analysis (ECOOP’16, ASE’21, TSE’23)</a:t>
            </a:r>
          </a:p>
          <a:p>
            <a:pPr marL="800100" lvl="1" indent="-342900">
              <a:buFont typeface="Arial" panose="020B0604020202020204" pitchFamily="34" charset="0"/>
              <a:buChar char="•"/>
            </a:pPr>
            <a:r>
              <a:rPr lang="en-US" sz="2000" dirty="0" err="1"/>
              <a:t>Typestate</a:t>
            </a:r>
            <a:r>
              <a:rPr lang="en-US" sz="2000" dirty="0"/>
              <a:t>-like analysis (OOPSLA’08, PLDI’14)</a:t>
            </a:r>
          </a:p>
          <a:p>
            <a:pPr marL="800100" lvl="1" indent="-342900">
              <a:buFont typeface="Arial" panose="020B0604020202020204" pitchFamily="34" charset="0"/>
              <a:buChar char="•"/>
            </a:pPr>
            <a:r>
              <a:rPr lang="en-US" sz="2000" dirty="0"/>
              <a:t>…</a:t>
            </a:r>
            <a:endParaRPr lang="en-US" dirty="0"/>
          </a:p>
          <a:p>
            <a:pPr marL="342900" indent="-342900">
              <a:buFont typeface="Courier New" panose="02070309020205020404" pitchFamily="49" charset="0"/>
              <a:buChar char="o"/>
            </a:pPr>
            <a:r>
              <a:rPr lang="en-US" sz="2400" dirty="0"/>
              <a:t>Has been implemented in many tools</a:t>
            </a:r>
          </a:p>
          <a:p>
            <a:r>
              <a:rPr lang="en-US" dirty="0"/>
              <a: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1026" name="Picture 2" descr="@soot-oss">
            <a:extLst>
              <a:ext uri="{FF2B5EF4-FFF2-40B4-BE49-F238E27FC236}">
                <a16:creationId xmlns:a16="http://schemas.microsoft.com/office/drawing/2014/main" id="{0508674D-3A32-E576-8B05-5B9A5F3C3F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7799" y="3808139"/>
            <a:ext cx="1485930" cy="148593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WALA logo">
            <a:extLst>
              <a:ext uri="{FF2B5EF4-FFF2-40B4-BE49-F238E27FC236}">
                <a16:creationId xmlns:a16="http://schemas.microsoft.com/office/drawing/2014/main" id="{44BF4E13-6B8F-241C-496A-6966A4EF57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9292" y="5261785"/>
            <a:ext cx="4269491" cy="112871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he LLVM Compiler Infrastructure Project">
            <a:extLst>
              <a:ext uri="{FF2B5EF4-FFF2-40B4-BE49-F238E27FC236}">
                <a16:creationId xmlns:a16="http://schemas.microsoft.com/office/drawing/2014/main" id="{663328B9-AA5F-1B7C-672B-8D0AE71E39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9503" y="4357315"/>
            <a:ext cx="2884413" cy="180893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Logo">
            <a:extLst>
              <a:ext uri="{FF2B5EF4-FFF2-40B4-BE49-F238E27FC236}">
                <a16:creationId xmlns:a16="http://schemas.microsoft.com/office/drawing/2014/main" id="{C5817FBF-8DA3-1895-094F-AE06D011598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86437" y="4043897"/>
            <a:ext cx="2553229" cy="101441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A1D772A-C80F-EEF0-789D-AFD03109C86E}"/>
              </a:ext>
            </a:extLst>
          </p:cNvPr>
          <p:cNvSpPr txBox="1"/>
          <p:nvPr/>
        </p:nvSpPr>
        <p:spPr>
          <a:xfrm>
            <a:off x="228600" y="6341202"/>
            <a:ext cx="8716432" cy="253916"/>
          </a:xfrm>
          <a:prstGeom prst="rect">
            <a:avLst/>
          </a:prstGeom>
          <a:noFill/>
        </p:spPr>
        <p:txBody>
          <a:bodyPr wrap="square" rtlCol="0">
            <a:spAutoFit/>
          </a:bodyPr>
          <a:lstStyle/>
          <a:p>
            <a:r>
              <a:rPr lang="en-US" sz="1050" dirty="0">
                <a:effectLst/>
              </a:rPr>
              <a:t>Reps, Thomas, Susan Horwitz, and </a:t>
            </a:r>
            <a:r>
              <a:rPr lang="en-US" sz="1050" dirty="0" err="1">
                <a:effectLst/>
              </a:rPr>
              <a:t>Mooly</a:t>
            </a:r>
            <a:r>
              <a:rPr lang="en-US" sz="1050" dirty="0">
                <a:effectLst/>
              </a:rPr>
              <a:t> </a:t>
            </a:r>
            <a:r>
              <a:rPr lang="en-US" sz="1050" dirty="0" err="1">
                <a:effectLst/>
              </a:rPr>
              <a:t>Sagiv</a:t>
            </a:r>
            <a:r>
              <a:rPr lang="en-US" sz="1050" dirty="0">
                <a:effectLst/>
              </a:rPr>
              <a:t>. “Precise Interprocedural Dataflow Analysis via Graph Reachability.”, POPL’95.</a:t>
            </a:r>
            <a:endParaRPr lang="en-US" sz="1050" dirty="0"/>
          </a:p>
        </p:txBody>
      </p:sp>
    </p:spTree>
    <p:extLst>
      <p:ext uri="{BB962C8B-B14F-4D97-AF65-F5344CB8AC3E}">
        <p14:creationId xmlns:p14="http://schemas.microsoft.com/office/powerpoint/2010/main" val="33642237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37A27435-A129-1229-BA20-CF85E983EFB2}"/>
              </a:ext>
            </a:extLst>
          </p:cNvPr>
          <p:cNvPicPr>
            <a:picLocks noChangeAspect="1"/>
          </p:cNvPicPr>
          <p:nvPr/>
        </p:nvPicPr>
        <p:blipFill>
          <a:blip r:embed="rId3"/>
          <a:stretch>
            <a:fillRect/>
          </a:stretch>
        </p:blipFill>
        <p:spPr>
          <a:xfrm>
            <a:off x="112659" y="739962"/>
            <a:ext cx="5080973" cy="2332418"/>
          </a:xfrm>
          <a:prstGeom prst="rect">
            <a:avLst/>
          </a:prstGeom>
        </p:spPr>
      </p:pic>
      <p:sp>
        <p:nvSpPr>
          <p:cNvPr id="5" name="Rectangle 4">
            <a:extLst>
              <a:ext uri="{FF2B5EF4-FFF2-40B4-BE49-F238E27FC236}">
                <a16:creationId xmlns:a16="http://schemas.microsoft.com/office/drawing/2014/main" id="{3EF2C039-E6F6-05E3-6483-D8BEDCDB63EA}"/>
              </a:ext>
            </a:extLst>
          </p:cNvPr>
          <p:cNvSpPr/>
          <p:nvPr/>
        </p:nvSpPr>
        <p:spPr>
          <a:xfrm>
            <a:off x="0" y="6599054"/>
            <a:ext cx="9144000" cy="25894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E5A01F32-7C37-CEC7-FCC4-C43A9EB20B13}"/>
              </a:ext>
            </a:extLst>
          </p:cNvPr>
          <p:cNvSpPr txBox="1"/>
          <p:nvPr/>
        </p:nvSpPr>
        <p:spPr>
          <a:xfrm>
            <a:off x="1601" y="6599054"/>
            <a:ext cx="1933996" cy="261610"/>
          </a:xfrm>
          <a:prstGeom prst="rect">
            <a:avLst/>
          </a:prstGeom>
          <a:noFill/>
        </p:spPr>
        <p:txBody>
          <a:bodyPr wrap="square" tIns="45720" bIns="45720" rtlCol="0">
            <a:spAutoFit/>
          </a:bodyPr>
          <a:lstStyle/>
          <a:p>
            <a:r>
              <a:rPr lang="en-US" sz="1100" dirty="0">
                <a:solidFill>
                  <a:schemeClr val="bg1"/>
                </a:solidFill>
              </a:rPr>
              <a:t>ISSTA 2023</a:t>
            </a:r>
          </a:p>
        </p:txBody>
      </p:sp>
      <p:sp>
        <p:nvSpPr>
          <p:cNvPr id="7" name="TextBox 6">
            <a:extLst>
              <a:ext uri="{FF2B5EF4-FFF2-40B4-BE49-F238E27FC236}">
                <a16:creationId xmlns:a16="http://schemas.microsoft.com/office/drawing/2014/main" id="{4D6A2646-9062-63D8-236C-F52951992484}"/>
              </a:ext>
            </a:extLst>
          </p:cNvPr>
          <p:cNvSpPr txBox="1"/>
          <p:nvPr/>
        </p:nvSpPr>
        <p:spPr>
          <a:xfrm>
            <a:off x="8664800" y="6599054"/>
            <a:ext cx="477279" cy="261610"/>
          </a:xfrm>
          <a:prstGeom prst="rect">
            <a:avLst/>
          </a:prstGeom>
          <a:noFill/>
        </p:spPr>
        <p:txBody>
          <a:bodyPr wrap="square" tIns="45720" bIns="45720" rtlCol="0">
            <a:spAutoFit/>
          </a:bodyPr>
          <a:lstStyle/>
          <a:p>
            <a:pPr algn="r"/>
            <a:r>
              <a:rPr lang="en-US" sz="1100" dirty="0">
                <a:solidFill>
                  <a:schemeClr val="bg1"/>
                </a:solidFill>
              </a:rPr>
              <a:t>9</a:t>
            </a:r>
          </a:p>
        </p:txBody>
      </p:sp>
      <p:sp>
        <p:nvSpPr>
          <p:cNvPr id="9" name="Rectangle 8">
            <a:extLst>
              <a:ext uri="{FF2B5EF4-FFF2-40B4-BE49-F238E27FC236}">
                <a16:creationId xmlns:a16="http://schemas.microsoft.com/office/drawing/2014/main" id="{6F0C030E-BB42-8E59-8839-7A5DD8761B58}"/>
              </a:ext>
            </a:extLst>
          </p:cNvPr>
          <p:cNvSpPr/>
          <p:nvPr/>
        </p:nvSpPr>
        <p:spPr>
          <a:xfrm>
            <a:off x="0" y="-1"/>
            <a:ext cx="9144000" cy="81898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lIns="274320" rtlCol="0" anchor="ctr"/>
          <a:lstStyle/>
          <a:p>
            <a:r>
              <a:rPr lang="en-US" sz="3600" dirty="0"/>
              <a:t>Limitation 1: Coarse Granularity</a:t>
            </a:r>
          </a:p>
        </p:txBody>
      </p:sp>
      <p:sp>
        <p:nvSpPr>
          <p:cNvPr id="17" name="TextBox 16">
            <a:extLst>
              <a:ext uri="{FF2B5EF4-FFF2-40B4-BE49-F238E27FC236}">
                <a16:creationId xmlns:a16="http://schemas.microsoft.com/office/drawing/2014/main" id="{74F2EF86-1226-E810-383E-317CC0AB4432}"/>
              </a:ext>
            </a:extLst>
          </p:cNvPr>
          <p:cNvSpPr txBox="1"/>
          <p:nvPr/>
        </p:nvSpPr>
        <p:spPr>
          <a:xfrm>
            <a:off x="1830381" y="2882480"/>
            <a:ext cx="1427695" cy="369332"/>
          </a:xfrm>
          <a:prstGeom prst="rect">
            <a:avLst/>
          </a:prstGeom>
          <a:noFill/>
        </p:spPr>
        <p:txBody>
          <a:bodyPr wrap="square" rtlCol="0">
            <a:spAutoFit/>
          </a:bodyPr>
          <a:lstStyle/>
          <a:p>
            <a:r>
              <a:rPr lang="en-US" dirty="0"/>
              <a:t>(a) before GC</a:t>
            </a:r>
          </a:p>
        </p:txBody>
      </p:sp>
      <p:sp>
        <p:nvSpPr>
          <p:cNvPr id="18" name="TextBox 17">
            <a:extLst>
              <a:ext uri="{FF2B5EF4-FFF2-40B4-BE49-F238E27FC236}">
                <a16:creationId xmlns:a16="http://schemas.microsoft.com/office/drawing/2014/main" id="{AEB61AF5-07D5-2624-F59C-EA314C4F847F}"/>
              </a:ext>
            </a:extLst>
          </p:cNvPr>
          <p:cNvSpPr txBox="1"/>
          <p:nvPr/>
        </p:nvSpPr>
        <p:spPr>
          <a:xfrm>
            <a:off x="2457354" y="5311580"/>
            <a:ext cx="1399119" cy="369332"/>
          </a:xfrm>
          <a:prstGeom prst="rect">
            <a:avLst/>
          </a:prstGeom>
          <a:noFill/>
        </p:spPr>
        <p:txBody>
          <a:bodyPr wrap="square" rtlCol="0">
            <a:spAutoFit/>
          </a:bodyPr>
          <a:lstStyle/>
          <a:p>
            <a:r>
              <a:rPr lang="en-US" dirty="0"/>
              <a:t>(b) after GC</a:t>
            </a:r>
          </a:p>
        </p:txBody>
      </p:sp>
      <p:sp>
        <p:nvSpPr>
          <p:cNvPr id="19" name="TextBox 18">
            <a:extLst>
              <a:ext uri="{FF2B5EF4-FFF2-40B4-BE49-F238E27FC236}">
                <a16:creationId xmlns:a16="http://schemas.microsoft.com/office/drawing/2014/main" id="{7E2F8292-BA96-4FDF-951C-F141DDB668A1}"/>
              </a:ext>
            </a:extLst>
          </p:cNvPr>
          <p:cNvSpPr txBox="1"/>
          <p:nvPr/>
        </p:nvSpPr>
        <p:spPr>
          <a:xfrm>
            <a:off x="5287529" y="5311580"/>
            <a:ext cx="2141973" cy="369332"/>
          </a:xfrm>
          <a:prstGeom prst="rect">
            <a:avLst/>
          </a:prstGeom>
          <a:noFill/>
        </p:spPr>
        <p:txBody>
          <a:bodyPr wrap="square" rtlCol="0">
            <a:spAutoFit/>
          </a:bodyPr>
          <a:lstStyle/>
          <a:p>
            <a:r>
              <a:rPr lang="en-US" dirty="0"/>
              <a:t>(c) after the analysis</a:t>
            </a:r>
          </a:p>
        </p:txBody>
      </p:sp>
      <p:pic>
        <p:nvPicPr>
          <p:cNvPr id="22" name="Picture 21">
            <a:extLst>
              <a:ext uri="{FF2B5EF4-FFF2-40B4-BE49-F238E27FC236}">
                <a16:creationId xmlns:a16="http://schemas.microsoft.com/office/drawing/2014/main" id="{153997E7-A7DC-0CE2-6139-5435C86EE4E1}"/>
              </a:ext>
            </a:extLst>
          </p:cNvPr>
          <p:cNvPicPr>
            <a:picLocks noChangeAspect="1"/>
          </p:cNvPicPr>
          <p:nvPr/>
        </p:nvPicPr>
        <p:blipFill>
          <a:blip r:embed="rId4"/>
          <a:stretch>
            <a:fillRect/>
          </a:stretch>
        </p:blipFill>
        <p:spPr>
          <a:xfrm>
            <a:off x="1525658" y="3309281"/>
            <a:ext cx="6109615" cy="1978652"/>
          </a:xfrm>
          <a:prstGeom prst="rect">
            <a:avLst/>
          </a:prstGeom>
        </p:spPr>
      </p:pic>
      <p:sp>
        <p:nvSpPr>
          <p:cNvPr id="2" name="TextBox 1">
            <a:extLst>
              <a:ext uri="{FF2B5EF4-FFF2-40B4-BE49-F238E27FC236}">
                <a16:creationId xmlns:a16="http://schemas.microsoft.com/office/drawing/2014/main" id="{DDC7EA2C-285D-DFA5-85B4-9F93BE3D6993}"/>
              </a:ext>
            </a:extLst>
          </p:cNvPr>
          <p:cNvSpPr txBox="1"/>
          <p:nvPr/>
        </p:nvSpPr>
        <p:spPr>
          <a:xfrm>
            <a:off x="2194176" y="5856428"/>
            <a:ext cx="4755647" cy="52322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2800" dirty="0"/>
              <a:t>Method-Level: Coarse-Grained</a:t>
            </a:r>
          </a:p>
        </p:txBody>
      </p:sp>
      <p:sp>
        <p:nvSpPr>
          <p:cNvPr id="3" name="Rectangle 2">
            <a:extLst>
              <a:ext uri="{FF2B5EF4-FFF2-40B4-BE49-F238E27FC236}">
                <a16:creationId xmlns:a16="http://schemas.microsoft.com/office/drawing/2014/main" id="{0B88DD52-C4B3-3E1C-23F6-2DC14DA19BED}"/>
              </a:ext>
            </a:extLst>
          </p:cNvPr>
          <p:cNvSpPr/>
          <p:nvPr/>
        </p:nvSpPr>
        <p:spPr>
          <a:xfrm>
            <a:off x="2416233" y="1066783"/>
            <a:ext cx="2438400" cy="1596291"/>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65074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72BD41C8-21CB-4639-334F-5A15CAC2EF75}"/>
              </a:ext>
            </a:extLst>
          </p:cNvPr>
          <p:cNvPicPr>
            <a:picLocks noChangeAspect="1"/>
          </p:cNvPicPr>
          <p:nvPr/>
        </p:nvPicPr>
        <p:blipFill>
          <a:blip r:embed="rId3"/>
          <a:stretch>
            <a:fillRect/>
          </a:stretch>
        </p:blipFill>
        <p:spPr>
          <a:xfrm>
            <a:off x="112659" y="739962"/>
            <a:ext cx="5080973" cy="2332418"/>
          </a:xfrm>
          <a:prstGeom prst="rect">
            <a:avLst/>
          </a:prstGeom>
        </p:spPr>
      </p:pic>
      <p:sp>
        <p:nvSpPr>
          <p:cNvPr id="5" name="Rectangle 4">
            <a:extLst>
              <a:ext uri="{FF2B5EF4-FFF2-40B4-BE49-F238E27FC236}">
                <a16:creationId xmlns:a16="http://schemas.microsoft.com/office/drawing/2014/main" id="{3EF2C039-E6F6-05E3-6483-D8BEDCDB63EA}"/>
              </a:ext>
            </a:extLst>
          </p:cNvPr>
          <p:cNvSpPr/>
          <p:nvPr/>
        </p:nvSpPr>
        <p:spPr>
          <a:xfrm>
            <a:off x="0" y="6599054"/>
            <a:ext cx="9144000" cy="25894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E5A01F32-7C37-CEC7-FCC4-C43A9EB20B13}"/>
              </a:ext>
            </a:extLst>
          </p:cNvPr>
          <p:cNvSpPr txBox="1"/>
          <p:nvPr/>
        </p:nvSpPr>
        <p:spPr>
          <a:xfrm>
            <a:off x="1601" y="6599054"/>
            <a:ext cx="1933996" cy="261610"/>
          </a:xfrm>
          <a:prstGeom prst="rect">
            <a:avLst/>
          </a:prstGeom>
          <a:noFill/>
        </p:spPr>
        <p:txBody>
          <a:bodyPr wrap="square" tIns="45720" bIns="45720" rtlCol="0">
            <a:spAutoFit/>
          </a:bodyPr>
          <a:lstStyle/>
          <a:p>
            <a:r>
              <a:rPr lang="en-US" sz="1100" dirty="0">
                <a:solidFill>
                  <a:schemeClr val="bg1"/>
                </a:solidFill>
              </a:rPr>
              <a:t>ISSTA 2023</a:t>
            </a:r>
          </a:p>
        </p:txBody>
      </p:sp>
      <p:sp>
        <p:nvSpPr>
          <p:cNvPr id="7" name="TextBox 6">
            <a:extLst>
              <a:ext uri="{FF2B5EF4-FFF2-40B4-BE49-F238E27FC236}">
                <a16:creationId xmlns:a16="http://schemas.microsoft.com/office/drawing/2014/main" id="{4D6A2646-9062-63D8-236C-F52951992484}"/>
              </a:ext>
            </a:extLst>
          </p:cNvPr>
          <p:cNvSpPr txBox="1"/>
          <p:nvPr/>
        </p:nvSpPr>
        <p:spPr>
          <a:xfrm>
            <a:off x="8664800" y="6599054"/>
            <a:ext cx="477279" cy="261610"/>
          </a:xfrm>
          <a:prstGeom prst="rect">
            <a:avLst/>
          </a:prstGeom>
          <a:noFill/>
        </p:spPr>
        <p:txBody>
          <a:bodyPr wrap="square" tIns="45720" bIns="45720" rtlCol="0">
            <a:spAutoFit/>
          </a:bodyPr>
          <a:lstStyle/>
          <a:p>
            <a:pPr algn="r"/>
            <a:r>
              <a:rPr lang="en-US" sz="1100" dirty="0">
                <a:solidFill>
                  <a:schemeClr val="bg1"/>
                </a:solidFill>
              </a:rPr>
              <a:t>10</a:t>
            </a:r>
          </a:p>
        </p:txBody>
      </p:sp>
      <p:sp>
        <p:nvSpPr>
          <p:cNvPr id="9" name="Rectangle 8">
            <a:extLst>
              <a:ext uri="{FF2B5EF4-FFF2-40B4-BE49-F238E27FC236}">
                <a16:creationId xmlns:a16="http://schemas.microsoft.com/office/drawing/2014/main" id="{6F0C030E-BB42-8E59-8839-7A5DD8761B58}"/>
              </a:ext>
            </a:extLst>
          </p:cNvPr>
          <p:cNvSpPr/>
          <p:nvPr/>
        </p:nvSpPr>
        <p:spPr>
          <a:xfrm>
            <a:off x="0" y="-1"/>
            <a:ext cx="9144000" cy="81898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lIns="274320" rtlCol="0" anchor="ctr"/>
          <a:lstStyle/>
          <a:p>
            <a:r>
              <a:rPr lang="en-US" sz="3600" dirty="0"/>
              <a:t>Fine-Grained Data-Fact-Level GC</a:t>
            </a:r>
          </a:p>
        </p:txBody>
      </p:sp>
      <p:sp>
        <p:nvSpPr>
          <p:cNvPr id="15" name="TextBox 14">
            <a:extLst>
              <a:ext uri="{FF2B5EF4-FFF2-40B4-BE49-F238E27FC236}">
                <a16:creationId xmlns:a16="http://schemas.microsoft.com/office/drawing/2014/main" id="{E40C1675-6C9E-15DD-271B-773C17AB963E}"/>
              </a:ext>
            </a:extLst>
          </p:cNvPr>
          <p:cNvSpPr txBox="1"/>
          <p:nvPr/>
        </p:nvSpPr>
        <p:spPr>
          <a:xfrm>
            <a:off x="1830381" y="2882480"/>
            <a:ext cx="1427695" cy="369332"/>
          </a:xfrm>
          <a:prstGeom prst="rect">
            <a:avLst/>
          </a:prstGeom>
          <a:noFill/>
        </p:spPr>
        <p:txBody>
          <a:bodyPr wrap="square" rtlCol="0">
            <a:spAutoFit/>
          </a:bodyPr>
          <a:lstStyle/>
          <a:p>
            <a:r>
              <a:rPr lang="en-US" dirty="0"/>
              <a:t>(a) before GC</a:t>
            </a:r>
          </a:p>
        </p:txBody>
      </p:sp>
      <p:sp>
        <p:nvSpPr>
          <p:cNvPr id="17" name="TextBox 16">
            <a:extLst>
              <a:ext uri="{FF2B5EF4-FFF2-40B4-BE49-F238E27FC236}">
                <a16:creationId xmlns:a16="http://schemas.microsoft.com/office/drawing/2014/main" id="{C4426E46-F279-3E7B-02B5-A3E882D4B8BE}"/>
              </a:ext>
            </a:extLst>
          </p:cNvPr>
          <p:cNvSpPr txBox="1"/>
          <p:nvPr/>
        </p:nvSpPr>
        <p:spPr>
          <a:xfrm>
            <a:off x="2457354" y="5311580"/>
            <a:ext cx="1399119" cy="369332"/>
          </a:xfrm>
          <a:prstGeom prst="rect">
            <a:avLst/>
          </a:prstGeom>
          <a:noFill/>
        </p:spPr>
        <p:txBody>
          <a:bodyPr wrap="square" rtlCol="0">
            <a:spAutoFit/>
          </a:bodyPr>
          <a:lstStyle/>
          <a:p>
            <a:r>
              <a:rPr lang="en-US" dirty="0"/>
              <a:t>(b) after GC</a:t>
            </a:r>
          </a:p>
        </p:txBody>
      </p:sp>
      <p:sp>
        <p:nvSpPr>
          <p:cNvPr id="18" name="TextBox 17">
            <a:extLst>
              <a:ext uri="{FF2B5EF4-FFF2-40B4-BE49-F238E27FC236}">
                <a16:creationId xmlns:a16="http://schemas.microsoft.com/office/drawing/2014/main" id="{C18005C1-6655-C7FB-11C3-490762BC9D40}"/>
              </a:ext>
            </a:extLst>
          </p:cNvPr>
          <p:cNvSpPr txBox="1"/>
          <p:nvPr/>
        </p:nvSpPr>
        <p:spPr>
          <a:xfrm>
            <a:off x="5287529" y="5311580"/>
            <a:ext cx="2141973" cy="369332"/>
          </a:xfrm>
          <a:prstGeom prst="rect">
            <a:avLst/>
          </a:prstGeom>
          <a:noFill/>
        </p:spPr>
        <p:txBody>
          <a:bodyPr wrap="square" rtlCol="0">
            <a:spAutoFit/>
          </a:bodyPr>
          <a:lstStyle/>
          <a:p>
            <a:r>
              <a:rPr lang="en-US" dirty="0"/>
              <a:t>(c) after the analysis</a:t>
            </a:r>
          </a:p>
        </p:txBody>
      </p:sp>
      <p:pic>
        <p:nvPicPr>
          <p:cNvPr id="21" name="Picture 20">
            <a:extLst>
              <a:ext uri="{FF2B5EF4-FFF2-40B4-BE49-F238E27FC236}">
                <a16:creationId xmlns:a16="http://schemas.microsoft.com/office/drawing/2014/main" id="{716C772E-0751-DE32-EF95-654F3C40E0BF}"/>
              </a:ext>
            </a:extLst>
          </p:cNvPr>
          <p:cNvPicPr>
            <a:picLocks noChangeAspect="1"/>
          </p:cNvPicPr>
          <p:nvPr/>
        </p:nvPicPr>
        <p:blipFill>
          <a:blip r:embed="rId4"/>
          <a:stretch>
            <a:fillRect/>
          </a:stretch>
        </p:blipFill>
        <p:spPr>
          <a:xfrm>
            <a:off x="1426752" y="3320691"/>
            <a:ext cx="6290496" cy="1917003"/>
          </a:xfrm>
          <a:prstGeom prst="rect">
            <a:avLst/>
          </a:prstGeom>
        </p:spPr>
      </p:pic>
      <p:sp>
        <p:nvSpPr>
          <p:cNvPr id="22" name="TextBox 21">
            <a:extLst>
              <a:ext uri="{FF2B5EF4-FFF2-40B4-BE49-F238E27FC236}">
                <a16:creationId xmlns:a16="http://schemas.microsoft.com/office/drawing/2014/main" id="{3F985385-70F7-327F-2ADF-EC0F52C8A8B9}"/>
              </a:ext>
            </a:extLst>
          </p:cNvPr>
          <p:cNvSpPr txBox="1"/>
          <p:nvPr/>
        </p:nvSpPr>
        <p:spPr>
          <a:xfrm>
            <a:off x="5561766" y="1444506"/>
            <a:ext cx="3103034" cy="92333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t>Observation 1: The path edges with different anchor sites are handled </a:t>
            </a:r>
            <a:r>
              <a:rPr lang="en-US" b="1" dirty="0"/>
              <a:t>independently</a:t>
            </a:r>
            <a:r>
              <a:rPr lang="en-US" dirty="0"/>
              <a:t>. </a:t>
            </a:r>
          </a:p>
        </p:txBody>
      </p:sp>
      <p:sp>
        <p:nvSpPr>
          <p:cNvPr id="2" name="TextBox 1">
            <a:extLst>
              <a:ext uri="{FF2B5EF4-FFF2-40B4-BE49-F238E27FC236}">
                <a16:creationId xmlns:a16="http://schemas.microsoft.com/office/drawing/2014/main" id="{BDD4689B-CA09-7F5A-D7FD-6E79B97FA2ED}"/>
              </a:ext>
            </a:extLst>
          </p:cNvPr>
          <p:cNvSpPr txBox="1"/>
          <p:nvPr/>
        </p:nvSpPr>
        <p:spPr>
          <a:xfrm>
            <a:off x="4772168" y="5963567"/>
            <a:ext cx="4083144" cy="400110"/>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2000" dirty="0"/>
              <a:t>Maximum #PathEdge maintained: 9. </a:t>
            </a:r>
          </a:p>
        </p:txBody>
      </p:sp>
      <p:sp>
        <p:nvSpPr>
          <p:cNvPr id="3" name="Rectangle 2">
            <a:extLst>
              <a:ext uri="{FF2B5EF4-FFF2-40B4-BE49-F238E27FC236}">
                <a16:creationId xmlns:a16="http://schemas.microsoft.com/office/drawing/2014/main" id="{F1DF3A33-88A9-9D4B-475D-263E1326F24A}"/>
              </a:ext>
            </a:extLst>
          </p:cNvPr>
          <p:cNvSpPr/>
          <p:nvPr/>
        </p:nvSpPr>
        <p:spPr>
          <a:xfrm>
            <a:off x="3844084" y="1066783"/>
            <a:ext cx="617080" cy="726851"/>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728CD20-E884-1DB0-88AD-FF3973FD0751}"/>
              </a:ext>
            </a:extLst>
          </p:cNvPr>
          <p:cNvSpPr/>
          <p:nvPr/>
        </p:nvSpPr>
        <p:spPr>
          <a:xfrm>
            <a:off x="2377440" y="1066782"/>
            <a:ext cx="532015" cy="1636266"/>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815A527-2C51-02C3-0FD8-CA8398BAAFB9}"/>
              </a:ext>
            </a:extLst>
          </p:cNvPr>
          <p:cNvSpPr/>
          <p:nvPr/>
        </p:nvSpPr>
        <p:spPr>
          <a:xfrm>
            <a:off x="2941281" y="1066782"/>
            <a:ext cx="870977" cy="1636266"/>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93562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EF2C039-E6F6-05E3-6483-D8BEDCDB63EA}"/>
              </a:ext>
            </a:extLst>
          </p:cNvPr>
          <p:cNvSpPr/>
          <p:nvPr/>
        </p:nvSpPr>
        <p:spPr>
          <a:xfrm>
            <a:off x="0" y="6599054"/>
            <a:ext cx="9144000" cy="25894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E5A01F32-7C37-CEC7-FCC4-C43A9EB20B13}"/>
              </a:ext>
            </a:extLst>
          </p:cNvPr>
          <p:cNvSpPr txBox="1"/>
          <p:nvPr/>
        </p:nvSpPr>
        <p:spPr>
          <a:xfrm>
            <a:off x="1601" y="6599054"/>
            <a:ext cx="1933996" cy="261610"/>
          </a:xfrm>
          <a:prstGeom prst="rect">
            <a:avLst/>
          </a:prstGeom>
          <a:noFill/>
        </p:spPr>
        <p:txBody>
          <a:bodyPr wrap="square" tIns="45720" bIns="45720" rtlCol="0">
            <a:spAutoFit/>
          </a:bodyPr>
          <a:lstStyle/>
          <a:p>
            <a:r>
              <a:rPr lang="en-US" sz="1100" dirty="0">
                <a:solidFill>
                  <a:schemeClr val="bg1"/>
                </a:solidFill>
              </a:rPr>
              <a:t>ISSTA 2023</a:t>
            </a:r>
          </a:p>
        </p:txBody>
      </p:sp>
      <p:sp>
        <p:nvSpPr>
          <p:cNvPr id="7" name="TextBox 6">
            <a:extLst>
              <a:ext uri="{FF2B5EF4-FFF2-40B4-BE49-F238E27FC236}">
                <a16:creationId xmlns:a16="http://schemas.microsoft.com/office/drawing/2014/main" id="{4D6A2646-9062-63D8-236C-F52951992484}"/>
              </a:ext>
            </a:extLst>
          </p:cNvPr>
          <p:cNvSpPr txBox="1"/>
          <p:nvPr/>
        </p:nvSpPr>
        <p:spPr>
          <a:xfrm>
            <a:off x="8664800" y="6599054"/>
            <a:ext cx="477279" cy="261610"/>
          </a:xfrm>
          <a:prstGeom prst="rect">
            <a:avLst/>
          </a:prstGeom>
          <a:noFill/>
        </p:spPr>
        <p:txBody>
          <a:bodyPr wrap="square" tIns="45720" bIns="45720" rtlCol="0">
            <a:spAutoFit/>
          </a:bodyPr>
          <a:lstStyle/>
          <a:p>
            <a:pPr algn="r"/>
            <a:r>
              <a:rPr lang="en-US" sz="1100" dirty="0">
                <a:solidFill>
                  <a:schemeClr val="bg1"/>
                </a:solidFill>
              </a:rPr>
              <a:t>11</a:t>
            </a:r>
          </a:p>
        </p:txBody>
      </p:sp>
      <p:sp>
        <p:nvSpPr>
          <p:cNvPr id="9" name="Rectangle 8">
            <a:extLst>
              <a:ext uri="{FF2B5EF4-FFF2-40B4-BE49-F238E27FC236}">
                <a16:creationId xmlns:a16="http://schemas.microsoft.com/office/drawing/2014/main" id="{6F0C030E-BB42-8E59-8839-7A5DD8761B58}"/>
              </a:ext>
            </a:extLst>
          </p:cNvPr>
          <p:cNvSpPr/>
          <p:nvPr/>
        </p:nvSpPr>
        <p:spPr>
          <a:xfrm>
            <a:off x="0" y="-1"/>
            <a:ext cx="9144000" cy="81898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lIns="274320" rtlCol="0" anchor="ctr"/>
          <a:lstStyle/>
          <a:p>
            <a:r>
              <a:rPr lang="en-US" sz="3600" dirty="0"/>
              <a:t>Limitation 2: Redundant Computations</a:t>
            </a:r>
          </a:p>
        </p:txBody>
      </p:sp>
      <p:pic>
        <p:nvPicPr>
          <p:cNvPr id="3" name="Picture 2">
            <a:extLst>
              <a:ext uri="{FF2B5EF4-FFF2-40B4-BE49-F238E27FC236}">
                <a16:creationId xmlns:a16="http://schemas.microsoft.com/office/drawing/2014/main" id="{E19D7129-7FEF-E7ED-EAED-8D711099159F}"/>
              </a:ext>
            </a:extLst>
          </p:cNvPr>
          <p:cNvPicPr>
            <a:picLocks noChangeAspect="1"/>
          </p:cNvPicPr>
          <p:nvPr/>
        </p:nvPicPr>
        <p:blipFill>
          <a:blip r:embed="rId3"/>
          <a:stretch>
            <a:fillRect/>
          </a:stretch>
        </p:blipFill>
        <p:spPr>
          <a:xfrm>
            <a:off x="221568" y="1048961"/>
            <a:ext cx="8685365" cy="5137027"/>
          </a:xfrm>
          <a:prstGeom prst="rect">
            <a:avLst/>
          </a:prstGeom>
        </p:spPr>
      </p:pic>
      <p:sp>
        <p:nvSpPr>
          <p:cNvPr id="8" name="Rectangle 7">
            <a:extLst>
              <a:ext uri="{FF2B5EF4-FFF2-40B4-BE49-F238E27FC236}">
                <a16:creationId xmlns:a16="http://schemas.microsoft.com/office/drawing/2014/main" id="{26FC5AA3-6D1A-F3A7-F6D7-1E5A407A8B1D}"/>
              </a:ext>
            </a:extLst>
          </p:cNvPr>
          <p:cNvSpPr/>
          <p:nvPr/>
        </p:nvSpPr>
        <p:spPr>
          <a:xfrm>
            <a:off x="5918199" y="4401011"/>
            <a:ext cx="2985239" cy="1948990"/>
          </a:xfrm>
          <a:prstGeom prst="rect">
            <a:avLst/>
          </a:prstGeom>
          <a:noFill/>
          <a:ln w="38100" cap="flat" cmpd="sng" algn="ctr">
            <a:solidFill>
              <a:schemeClr val="accent6"/>
            </a:solidFill>
            <a:prstDash val="sys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4" name="Arrow: Right 3">
            <a:extLst>
              <a:ext uri="{FF2B5EF4-FFF2-40B4-BE49-F238E27FC236}">
                <a16:creationId xmlns:a16="http://schemas.microsoft.com/office/drawing/2014/main" id="{F52E7275-CA1B-05D2-1C8D-8905BFAAB506}"/>
              </a:ext>
            </a:extLst>
          </p:cNvPr>
          <p:cNvSpPr/>
          <p:nvPr/>
        </p:nvSpPr>
        <p:spPr>
          <a:xfrm rot="10800000">
            <a:off x="1481665" y="4254832"/>
            <a:ext cx="567798" cy="300567"/>
          </a:xfrm>
          <a:prstGeom prst="rightArrow">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0F3A12C-DAD5-431B-5E6C-A6CBAAE0F385}"/>
              </a:ext>
            </a:extLst>
          </p:cNvPr>
          <p:cNvSpPr txBox="1"/>
          <p:nvPr/>
        </p:nvSpPr>
        <p:spPr>
          <a:xfrm>
            <a:off x="4993725" y="964199"/>
            <a:ext cx="4160351" cy="707886"/>
          </a:xfrm>
          <a:prstGeom prst="rect">
            <a:avLst/>
          </a:prstGeom>
          <a:noFill/>
        </p:spPr>
        <p:txBody>
          <a:bodyPr wrap="square" rtlCol="0">
            <a:spAutoFit/>
          </a:bodyPr>
          <a:lstStyle/>
          <a:p>
            <a:r>
              <a:rPr lang="en-US" sz="2000" dirty="0"/>
              <a:t>Running garbage collection just before </a:t>
            </a:r>
            <a:r>
              <a:rPr lang="en-US" sz="2000" b="1" dirty="0"/>
              <a:t>line 10</a:t>
            </a:r>
            <a:r>
              <a:rPr lang="en-US" sz="2000" dirty="0"/>
              <a:t>…</a:t>
            </a:r>
          </a:p>
        </p:txBody>
      </p:sp>
    </p:spTree>
    <p:extLst>
      <p:ext uri="{BB962C8B-B14F-4D97-AF65-F5344CB8AC3E}">
        <p14:creationId xmlns:p14="http://schemas.microsoft.com/office/powerpoint/2010/main" val="19313466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EF2C039-E6F6-05E3-6483-D8BEDCDB63EA}"/>
              </a:ext>
            </a:extLst>
          </p:cNvPr>
          <p:cNvSpPr/>
          <p:nvPr/>
        </p:nvSpPr>
        <p:spPr>
          <a:xfrm>
            <a:off x="0" y="6599054"/>
            <a:ext cx="9144000" cy="25894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E5A01F32-7C37-CEC7-FCC4-C43A9EB20B13}"/>
              </a:ext>
            </a:extLst>
          </p:cNvPr>
          <p:cNvSpPr txBox="1"/>
          <p:nvPr/>
        </p:nvSpPr>
        <p:spPr>
          <a:xfrm>
            <a:off x="1601" y="6599054"/>
            <a:ext cx="1933996" cy="261610"/>
          </a:xfrm>
          <a:prstGeom prst="rect">
            <a:avLst/>
          </a:prstGeom>
          <a:noFill/>
        </p:spPr>
        <p:txBody>
          <a:bodyPr wrap="square" tIns="45720" bIns="45720" rtlCol="0">
            <a:spAutoFit/>
          </a:bodyPr>
          <a:lstStyle/>
          <a:p>
            <a:r>
              <a:rPr lang="en-US" sz="1100" dirty="0">
                <a:solidFill>
                  <a:schemeClr val="bg1"/>
                </a:solidFill>
              </a:rPr>
              <a:t>ISSTA 2023</a:t>
            </a:r>
          </a:p>
        </p:txBody>
      </p:sp>
      <p:sp>
        <p:nvSpPr>
          <p:cNvPr id="7" name="TextBox 6">
            <a:extLst>
              <a:ext uri="{FF2B5EF4-FFF2-40B4-BE49-F238E27FC236}">
                <a16:creationId xmlns:a16="http://schemas.microsoft.com/office/drawing/2014/main" id="{4D6A2646-9062-63D8-236C-F52951992484}"/>
              </a:ext>
            </a:extLst>
          </p:cNvPr>
          <p:cNvSpPr txBox="1"/>
          <p:nvPr/>
        </p:nvSpPr>
        <p:spPr>
          <a:xfrm>
            <a:off x="8664800" y="6599054"/>
            <a:ext cx="477279" cy="261610"/>
          </a:xfrm>
          <a:prstGeom prst="rect">
            <a:avLst/>
          </a:prstGeom>
          <a:noFill/>
        </p:spPr>
        <p:txBody>
          <a:bodyPr wrap="square" tIns="45720" bIns="45720" rtlCol="0">
            <a:spAutoFit/>
          </a:bodyPr>
          <a:lstStyle/>
          <a:p>
            <a:pPr algn="r"/>
            <a:r>
              <a:rPr lang="en-US" sz="1100" dirty="0">
                <a:solidFill>
                  <a:schemeClr val="bg1"/>
                </a:solidFill>
              </a:rPr>
              <a:t>12</a:t>
            </a:r>
          </a:p>
        </p:txBody>
      </p:sp>
      <p:sp>
        <p:nvSpPr>
          <p:cNvPr id="9" name="Rectangle 8">
            <a:extLst>
              <a:ext uri="{FF2B5EF4-FFF2-40B4-BE49-F238E27FC236}">
                <a16:creationId xmlns:a16="http://schemas.microsoft.com/office/drawing/2014/main" id="{6F0C030E-BB42-8E59-8839-7A5DD8761B58}"/>
              </a:ext>
            </a:extLst>
          </p:cNvPr>
          <p:cNvSpPr/>
          <p:nvPr/>
        </p:nvSpPr>
        <p:spPr>
          <a:xfrm>
            <a:off x="0" y="-1"/>
            <a:ext cx="9144000" cy="81898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lIns="274320" rtlCol="0" anchor="ctr"/>
          <a:lstStyle/>
          <a:p>
            <a:r>
              <a:rPr lang="en-US" sz="3600" dirty="0"/>
              <a:t>Limitation 2: Redundant Computations</a:t>
            </a:r>
          </a:p>
        </p:txBody>
      </p:sp>
      <p:pic>
        <p:nvPicPr>
          <p:cNvPr id="11" name="Picture 10">
            <a:extLst>
              <a:ext uri="{FF2B5EF4-FFF2-40B4-BE49-F238E27FC236}">
                <a16:creationId xmlns:a16="http://schemas.microsoft.com/office/drawing/2014/main" id="{2E69FB48-32CF-3ACB-E946-CD6FA839CD73}"/>
              </a:ext>
            </a:extLst>
          </p:cNvPr>
          <p:cNvPicPr>
            <a:picLocks noChangeAspect="1"/>
          </p:cNvPicPr>
          <p:nvPr/>
        </p:nvPicPr>
        <p:blipFill>
          <a:blip r:embed="rId3"/>
          <a:stretch>
            <a:fillRect/>
          </a:stretch>
        </p:blipFill>
        <p:spPr>
          <a:xfrm>
            <a:off x="74968" y="912215"/>
            <a:ext cx="5055832" cy="1988088"/>
          </a:xfrm>
          <a:prstGeom prst="rect">
            <a:avLst/>
          </a:prstGeom>
        </p:spPr>
      </p:pic>
      <p:sp>
        <p:nvSpPr>
          <p:cNvPr id="12" name="TextBox 11">
            <a:extLst>
              <a:ext uri="{FF2B5EF4-FFF2-40B4-BE49-F238E27FC236}">
                <a16:creationId xmlns:a16="http://schemas.microsoft.com/office/drawing/2014/main" id="{A81831C2-D3FB-C7B6-F987-DE578C36CBBB}"/>
              </a:ext>
            </a:extLst>
          </p:cNvPr>
          <p:cNvSpPr txBox="1"/>
          <p:nvPr/>
        </p:nvSpPr>
        <p:spPr>
          <a:xfrm>
            <a:off x="1830381" y="2882480"/>
            <a:ext cx="1427695" cy="369332"/>
          </a:xfrm>
          <a:prstGeom prst="rect">
            <a:avLst/>
          </a:prstGeom>
          <a:noFill/>
        </p:spPr>
        <p:txBody>
          <a:bodyPr wrap="square" rtlCol="0">
            <a:spAutoFit/>
          </a:bodyPr>
          <a:lstStyle/>
          <a:p>
            <a:r>
              <a:rPr lang="en-US" dirty="0"/>
              <a:t>(a) before GC</a:t>
            </a:r>
          </a:p>
        </p:txBody>
      </p:sp>
      <p:pic>
        <p:nvPicPr>
          <p:cNvPr id="15" name="Picture 14">
            <a:extLst>
              <a:ext uri="{FF2B5EF4-FFF2-40B4-BE49-F238E27FC236}">
                <a16:creationId xmlns:a16="http://schemas.microsoft.com/office/drawing/2014/main" id="{C446953A-EFB5-6D5B-3FF9-57CC3CD1F1C6}"/>
              </a:ext>
            </a:extLst>
          </p:cNvPr>
          <p:cNvPicPr>
            <a:picLocks noChangeAspect="1"/>
          </p:cNvPicPr>
          <p:nvPr/>
        </p:nvPicPr>
        <p:blipFill>
          <a:blip r:embed="rId4"/>
          <a:stretch>
            <a:fillRect/>
          </a:stretch>
        </p:blipFill>
        <p:spPr>
          <a:xfrm>
            <a:off x="2098064" y="3365505"/>
            <a:ext cx="4947871" cy="1999992"/>
          </a:xfrm>
          <a:prstGeom prst="rect">
            <a:avLst/>
          </a:prstGeom>
        </p:spPr>
      </p:pic>
      <p:sp>
        <p:nvSpPr>
          <p:cNvPr id="17" name="TextBox 16">
            <a:extLst>
              <a:ext uri="{FF2B5EF4-FFF2-40B4-BE49-F238E27FC236}">
                <a16:creationId xmlns:a16="http://schemas.microsoft.com/office/drawing/2014/main" id="{BF231CBF-252E-8ABA-61E2-2512E18FE778}"/>
              </a:ext>
            </a:extLst>
          </p:cNvPr>
          <p:cNvSpPr txBox="1"/>
          <p:nvPr/>
        </p:nvSpPr>
        <p:spPr>
          <a:xfrm>
            <a:off x="2544228" y="5311580"/>
            <a:ext cx="1399119" cy="369332"/>
          </a:xfrm>
          <a:prstGeom prst="rect">
            <a:avLst/>
          </a:prstGeom>
          <a:noFill/>
        </p:spPr>
        <p:txBody>
          <a:bodyPr wrap="square" rtlCol="0">
            <a:spAutoFit/>
          </a:bodyPr>
          <a:lstStyle/>
          <a:p>
            <a:r>
              <a:rPr lang="en-US" dirty="0"/>
              <a:t>(b) after GC</a:t>
            </a:r>
          </a:p>
        </p:txBody>
      </p:sp>
      <p:sp>
        <p:nvSpPr>
          <p:cNvPr id="18" name="TextBox 17">
            <a:extLst>
              <a:ext uri="{FF2B5EF4-FFF2-40B4-BE49-F238E27FC236}">
                <a16:creationId xmlns:a16="http://schemas.microsoft.com/office/drawing/2014/main" id="{DD3D8C0B-20F5-7829-0BA5-8903416758B6}"/>
              </a:ext>
            </a:extLst>
          </p:cNvPr>
          <p:cNvSpPr txBox="1"/>
          <p:nvPr/>
        </p:nvSpPr>
        <p:spPr>
          <a:xfrm>
            <a:off x="4982729" y="5306093"/>
            <a:ext cx="2141973" cy="369332"/>
          </a:xfrm>
          <a:prstGeom prst="rect">
            <a:avLst/>
          </a:prstGeom>
          <a:noFill/>
        </p:spPr>
        <p:txBody>
          <a:bodyPr wrap="square" rtlCol="0">
            <a:spAutoFit/>
          </a:bodyPr>
          <a:lstStyle/>
          <a:p>
            <a:r>
              <a:rPr lang="en-US" dirty="0"/>
              <a:t>(c) after the analysis</a:t>
            </a:r>
          </a:p>
        </p:txBody>
      </p:sp>
      <p:sp>
        <p:nvSpPr>
          <p:cNvPr id="19" name="TextBox 18">
            <a:extLst>
              <a:ext uri="{FF2B5EF4-FFF2-40B4-BE49-F238E27FC236}">
                <a16:creationId xmlns:a16="http://schemas.microsoft.com/office/drawing/2014/main" id="{B4C30EE3-2614-3D68-3F64-57B0E36053AD}"/>
              </a:ext>
            </a:extLst>
          </p:cNvPr>
          <p:cNvSpPr txBox="1"/>
          <p:nvPr/>
        </p:nvSpPr>
        <p:spPr>
          <a:xfrm>
            <a:off x="2121364" y="5964385"/>
            <a:ext cx="4901270" cy="400110"/>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2000" dirty="0"/>
              <a:t>The method </a:t>
            </a:r>
            <a:r>
              <a:rPr lang="en-US" sz="2000" dirty="0" err="1">
                <a:latin typeface="Consolas" panose="020B0609020204030204" pitchFamily="49" charset="0"/>
              </a:rPr>
              <a:t>misc</a:t>
            </a:r>
            <a:r>
              <a:rPr lang="en-US" sz="2000" dirty="0">
                <a:latin typeface="Consolas" panose="020B0609020204030204" pitchFamily="49" charset="0"/>
              </a:rPr>
              <a:t>()</a:t>
            </a:r>
            <a:r>
              <a:rPr lang="en-US" sz="2000" dirty="0"/>
              <a:t> is analyzed redundantly.</a:t>
            </a:r>
          </a:p>
        </p:txBody>
      </p:sp>
    </p:spTree>
    <p:extLst>
      <p:ext uri="{BB962C8B-B14F-4D97-AF65-F5344CB8AC3E}">
        <p14:creationId xmlns:p14="http://schemas.microsoft.com/office/powerpoint/2010/main" val="5366131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EF2C039-E6F6-05E3-6483-D8BEDCDB63EA}"/>
              </a:ext>
            </a:extLst>
          </p:cNvPr>
          <p:cNvSpPr/>
          <p:nvPr/>
        </p:nvSpPr>
        <p:spPr>
          <a:xfrm>
            <a:off x="0" y="6599054"/>
            <a:ext cx="9144000" cy="25894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E5A01F32-7C37-CEC7-FCC4-C43A9EB20B13}"/>
              </a:ext>
            </a:extLst>
          </p:cNvPr>
          <p:cNvSpPr txBox="1"/>
          <p:nvPr/>
        </p:nvSpPr>
        <p:spPr>
          <a:xfrm>
            <a:off x="1601" y="6599054"/>
            <a:ext cx="1933996" cy="261610"/>
          </a:xfrm>
          <a:prstGeom prst="rect">
            <a:avLst/>
          </a:prstGeom>
          <a:noFill/>
        </p:spPr>
        <p:txBody>
          <a:bodyPr wrap="square" tIns="45720" bIns="45720" rtlCol="0">
            <a:spAutoFit/>
          </a:bodyPr>
          <a:lstStyle/>
          <a:p>
            <a:r>
              <a:rPr lang="en-US" sz="1100" dirty="0">
                <a:solidFill>
                  <a:schemeClr val="bg1"/>
                </a:solidFill>
              </a:rPr>
              <a:t>ISSTA 2023</a:t>
            </a:r>
          </a:p>
        </p:txBody>
      </p:sp>
      <p:sp>
        <p:nvSpPr>
          <p:cNvPr id="7" name="TextBox 6">
            <a:extLst>
              <a:ext uri="{FF2B5EF4-FFF2-40B4-BE49-F238E27FC236}">
                <a16:creationId xmlns:a16="http://schemas.microsoft.com/office/drawing/2014/main" id="{4D6A2646-9062-63D8-236C-F52951992484}"/>
              </a:ext>
            </a:extLst>
          </p:cNvPr>
          <p:cNvSpPr txBox="1"/>
          <p:nvPr/>
        </p:nvSpPr>
        <p:spPr>
          <a:xfrm>
            <a:off x="8664800" y="6599054"/>
            <a:ext cx="477279" cy="261610"/>
          </a:xfrm>
          <a:prstGeom prst="rect">
            <a:avLst/>
          </a:prstGeom>
          <a:noFill/>
        </p:spPr>
        <p:txBody>
          <a:bodyPr wrap="square" tIns="45720" bIns="45720" rtlCol="0">
            <a:spAutoFit/>
          </a:bodyPr>
          <a:lstStyle/>
          <a:p>
            <a:pPr algn="r"/>
            <a:r>
              <a:rPr lang="en-US" sz="1100" dirty="0">
                <a:solidFill>
                  <a:schemeClr val="bg1"/>
                </a:solidFill>
              </a:rPr>
              <a:t>13</a:t>
            </a:r>
          </a:p>
        </p:txBody>
      </p:sp>
      <p:sp>
        <p:nvSpPr>
          <p:cNvPr id="9" name="Rectangle 8">
            <a:extLst>
              <a:ext uri="{FF2B5EF4-FFF2-40B4-BE49-F238E27FC236}">
                <a16:creationId xmlns:a16="http://schemas.microsoft.com/office/drawing/2014/main" id="{6F0C030E-BB42-8E59-8839-7A5DD8761B58}"/>
              </a:ext>
            </a:extLst>
          </p:cNvPr>
          <p:cNvSpPr/>
          <p:nvPr/>
        </p:nvSpPr>
        <p:spPr>
          <a:xfrm>
            <a:off x="0" y="-1"/>
            <a:ext cx="9144000" cy="81898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lIns="274320" rtlCol="0" anchor="ctr"/>
          <a:lstStyle/>
          <a:p>
            <a:r>
              <a:rPr lang="en-US" sz="3600" dirty="0"/>
              <a:t>Avoiding Redundant Computations</a:t>
            </a:r>
          </a:p>
        </p:txBody>
      </p:sp>
      <p:pic>
        <p:nvPicPr>
          <p:cNvPr id="4" name="Picture 3">
            <a:extLst>
              <a:ext uri="{FF2B5EF4-FFF2-40B4-BE49-F238E27FC236}">
                <a16:creationId xmlns:a16="http://schemas.microsoft.com/office/drawing/2014/main" id="{042EDE07-0413-596A-E387-2811980C65AD}"/>
              </a:ext>
            </a:extLst>
          </p:cNvPr>
          <p:cNvPicPr>
            <a:picLocks noChangeAspect="1"/>
          </p:cNvPicPr>
          <p:nvPr/>
        </p:nvPicPr>
        <p:blipFill>
          <a:blip r:embed="rId3"/>
          <a:stretch>
            <a:fillRect/>
          </a:stretch>
        </p:blipFill>
        <p:spPr>
          <a:xfrm>
            <a:off x="40050" y="948460"/>
            <a:ext cx="4819815" cy="2023191"/>
          </a:xfrm>
          <a:prstGeom prst="rect">
            <a:avLst/>
          </a:prstGeom>
        </p:spPr>
      </p:pic>
      <p:sp>
        <p:nvSpPr>
          <p:cNvPr id="13" name="TextBox 12">
            <a:extLst>
              <a:ext uri="{FF2B5EF4-FFF2-40B4-BE49-F238E27FC236}">
                <a16:creationId xmlns:a16="http://schemas.microsoft.com/office/drawing/2014/main" id="{3E7AF682-9E0D-5325-57C3-2EEB58D16940}"/>
              </a:ext>
            </a:extLst>
          </p:cNvPr>
          <p:cNvSpPr txBox="1"/>
          <p:nvPr/>
        </p:nvSpPr>
        <p:spPr>
          <a:xfrm>
            <a:off x="1830381" y="2882480"/>
            <a:ext cx="1427695" cy="369332"/>
          </a:xfrm>
          <a:prstGeom prst="rect">
            <a:avLst/>
          </a:prstGeom>
          <a:noFill/>
        </p:spPr>
        <p:txBody>
          <a:bodyPr wrap="square" rtlCol="0">
            <a:spAutoFit/>
          </a:bodyPr>
          <a:lstStyle/>
          <a:p>
            <a:r>
              <a:rPr lang="en-US" dirty="0"/>
              <a:t>(a) before GC</a:t>
            </a:r>
          </a:p>
        </p:txBody>
      </p:sp>
      <p:sp>
        <p:nvSpPr>
          <p:cNvPr id="17" name="TextBox 16">
            <a:extLst>
              <a:ext uri="{FF2B5EF4-FFF2-40B4-BE49-F238E27FC236}">
                <a16:creationId xmlns:a16="http://schemas.microsoft.com/office/drawing/2014/main" id="{FE1B592E-52E8-36C4-7098-9DB182C20F15}"/>
              </a:ext>
            </a:extLst>
          </p:cNvPr>
          <p:cNvSpPr txBox="1"/>
          <p:nvPr/>
        </p:nvSpPr>
        <p:spPr>
          <a:xfrm>
            <a:off x="2544228" y="5311580"/>
            <a:ext cx="1399119" cy="369332"/>
          </a:xfrm>
          <a:prstGeom prst="rect">
            <a:avLst/>
          </a:prstGeom>
          <a:noFill/>
        </p:spPr>
        <p:txBody>
          <a:bodyPr wrap="square" rtlCol="0">
            <a:spAutoFit/>
          </a:bodyPr>
          <a:lstStyle/>
          <a:p>
            <a:r>
              <a:rPr lang="en-US" dirty="0"/>
              <a:t>(b) after GC</a:t>
            </a:r>
          </a:p>
        </p:txBody>
      </p:sp>
      <p:sp>
        <p:nvSpPr>
          <p:cNvPr id="18" name="TextBox 17">
            <a:extLst>
              <a:ext uri="{FF2B5EF4-FFF2-40B4-BE49-F238E27FC236}">
                <a16:creationId xmlns:a16="http://schemas.microsoft.com/office/drawing/2014/main" id="{5BAE500C-D46D-5034-BA8A-8293C5889330}"/>
              </a:ext>
            </a:extLst>
          </p:cNvPr>
          <p:cNvSpPr txBox="1"/>
          <p:nvPr/>
        </p:nvSpPr>
        <p:spPr>
          <a:xfrm>
            <a:off x="4982729" y="5306093"/>
            <a:ext cx="2141973" cy="369332"/>
          </a:xfrm>
          <a:prstGeom prst="rect">
            <a:avLst/>
          </a:prstGeom>
          <a:noFill/>
        </p:spPr>
        <p:txBody>
          <a:bodyPr wrap="square" rtlCol="0">
            <a:spAutoFit/>
          </a:bodyPr>
          <a:lstStyle/>
          <a:p>
            <a:r>
              <a:rPr lang="en-US" dirty="0"/>
              <a:t>(c) after the analysis</a:t>
            </a:r>
          </a:p>
        </p:txBody>
      </p:sp>
      <p:pic>
        <p:nvPicPr>
          <p:cNvPr id="20" name="Picture 19">
            <a:extLst>
              <a:ext uri="{FF2B5EF4-FFF2-40B4-BE49-F238E27FC236}">
                <a16:creationId xmlns:a16="http://schemas.microsoft.com/office/drawing/2014/main" id="{506171DF-3A29-D4D8-92DD-5234EB143CAA}"/>
              </a:ext>
            </a:extLst>
          </p:cNvPr>
          <p:cNvPicPr>
            <a:picLocks noChangeAspect="1"/>
          </p:cNvPicPr>
          <p:nvPr/>
        </p:nvPicPr>
        <p:blipFill>
          <a:blip r:embed="rId4"/>
          <a:stretch>
            <a:fillRect/>
          </a:stretch>
        </p:blipFill>
        <p:spPr>
          <a:xfrm>
            <a:off x="2251483" y="3365362"/>
            <a:ext cx="4641034" cy="1938066"/>
          </a:xfrm>
          <a:prstGeom prst="rect">
            <a:avLst/>
          </a:prstGeom>
        </p:spPr>
      </p:pic>
      <p:sp>
        <p:nvSpPr>
          <p:cNvPr id="21" name="TextBox 20">
            <a:extLst>
              <a:ext uri="{FF2B5EF4-FFF2-40B4-BE49-F238E27FC236}">
                <a16:creationId xmlns:a16="http://schemas.microsoft.com/office/drawing/2014/main" id="{CEE79CBD-C2B9-4B14-EAE6-6C162715004A}"/>
              </a:ext>
            </a:extLst>
          </p:cNvPr>
          <p:cNvSpPr txBox="1"/>
          <p:nvPr/>
        </p:nvSpPr>
        <p:spPr>
          <a:xfrm>
            <a:off x="5561766" y="1444506"/>
            <a:ext cx="3103034" cy="1200329"/>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t>Observation 2: All path edges sharing the same anchor site are generated from the same self-loop path edge.</a:t>
            </a:r>
          </a:p>
        </p:txBody>
      </p:sp>
      <p:sp>
        <p:nvSpPr>
          <p:cNvPr id="23" name="TextBox 22">
            <a:extLst>
              <a:ext uri="{FF2B5EF4-FFF2-40B4-BE49-F238E27FC236}">
                <a16:creationId xmlns:a16="http://schemas.microsoft.com/office/drawing/2014/main" id="{0F9768E4-546D-64C3-3F91-087647F8D1B9}"/>
              </a:ext>
            </a:extLst>
          </p:cNvPr>
          <p:cNvSpPr txBox="1"/>
          <p:nvPr/>
        </p:nvSpPr>
        <p:spPr>
          <a:xfrm>
            <a:off x="2449957" y="5780553"/>
            <a:ext cx="4434418" cy="707886"/>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2000" dirty="0"/>
              <a:t>With redundancy-avoiding edges, the method </a:t>
            </a:r>
            <a:r>
              <a:rPr lang="en-US" sz="2000" dirty="0" err="1">
                <a:latin typeface="Consolas" panose="020B0609020204030204" pitchFamily="49" charset="0"/>
              </a:rPr>
              <a:t>misc</a:t>
            </a:r>
            <a:r>
              <a:rPr lang="en-US" sz="2000" dirty="0">
                <a:latin typeface="Consolas" panose="020B0609020204030204" pitchFamily="49" charset="0"/>
              </a:rPr>
              <a:t>()</a:t>
            </a:r>
            <a:r>
              <a:rPr lang="en-US" sz="2000" dirty="0"/>
              <a:t> is analyzed only once.</a:t>
            </a:r>
          </a:p>
        </p:txBody>
      </p:sp>
    </p:spTree>
    <p:extLst>
      <p:ext uri="{BB962C8B-B14F-4D97-AF65-F5344CB8AC3E}">
        <p14:creationId xmlns:p14="http://schemas.microsoft.com/office/powerpoint/2010/main" val="6495313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EF2C039-E6F6-05E3-6483-D8BEDCDB63EA}"/>
              </a:ext>
            </a:extLst>
          </p:cNvPr>
          <p:cNvSpPr/>
          <p:nvPr/>
        </p:nvSpPr>
        <p:spPr>
          <a:xfrm>
            <a:off x="0" y="6599054"/>
            <a:ext cx="9144000" cy="25894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E5A01F32-7C37-CEC7-FCC4-C43A9EB20B13}"/>
              </a:ext>
            </a:extLst>
          </p:cNvPr>
          <p:cNvSpPr txBox="1"/>
          <p:nvPr/>
        </p:nvSpPr>
        <p:spPr>
          <a:xfrm>
            <a:off x="1601" y="6599054"/>
            <a:ext cx="1933996" cy="261610"/>
          </a:xfrm>
          <a:prstGeom prst="rect">
            <a:avLst/>
          </a:prstGeom>
          <a:noFill/>
        </p:spPr>
        <p:txBody>
          <a:bodyPr wrap="square" tIns="45720" bIns="45720" rtlCol="0">
            <a:spAutoFit/>
          </a:bodyPr>
          <a:lstStyle/>
          <a:p>
            <a:r>
              <a:rPr lang="en-US" sz="1100" dirty="0">
                <a:solidFill>
                  <a:schemeClr val="bg1"/>
                </a:solidFill>
              </a:rPr>
              <a:t>ISSTA 2023</a:t>
            </a:r>
          </a:p>
        </p:txBody>
      </p:sp>
      <p:sp>
        <p:nvSpPr>
          <p:cNvPr id="7" name="TextBox 6">
            <a:extLst>
              <a:ext uri="{FF2B5EF4-FFF2-40B4-BE49-F238E27FC236}">
                <a16:creationId xmlns:a16="http://schemas.microsoft.com/office/drawing/2014/main" id="{4D6A2646-9062-63D8-236C-F52951992484}"/>
              </a:ext>
            </a:extLst>
          </p:cNvPr>
          <p:cNvSpPr txBox="1"/>
          <p:nvPr/>
        </p:nvSpPr>
        <p:spPr>
          <a:xfrm>
            <a:off x="8664800" y="6599054"/>
            <a:ext cx="477279" cy="261610"/>
          </a:xfrm>
          <a:prstGeom prst="rect">
            <a:avLst/>
          </a:prstGeom>
          <a:noFill/>
        </p:spPr>
        <p:txBody>
          <a:bodyPr wrap="square" tIns="45720" bIns="45720" rtlCol="0">
            <a:spAutoFit/>
          </a:bodyPr>
          <a:lstStyle/>
          <a:p>
            <a:pPr algn="r"/>
            <a:r>
              <a:rPr lang="en-US" sz="1100" dirty="0">
                <a:solidFill>
                  <a:schemeClr val="bg1"/>
                </a:solidFill>
              </a:rPr>
              <a:t>15</a:t>
            </a:r>
          </a:p>
        </p:txBody>
      </p:sp>
      <p:sp>
        <p:nvSpPr>
          <p:cNvPr id="9" name="Rectangle 8">
            <a:extLst>
              <a:ext uri="{FF2B5EF4-FFF2-40B4-BE49-F238E27FC236}">
                <a16:creationId xmlns:a16="http://schemas.microsoft.com/office/drawing/2014/main" id="{6F0C030E-BB42-8E59-8839-7A5DD8761B58}"/>
              </a:ext>
            </a:extLst>
          </p:cNvPr>
          <p:cNvSpPr/>
          <p:nvPr/>
        </p:nvSpPr>
        <p:spPr>
          <a:xfrm>
            <a:off x="0" y="-1"/>
            <a:ext cx="9144000" cy="81898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lIns="274320" rtlCol="0" anchor="ctr"/>
          <a:lstStyle/>
          <a:p>
            <a:r>
              <a:rPr lang="en-US" sz="3600" dirty="0"/>
              <a:t>Data-Fact-Level Path-Edge GC Algorithm</a:t>
            </a:r>
          </a:p>
        </p:txBody>
      </p:sp>
      <p:pic>
        <p:nvPicPr>
          <p:cNvPr id="8" name="Picture 7">
            <a:extLst>
              <a:ext uri="{FF2B5EF4-FFF2-40B4-BE49-F238E27FC236}">
                <a16:creationId xmlns:a16="http://schemas.microsoft.com/office/drawing/2014/main" id="{19C6C8AC-76A0-A709-C0D8-C11FEA00ED14}"/>
              </a:ext>
            </a:extLst>
          </p:cNvPr>
          <p:cNvPicPr>
            <a:picLocks noChangeAspect="1"/>
          </p:cNvPicPr>
          <p:nvPr/>
        </p:nvPicPr>
        <p:blipFill>
          <a:blip r:embed="rId3"/>
          <a:stretch>
            <a:fillRect/>
          </a:stretch>
        </p:blipFill>
        <p:spPr>
          <a:xfrm>
            <a:off x="240561" y="872756"/>
            <a:ext cx="4154101" cy="5672526"/>
          </a:xfrm>
          <a:prstGeom prst="rect">
            <a:avLst/>
          </a:prstGeom>
        </p:spPr>
      </p:pic>
      <p:pic>
        <p:nvPicPr>
          <p:cNvPr id="11" name="Picture 10">
            <a:extLst>
              <a:ext uri="{FF2B5EF4-FFF2-40B4-BE49-F238E27FC236}">
                <a16:creationId xmlns:a16="http://schemas.microsoft.com/office/drawing/2014/main" id="{78E7E418-45D2-E9D8-1BB5-1D1094426E9D}"/>
              </a:ext>
            </a:extLst>
          </p:cNvPr>
          <p:cNvPicPr>
            <a:picLocks noChangeAspect="1"/>
          </p:cNvPicPr>
          <p:nvPr/>
        </p:nvPicPr>
        <p:blipFill>
          <a:blip r:embed="rId4"/>
          <a:stretch>
            <a:fillRect/>
          </a:stretch>
        </p:blipFill>
        <p:spPr>
          <a:xfrm>
            <a:off x="4527648" y="1781751"/>
            <a:ext cx="4375791" cy="3294497"/>
          </a:xfrm>
          <a:prstGeom prst="rect">
            <a:avLst/>
          </a:prstGeom>
        </p:spPr>
      </p:pic>
    </p:spTree>
    <p:extLst>
      <p:ext uri="{BB962C8B-B14F-4D97-AF65-F5344CB8AC3E}">
        <p14:creationId xmlns:p14="http://schemas.microsoft.com/office/powerpoint/2010/main" val="13912630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EF2C039-E6F6-05E3-6483-D8BEDCDB63EA}"/>
              </a:ext>
            </a:extLst>
          </p:cNvPr>
          <p:cNvSpPr/>
          <p:nvPr/>
        </p:nvSpPr>
        <p:spPr>
          <a:xfrm>
            <a:off x="0" y="6599054"/>
            <a:ext cx="9144000" cy="25894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E5A01F32-7C37-CEC7-FCC4-C43A9EB20B13}"/>
              </a:ext>
            </a:extLst>
          </p:cNvPr>
          <p:cNvSpPr txBox="1"/>
          <p:nvPr/>
        </p:nvSpPr>
        <p:spPr>
          <a:xfrm>
            <a:off x="1601" y="6599054"/>
            <a:ext cx="1933996" cy="261610"/>
          </a:xfrm>
          <a:prstGeom prst="rect">
            <a:avLst/>
          </a:prstGeom>
          <a:noFill/>
        </p:spPr>
        <p:txBody>
          <a:bodyPr wrap="square" tIns="45720" bIns="45720" rtlCol="0">
            <a:spAutoFit/>
          </a:bodyPr>
          <a:lstStyle/>
          <a:p>
            <a:r>
              <a:rPr lang="en-US" sz="1100" dirty="0">
                <a:solidFill>
                  <a:schemeClr val="bg1"/>
                </a:solidFill>
              </a:rPr>
              <a:t>ISSTA 2023</a:t>
            </a:r>
          </a:p>
        </p:txBody>
      </p:sp>
      <p:sp>
        <p:nvSpPr>
          <p:cNvPr id="7" name="TextBox 6">
            <a:extLst>
              <a:ext uri="{FF2B5EF4-FFF2-40B4-BE49-F238E27FC236}">
                <a16:creationId xmlns:a16="http://schemas.microsoft.com/office/drawing/2014/main" id="{4D6A2646-9062-63D8-236C-F52951992484}"/>
              </a:ext>
            </a:extLst>
          </p:cNvPr>
          <p:cNvSpPr txBox="1"/>
          <p:nvPr/>
        </p:nvSpPr>
        <p:spPr>
          <a:xfrm>
            <a:off x="8664800" y="6599054"/>
            <a:ext cx="477279" cy="261610"/>
          </a:xfrm>
          <a:prstGeom prst="rect">
            <a:avLst/>
          </a:prstGeom>
          <a:noFill/>
        </p:spPr>
        <p:txBody>
          <a:bodyPr wrap="square" tIns="45720" bIns="45720" rtlCol="0">
            <a:spAutoFit/>
          </a:bodyPr>
          <a:lstStyle/>
          <a:p>
            <a:pPr algn="r"/>
            <a:r>
              <a:rPr lang="en-US" sz="1100" dirty="0">
                <a:solidFill>
                  <a:schemeClr val="bg1"/>
                </a:solidFill>
              </a:rPr>
              <a:t>14</a:t>
            </a:r>
          </a:p>
        </p:txBody>
      </p:sp>
      <p:sp>
        <p:nvSpPr>
          <p:cNvPr id="9" name="Rectangle 8">
            <a:extLst>
              <a:ext uri="{FF2B5EF4-FFF2-40B4-BE49-F238E27FC236}">
                <a16:creationId xmlns:a16="http://schemas.microsoft.com/office/drawing/2014/main" id="{6F0C030E-BB42-8E59-8839-7A5DD8761B58}"/>
              </a:ext>
            </a:extLst>
          </p:cNvPr>
          <p:cNvSpPr/>
          <p:nvPr/>
        </p:nvSpPr>
        <p:spPr>
          <a:xfrm>
            <a:off x="0" y="-1"/>
            <a:ext cx="9144000" cy="81898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lIns="274320" rtlCol="0" anchor="ctr"/>
          <a:lstStyle/>
          <a:p>
            <a:r>
              <a:rPr lang="en-US" sz="3600" dirty="0"/>
              <a:t>Our Approach: FPC</a:t>
            </a:r>
          </a:p>
        </p:txBody>
      </p:sp>
      <p:sp>
        <p:nvSpPr>
          <p:cNvPr id="2" name="TextBox 1">
            <a:extLst>
              <a:ext uri="{FF2B5EF4-FFF2-40B4-BE49-F238E27FC236}">
                <a16:creationId xmlns:a16="http://schemas.microsoft.com/office/drawing/2014/main" id="{E3272F3D-2AC3-1952-C83F-B542FAB1CC77}"/>
              </a:ext>
            </a:extLst>
          </p:cNvPr>
          <p:cNvSpPr txBox="1"/>
          <p:nvPr/>
        </p:nvSpPr>
        <p:spPr>
          <a:xfrm>
            <a:off x="954617" y="2213282"/>
            <a:ext cx="7234766" cy="2431435"/>
          </a:xfrm>
          <a:prstGeom prst="rect">
            <a:avLst/>
          </a:prstGeom>
          <a:noFill/>
        </p:spPr>
        <p:txBody>
          <a:bodyPr wrap="square" rtlCol="0">
            <a:spAutoFit/>
          </a:bodyPr>
          <a:lstStyle/>
          <a:p>
            <a:r>
              <a:rPr lang="en-US" sz="2800" dirty="0"/>
              <a:t>Using a </a:t>
            </a:r>
            <a:r>
              <a:rPr lang="en-US" sz="2800" u="sng" dirty="0"/>
              <a:t>f</a:t>
            </a:r>
            <a:r>
              <a:rPr lang="en-US" sz="2800" dirty="0"/>
              <a:t>ine-grained </a:t>
            </a:r>
            <a:r>
              <a:rPr lang="en-US" sz="2800" u="sng" dirty="0"/>
              <a:t>p</a:t>
            </a:r>
            <a:r>
              <a:rPr lang="en-US" sz="2800" dirty="0"/>
              <a:t>ath edge garbage </a:t>
            </a:r>
            <a:r>
              <a:rPr lang="en-US" sz="2800" u="sng" dirty="0"/>
              <a:t>c</a:t>
            </a:r>
            <a:r>
              <a:rPr lang="en-US" sz="2800" dirty="0"/>
              <a:t>ollector</a:t>
            </a:r>
          </a:p>
          <a:p>
            <a:endParaRPr lang="en-US" sz="2800" dirty="0"/>
          </a:p>
          <a:p>
            <a:pPr marL="457200" indent="-457200">
              <a:buFont typeface="Courier New" panose="02070309020205020404" pitchFamily="49" charset="0"/>
              <a:buChar char="o"/>
            </a:pPr>
            <a:r>
              <a:rPr lang="en-US" sz="2400" dirty="0"/>
              <a:t>Data-fact-level</a:t>
            </a:r>
          </a:p>
          <a:p>
            <a:pPr marL="457200" indent="-457200">
              <a:buFont typeface="Courier New" panose="02070309020205020404" pitchFamily="49" charset="0"/>
              <a:buChar char="o"/>
            </a:pPr>
            <a:r>
              <a:rPr lang="en-US" sz="2400" dirty="0"/>
              <a:t>Light-weight</a:t>
            </a:r>
          </a:p>
          <a:p>
            <a:pPr marL="457200" indent="-457200">
              <a:buFont typeface="Courier New" panose="02070309020205020404" pitchFamily="49" charset="0"/>
              <a:buChar char="o"/>
            </a:pPr>
            <a:r>
              <a:rPr lang="en-US" sz="2400" dirty="0"/>
              <a:t>Efficient</a:t>
            </a:r>
          </a:p>
          <a:p>
            <a:pPr marL="457200" indent="-457200">
              <a:buFont typeface="Courier New" panose="02070309020205020404" pitchFamily="49" charset="0"/>
              <a:buChar char="o"/>
            </a:pPr>
            <a:r>
              <a:rPr lang="en-US" sz="2400" dirty="0"/>
              <a:t>No redundancy</a:t>
            </a:r>
          </a:p>
        </p:txBody>
      </p:sp>
    </p:spTree>
    <p:extLst>
      <p:ext uri="{BB962C8B-B14F-4D97-AF65-F5344CB8AC3E}">
        <p14:creationId xmlns:p14="http://schemas.microsoft.com/office/powerpoint/2010/main" val="20241777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EF2C039-E6F6-05E3-6483-D8BEDCDB63EA}"/>
              </a:ext>
            </a:extLst>
          </p:cNvPr>
          <p:cNvSpPr/>
          <p:nvPr/>
        </p:nvSpPr>
        <p:spPr>
          <a:xfrm>
            <a:off x="0" y="6599054"/>
            <a:ext cx="9144000" cy="25894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E5A01F32-7C37-CEC7-FCC4-C43A9EB20B13}"/>
              </a:ext>
            </a:extLst>
          </p:cNvPr>
          <p:cNvSpPr txBox="1"/>
          <p:nvPr/>
        </p:nvSpPr>
        <p:spPr>
          <a:xfrm>
            <a:off x="1601" y="6599054"/>
            <a:ext cx="1933996" cy="261610"/>
          </a:xfrm>
          <a:prstGeom prst="rect">
            <a:avLst/>
          </a:prstGeom>
          <a:noFill/>
        </p:spPr>
        <p:txBody>
          <a:bodyPr wrap="square" tIns="45720" bIns="45720" rtlCol="0">
            <a:spAutoFit/>
          </a:bodyPr>
          <a:lstStyle/>
          <a:p>
            <a:r>
              <a:rPr lang="en-US" sz="1100" dirty="0">
                <a:solidFill>
                  <a:schemeClr val="bg1"/>
                </a:solidFill>
              </a:rPr>
              <a:t>ISSTA 2023</a:t>
            </a:r>
          </a:p>
        </p:txBody>
      </p:sp>
      <p:sp>
        <p:nvSpPr>
          <p:cNvPr id="7" name="TextBox 6">
            <a:extLst>
              <a:ext uri="{FF2B5EF4-FFF2-40B4-BE49-F238E27FC236}">
                <a16:creationId xmlns:a16="http://schemas.microsoft.com/office/drawing/2014/main" id="{4D6A2646-9062-63D8-236C-F52951992484}"/>
              </a:ext>
            </a:extLst>
          </p:cNvPr>
          <p:cNvSpPr txBox="1"/>
          <p:nvPr/>
        </p:nvSpPr>
        <p:spPr>
          <a:xfrm>
            <a:off x="8664800" y="6599054"/>
            <a:ext cx="477279" cy="261610"/>
          </a:xfrm>
          <a:prstGeom prst="rect">
            <a:avLst/>
          </a:prstGeom>
          <a:noFill/>
        </p:spPr>
        <p:txBody>
          <a:bodyPr wrap="square" tIns="45720" bIns="45720" rtlCol="0">
            <a:spAutoFit/>
          </a:bodyPr>
          <a:lstStyle/>
          <a:p>
            <a:pPr algn="r"/>
            <a:r>
              <a:rPr lang="en-US" sz="1100" dirty="0">
                <a:solidFill>
                  <a:schemeClr val="bg1"/>
                </a:solidFill>
              </a:rPr>
              <a:t>16</a:t>
            </a:r>
          </a:p>
        </p:txBody>
      </p:sp>
      <p:sp>
        <p:nvSpPr>
          <p:cNvPr id="9" name="Rectangle 8">
            <a:extLst>
              <a:ext uri="{FF2B5EF4-FFF2-40B4-BE49-F238E27FC236}">
                <a16:creationId xmlns:a16="http://schemas.microsoft.com/office/drawing/2014/main" id="{6F0C030E-BB42-8E59-8839-7A5DD8761B58}"/>
              </a:ext>
            </a:extLst>
          </p:cNvPr>
          <p:cNvSpPr/>
          <p:nvPr/>
        </p:nvSpPr>
        <p:spPr>
          <a:xfrm>
            <a:off x="0" y="-1"/>
            <a:ext cx="9144000" cy="81898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lIns="274320" rtlCol="0" anchor="ctr"/>
          <a:lstStyle/>
          <a:p>
            <a:r>
              <a:rPr lang="en-US" sz="3600" dirty="0"/>
              <a:t>Implementation</a:t>
            </a:r>
          </a:p>
        </p:txBody>
      </p:sp>
      <p:sp>
        <p:nvSpPr>
          <p:cNvPr id="2" name="TextBox 1">
            <a:extLst>
              <a:ext uri="{FF2B5EF4-FFF2-40B4-BE49-F238E27FC236}">
                <a16:creationId xmlns:a16="http://schemas.microsoft.com/office/drawing/2014/main" id="{37F2BDD6-5CF1-2915-3A1B-8F1C29A838B8}"/>
              </a:ext>
            </a:extLst>
          </p:cNvPr>
          <p:cNvSpPr txBox="1"/>
          <p:nvPr/>
        </p:nvSpPr>
        <p:spPr>
          <a:xfrm>
            <a:off x="429491" y="1443841"/>
            <a:ext cx="8285017" cy="3970318"/>
          </a:xfrm>
          <a:prstGeom prst="rect">
            <a:avLst/>
          </a:prstGeom>
          <a:noFill/>
        </p:spPr>
        <p:txBody>
          <a:bodyPr wrap="square" rtlCol="0">
            <a:spAutoFit/>
          </a:bodyPr>
          <a:lstStyle/>
          <a:p>
            <a:pPr marL="342900" indent="-342900">
              <a:buFont typeface="Courier New" panose="02070309020205020404" pitchFamily="49" charset="0"/>
              <a:buChar char="o"/>
            </a:pPr>
            <a:r>
              <a:rPr lang="en-US" sz="2800" dirty="0"/>
              <a:t>Implemented in </a:t>
            </a:r>
            <a:r>
              <a:rPr lang="en-US" sz="2800" b="1" dirty="0" err="1"/>
              <a:t>FlowDroid</a:t>
            </a:r>
            <a:r>
              <a:rPr lang="en-US" sz="2800" b="1" dirty="0"/>
              <a:t> (PLDI’14)</a:t>
            </a:r>
            <a:r>
              <a:rPr lang="en-US" sz="2800" dirty="0"/>
              <a:t> to compare with </a:t>
            </a:r>
            <a:r>
              <a:rPr lang="en-US" sz="2800" b="1" dirty="0" err="1"/>
              <a:t>CleanDroid</a:t>
            </a:r>
            <a:r>
              <a:rPr lang="en-US" sz="2800" b="1" dirty="0"/>
              <a:t> (ICSE’21)</a:t>
            </a:r>
          </a:p>
          <a:p>
            <a:endParaRPr lang="en-US" sz="2800" dirty="0"/>
          </a:p>
          <a:p>
            <a:pPr marL="342900" indent="-342900">
              <a:buFont typeface="Courier New" panose="02070309020205020404" pitchFamily="49" charset="0"/>
              <a:buChar char="o"/>
            </a:pPr>
            <a:r>
              <a:rPr lang="en-US" sz="2800" dirty="0"/>
              <a:t>In about </a:t>
            </a:r>
            <a:r>
              <a:rPr lang="en-US" sz="2800" b="1" dirty="0"/>
              <a:t>600 lines</a:t>
            </a:r>
            <a:r>
              <a:rPr lang="en-US" sz="2800" dirty="0"/>
              <a:t> of Java code</a:t>
            </a:r>
          </a:p>
          <a:p>
            <a:endParaRPr lang="en-US" sz="2800" dirty="0"/>
          </a:p>
          <a:p>
            <a:pPr marL="342900" indent="-342900">
              <a:buFont typeface="Courier New" panose="02070309020205020404" pitchFamily="49" charset="0"/>
              <a:buChar char="o"/>
            </a:pPr>
            <a:r>
              <a:rPr lang="en-US" sz="2800" dirty="0"/>
              <a:t>Has been </a:t>
            </a:r>
            <a:r>
              <a:rPr lang="en-US" sz="2800" b="1" dirty="0"/>
              <a:t>merged</a:t>
            </a:r>
            <a:r>
              <a:rPr lang="en-US" sz="2800" dirty="0"/>
              <a:t> into </a:t>
            </a:r>
            <a:r>
              <a:rPr lang="en-US" sz="2800" dirty="0" err="1"/>
              <a:t>FlowDroid</a:t>
            </a:r>
            <a:endParaRPr lang="en-US" sz="2800" dirty="0"/>
          </a:p>
          <a:p>
            <a:endParaRPr lang="en-US" sz="2800" dirty="0"/>
          </a:p>
          <a:p>
            <a:pPr marL="342900" indent="-342900">
              <a:buFont typeface="Courier New" panose="02070309020205020404" pitchFamily="49" charset="0"/>
              <a:buChar char="o"/>
            </a:pPr>
            <a:r>
              <a:rPr lang="en-US" sz="2800" dirty="0"/>
              <a:t>Available at https://github.com/DongjieHe/FPC</a:t>
            </a:r>
          </a:p>
          <a:p>
            <a:r>
              <a:rPr lang="en-US" sz="2800" dirty="0"/>
              <a:t> </a:t>
            </a:r>
          </a:p>
        </p:txBody>
      </p:sp>
      <p:pic>
        <p:nvPicPr>
          <p:cNvPr id="4" name="Picture 3">
            <a:extLst>
              <a:ext uri="{FF2B5EF4-FFF2-40B4-BE49-F238E27FC236}">
                <a16:creationId xmlns:a16="http://schemas.microsoft.com/office/drawing/2014/main" id="{3E32C6A7-3791-792E-AD04-2AE7735BA6F8}"/>
              </a:ext>
            </a:extLst>
          </p:cNvPr>
          <p:cNvPicPr>
            <a:picLocks noChangeAspect="1"/>
          </p:cNvPicPr>
          <p:nvPr/>
        </p:nvPicPr>
        <p:blipFill>
          <a:blip r:embed="rId3"/>
          <a:stretch>
            <a:fillRect/>
          </a:stretch>
        </p:blipFill>
        <p:spPr>
          <a:xfrm>
            <a:off x="527609" y="5055235"/>
            <a:ext cx="3189812" cy="1369471"/>
          </a:xfrm>
          <a:prstGeom prst="rect">
            <a:avLst/>
          </a:prstGeom>
        </p:spPr>
      </p:pic>
    </p:spTree>
    <p:extLst>
      <p:ext uri="{BB962C8B-B14F-4D97-AF65-F5344CB8AC3E}">
        <p14:creationId xmlns:p14="http://schemas.microsoft.com/office/powerpoint/2010/main" val="27451993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EF2C039-E6F6-05E3-6483-D8BEDCDB63EA}"/>
              </a:ext>
            </a:extLst>
          </p:cNvPr>
          <p:cNvSpPr/>
          <p:nvPr/>
        </p:nvSpPr>
        <p:spPr>
          <a:xfrm>
            <a:off x="0" y="6599054"/>
            <a:ext cx="9144000" cy="25894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E5A01F32-7C37-CEC7-FCC4-C43A9EB20B13}"/>
              </a:ext>
            </a:extLst>
          </p:cNvPr>
          <p:cNvSpPr txBox="1"/>
          <p:nvPr/>
        </p:nvSpPr>
        <p:spPr>
          <a:xfrm>
            <a:off x="1601" y="6599054"/>
            <a:ext cx="1933996" cy="261610"/>
          </a:xfrm>
          <a:prstGeom prst="rect">
            <a:avLst/>
          </a:prstGeom>
          <a:noFill/>
        </p:spPr>
        <p:txBody>
          <a:bodyPr wrap="square" tIns="45720" bIns="45720" rtlCol="0">
            <a:spAutoFit/>
          </a:bodyPr>
          <a:lstStyle/>
          <a:p>
            <a:r>
              <a:rPr lang="en-US" sz="1100" dirty="0">
                <a:solidFill>
                  <a:schemeClr val="bg1"/>
                </a:solidFill>
              </a:rPr>
              <a:t>ISSTA 2023</a:t>
            </a:r>
          </a:p>
        </p:txBody>
      </p:sp>
      <p:sp>
        <p:nvSpPr>
          <p:cNvPr id="7" name="TextBox 6">
            <a:extLst>
              <a:ext uri="{FF2B5EF4-FFF2-40B4-BE49-F238E27FC236}">
                <a16:creationId xmlns:a16="http://schemas.microsoft.com/office/drawing/2014/main" id="{4D6A2646-9062-63D8-236C-F52951992484}"/>
              </a:ext>
            </a:extLst>
          </p:cNvPr>
          <p:cNvSpPr txBox="1"/>
          <p:nvPr/>
        </p:nvSpPr>
        <p:spPr>
          <a:xfrm>
            <a:off x="8664800" y="6599054"/>
            <a:ext cx="477279" cy="261610"/>
          </a:xfrm>
          <a:prstGeom prst="rect">
            <a:avLst/>
          </a:prstGeom>
          <a:noFill/>
        </p:spPr>
        <p:txBody>
          <a:bodyPr wrap="square" tIns="45720" bIns="45720" rtlCol="0">
            <a:spAutoFit/>
          </a:bodyPr>
          <a:lstStyle/>
          <a:p>
            <a:pPr algn="r"/>
            <a:r>
              <a:rPr lang="en-US" sz="1100" dirty="0">
                <a:solidFill>
                  <a:schemeClr val="bg1"/>
                </a:solidFill>
              </a:rPr>
              <a:t>17</a:t>
            </a:r>
          </a:p>
        </p:txBody>
      </p:sp>
      <p:sp>
        <p:nvSpPr>
          <p:cNvPr id="9" name="Rectangle 8">
            <a:extLst>
              <a:ext uri="{FF2B5EF4-FFF2-40B4-BE49-F238E27FC236}">
                <a16:creationId xmlns:a16="http://schemas.microsoft.com/office/drawing/2014/main" id="{6F0C030E-BB42-8E59-8839-7A5DD8761B58}"/>
              </a:ext>
            </a:extLst>
          </p:cNvPr>
          <p:cNvSpPr/>
          <p:nvPr/>
        </p:nvSpPr>
        <p:spPr>
          <a:xfrm>
            <a:off x="0" y="-1"/>
            <a:ext cx="9144000" cy="81898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lIns="274320" rtlCol="0" anchor="ctr"/>
          <a:lstStyle/>
          <a:p>
            <a:r>
              <a:rPr lang="en-US" sz="3600" dirty="0"/>
              <a:t>Evaluation</a:t>
            </a:r>
          </a:p>
        </p:txBody>
      </p:sp>
      <p:sp>
        <p:nvSpPr>
          <p:cNvPr id="2" name="TextBox 1">
            <a:extLst>
              <a:ext uri="{FF2B5EF4-FFF2-40B4-BE49-F238E27FC236}">
                <a16:creationId xmlns:a16="http://schemas.microsoft.com/office/drawing/2014/main" id="{6917C82B-98DF-3C4F-7EEE-B83B7EFEA7BA}"/>
              </a:ext>
            </a:extLst>
          </p:cNvPr>
          <p:cNvSpPr txBox="1"/>
          <p:nvPr/>
        </p:nvSpPr>
        <p:spPr>
          <a:xfrm>
            <a:off x="310211" y="1069267"/>
            <a:ext cx="8626356" cy="4770537"/>
          </a:xfrm>
          <a:prstGeom prst="rect">
            <a:avLst/>
          </a:prstGeom>
          <a:noFill/>
        </p:spPr>
        <p:txBody>
          <a:bodyPr wrap="square" rtlCol="0">
            <a:spAutoFit/>
          </a:bodyPr>
          <a:lstStyle/>
          <a:p>
            <a:pPr marL="342900" indent="-342900">
              <a:buFont typeface="Courier New" panose="02070309020205020404" pitchFamily="49" charset="0"/>
              <a:buChar char="o"/>
            </a:pPr>
            <a:r>
              <a:rPr lang="en-US" sz="2800" dirty="0"/>
              <a:t>Benchmark</a:t>
            </a:r>
          </a:p>
          <a:p>
            <a:pPr marL="800100" lvl="1" indent="-342900">
              <a:buFont typeface="Arial" panose="020B0604020202020204" pitchFamily="34" charset="0"/>
              <a:buChar char="•"/>
            </a:pPr>
            <a:r>
              <a:rPr lang="en-US" sz="2400" dirty="0"/>
              <a:t>58 apps from 2 previous papers: </a:t>
            </a:r>
            <a:r>
              <a:rPr lang="en-US" sz="2400" b="1" dirty="0"/>
              <a:t>ASE’19</a:t>
            </a:r>
            <a:r>
              <a:rPr lang="en-US" sz="2400" dirty="0"/>
              <a:t> and </a:t>
            </a:r>
            <a:r>
              <a:rPr lang="en-US" sz="2400" b="1" dirty="0"/>
              <a:t>CGO’21</a:t>
            </a:r>
          </a:p>
          <a:p>
            <a:pPr marL="342900" indent="-342900">
              <a:buFont typeface="Courier New" panose="02070309020205020404" pitchFamily="49" charset="0"/>
              <a:buChar char="o"/>
            </a:pPr>
            <a:endParaRPr lang="en-US" sz="2800" dirty="0"/>
          </a:p>
          <a:p>
            <a:pPr marL="342900" indent="-342900">
              <a:buFont typeface="Courier New" panose="02070309020205020404" pitchFamily="49" charset="0"/>
              <a:buChar char="o"/>
            </a:pPr>
            <a:r>
              <a:rPr lang="en-US" sz="2800" dirty="0"/>
              <a:t>Evaluate on 2 metrics</a:t>
            </a:r>
          </a:p>
          <a:p>
            <a:pPr marL="800100" lvl="1" indent="-342900">
              <a:buFont typeface="Arial" panose="020B0604020202020204" pitchFamily="34" charset="0"/>
              <a:buChar char="•"/>
            </a:pPr>
            <a:r>
              <a:rPr lang="en-US" sz="2400" dirty="0"/>
              <a:t>Memory usage</a:t>
            </a:r>
          </a:p>
          <a:p>
            <a:pPr marL="800100" lvl="1" indent="-342900">
              <a:buFont typeface="Arial" panose="020B0604020202020204" pitchFamily="34" charset="0"/>
              <a:buChar char="•"/>
            </a:pPr>
            <a:r>
              <a:rPr lang="en-US" sz="2400" dirty="0"/>
              <a:t>Analysis time</a:t>
            </a:r>
          </a:p>
          <a:p>
            <a:endParaRPr lang="en-US" sz="2800" dirty="0"/>
          </a:p>
          <a:p>
            <a:pPr marL="342900" indent="-342900">
              <a:buFont typeface="Courier New" panose="02070309020205020404" pitchFamily="49" charset="0"/>
              <a:buChar char="o"/>
            </a:pPr>
            <a:r>
              <a:rPr lang="en-US" sz="2800" dirty="0"/>
              <a:t>Evaluate under varying GC intervals</a:t>
            </a:r>
          </a:p>
          <a:p>
            <a:pPr marL="800100" lvl="1" indent="-342900">
              <a:buFont typeface="Arial" panose="020B0604020202020204" pitchFamily="34" charset="0"/>
              <a:buChar char="•"/>
            </a:pPr>
            <a:r>
              <a:rPr lang="en-US" sz="2400" dirty="0"/>
              <a:t>Default: 1-second</a:t>
            </a:r>
          </a:p>
          <a:p>
            <a:endParaRPr lang="en-US" sz="2800" dirty="0"/>
          </a:p>
          <a:p>
            <a:endParaRPr lang="en-US" sz="2000" dirty="0"/>
          </a:p>
          <a:p>
            <a:r>
              <a:rPr lang="en-US" sz="2000" dirty="0"/>
              <a:t> </a:t>
            </a:r>
          </a:p>
        </p:txBody>
      </p:sp>
    </p:spTree>
    <p:extLst>
      <p:ext uri="{BB962C8B-B14F-4D97-AF65-F5344CB8AC3E}">
        <p14:creationId xmlns:p14="http://schemas.microsoft.com/office/powerpoint/2010/main" val="3300795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EF2C039-E6F6-05E3-6483-D8BEDCDB63EA}"/>
              </a:ext>
            </a:extLst>
          </p:cNvPr>
          <p:cNvSpPr/>
          <p:nvPr/>
        </p:nvSpPr>
        <p:spPr>
          <a:xfrm>
            <a:off x="0" y="6599054"/>
            <a:ext cx="9144000" cy="25894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E5A01F32-7C37-CEC7-FCC4-C43A9EB20B13}"/>
              </a:ext>
            </a:extLst>
          </p:cNvPr>
          <p:cNvSpPr txBox="1"/>
          <p:nvPr/>
        </p:nvSpPr>
        <p:spPr>
          <a:xfrm>
            <a:off x="1601" y="6599054"/>
            <a:ext cx="1933996" cy="261610"/>
          </a:xfrm>
          <a:prstGeom prst="rect">
            <a:avLst/>
          </a:prstGeom>
          <a:noFill/>
        </p:spPr>
        <p:txBody>
          <a:bodyPr wrap="square" tIns="45720" bIns="45720" rtlCol="0">
            <a:spAutoFit/>
          </a:bodyPr>
          <a:lstStyle/>
          <a:p>
            <a:r>
              <a:rPr lang="en-US" sz="1100" dirty="0">
                <a:solidFill>
                  <a:schemeClr val="bg1"/>
                </a:solidFill>
              </a:rPr>
              <a:t>ISSTA 2023</a:t>
            </a:r>
          </a:p>
        </p:txBody>
      </p:sp>
      <p:sp>
        <p:nvSpPr>
          <p:cNvPr id="7" name="TextBox 6">
            <a:extLst>
              <a:ext uri="{FF2B5EF4-FFF2-40B4-BE49-F238E27FC236}">
                <a16:creationId xmlns:a16="http://schemas.microsoft.com/office/drawing/2014/main" id="{4D6A2646-9062-63D8-236C-F52951992484}"/>
              </a:ext>
            </a:extLst>
          </p:cNvPr>
          <p:cNvSpPr txBox="1"/>
          <p:nvPr/>
        </p:nvSpPr>
        <p:spPr>
          <a:xfrm>
            <a:off x="8664800" y="6599054"/>
            <a:ext cx="477279" cy="261610"/>
          </a:xfrm>
          <a:prstGeom prst="rect">
            <a:avLst/>
          </a:prstGeom>
          <a:noFill/>
        </p:spPr>
        <p:txBody>
          <a:bodyPr wrap="square" tIns="45720" bIns="45720" rtlCol="0">
            <a:spAutoFit/>
          </a:bodyPr>
          <a:lstStyle/>
          <a:p>
            <a:pPr algn="r"/>
            <a:r>
              <a:rPr lang="en-US" sz="1100" dirty="0">
                <a:solidFill>
                  <a:schemeClr val="bg1"/>
                </a:solidFill>
              </a:rPr>
              <a:t>18</a:t>
            </a:r>
          </a:p>
        </p:txBody>
      </p:sp>
      <p:sp>
        <p:nvSpPr>
          <p:cNvPr id="9" name="Rectangle 8">
            <a:extLst>
              <a:ext uri="{FF2B5EF4-FFF2-40B4-BE49-F238E27FC236}">
                <a16:creationId xmlns:a16="http://schemas.microsoft.com/office/drawing/2014/main" id="{6F0C030E-BB42-8E59-8839-7A5DD8761B58}"/>
              </a:ext>
            </a:extLst>
          </p:cNvPr>
          <p:cNvSpPr/>
          <p:nvPr/>
        </p:nvSpPr>
        <p:spPr>
          <a:xfrm>
            <a:off x="0" y="-1"/>
            <a:ext cx="9144000" cy="81898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lIns="274320" rtlCol="0" anchor="ctr"/>
          <a:lstStyle/>
          <a:p>
            <a:r>
              <a:rPr lang="en-US" sz="3600" dirty="0"/>
              <a:t>RQ1: Memory Usage</a:t>
            </a:r>
          </a:p>
        </p:txBody>
      </p:sp>
      <p:sp>
        <p:nvSpPr>
          <p:cNvPr id="2" name="TextBox 1">
            <a:extLst>
              <a:ext uri="{FF2B5EF4-FFF2-40B4-BE49-F238E27FC236}">
                <a16:creationId xmlns:a16="http://schemas.microsoft.com/office/drawing/2014/main" id="{2389E2C4-D567-6EF4-49CA-8B362D4D8850}"/>
              </a:ext>
            </a:extLst>
          </p:cNvPr>
          <p:cNvSpPr txBox="1"/>
          <p:nvPr/>
        </p:nvSpPr>
        <p:spPr>
          <a:xfrm>
            <a:off x="5604680" y="865746"/>
            <a:ext cx="3261815" cy="369332"/>
          </a:xfrm>
          <a:prstGeom prst="rect">
            <a:avLst/>
          </a:prstGeom>
          <a:noFill/>
        </p:spPr>
        <p:txBody>
          <a:bodyPr wrap="square" rtlCol="0">
            <a:spAutoFit/>
          </a:bodyPr>
          <a:lstStyle/>
          <a:p>
            <a:r>
              <a:rPr lang="en-US" dirty="0"/>
              <a:t>Memory budget: 200 GB per app</a:t>
            </a:r>
          </a:p>
        </p:txBody>
      </p:sp>
      <p:graphicFrame>
        <p:nvGraphicFramePr>
          <p:cNvPr id="3" name="Chart 2">
            <a:extLst>
              <a:ext uri="{FF2B5EF4-FFF2-40B4-BE49-F238E27FC236}">
                <a16:creationId xmlns:a16="http://schemas.microsoft.com/office/drawing/2014/main" id="{0BF48847-BB2E-C11E-7C7A-5ABC29568908}"/>
              </a:ext>
            </a:extLst>
          </p:cNvPr>
          <p:cNvGraphicFramePr>
            <a:graphicFrameLocks/>
          </p:cNvGraphicFramePr>
          <p:nvPr>
            <p:extLst>
              <p:ext uri="{D42A27DB-BD31-4B8C-83A1-F6EECF244321}">
                <p14:modId xmlns:p14="http://schemas.microsoft.com/office/powerpoint/2010/main" val="833177488"/>
              </p:ext>
            </p:extLst>
          </p:nvPr>
        </p:nvGraphicFramePr>
        <p:xfrm>
          <a:off x="510297" y="1281840"/>
          <a:ext cx="8123403" cy="4705951"/>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06126C98-C871-6B2B-E89A-C3BFD8E2F55E}"/>
              </a:ext>
            </a:extLst>
          </p:cNvPr>
          <p:cNvSpPr txBox="1"/>
          <p:nvPr/>
        </p:nvSpPr>
        <p:spPr>
          <a:xfrm>
            <a:off x="650294" y="5768100"/>
            <a:ext cx="7843410" cy="707886"/>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2000" dirty="0"/>
              <a:t>FPC can reduce the peak memory usage by 1.4× on average and can scale </a:t>
            </a:r>
            <a:r>
              <a:rPr lang="en-US" sz="2000" b="1" dirty="0"/>
              <a:t>3 more</a:t>
            </a:r>
            <a:r>
              <a:rPr lang="en-US" sz="2000" dirty="0"/>
              <a:t> apps than baseline.</a:t>
            </a:r>
          </a:p>
        </p:txBody>
      </p:sp>
    </p:spTree>
    <p:extLst>
      <p:ext uri="{BB962C8B-B14F-4D97-AF65-F5344CB8AC3E}">
        <p14:creationId xmlns:p14="http://schemas.microsoft.com/office/powerpoint/2010/main" val="3977988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EF2C039-E6F6-05E3-6483-D8BEDCDB63EA}"/>
              </a:ext>
            </a:extLst>
          </p:cNvPr>
          <p:cNvSpPr/>
          <p:nvPr/>
        </p:nvSpPr>
        <p:spPr>
          <a:xfrm>
            <a:off x="0" y="6599054"/>
            <a:ext cx="9144000" cy="25894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E5A01F32-7C37-CEC7-FCC4-C43A9EB20B13}"/>
              </a:ext>
            </a:extLst>
          </p:cNvPr>
          <p:cNvSpPr txBox="1"/>
          <p:nvPr/>
        </p:nvSpPr>
        <p:spPr>
          <a:xfrm>
            <a:off x="1601" y="6599054"/>
            <a:ext cx="1933996" cy="261610"/>
          </a:xfrm>
          <a:prstGeom prst="rect">
            <a:avLst/>
          </a:prstGeom>
          <a:noFill/>
        </p:spPr>
        <p:txBody>
          <a:bodyPr wrap="square" tIns="45720" bIns="45720" rtlCol="0">
            <a:spAutoFit/>
          </a:bodyPr>
          <a:lstStyle/>
          <a:p>
            <a:r>
              <a:rPr lang="en-US" sz="1100" dirty="0">
                <a:solidFill>
                  <a:schemeClr val="bg1"/>
                </a:solidFill>
              </a:rPr>
              <a:t>ISSTA 2023</a:t>
            </a:r>
          </a:p>
        </p:txBody>
      </p:sp>
      <p:sp>
        <p:nvSpPr>
          <p:cNvPr id="7" name="TextBox 6">
            <a:extLst>
              <a:ext uri="{FF2B5EF4-FFF2-40B4-BE49-F238E27FC236}">
                <a16:creationId xmlns:a16="http://schemas.microsoft.com/office/drawing/2014/main" id="{4D6A2646-9062-63D8-236C-F52951992484}"/>
              </a:ext>
            </a:extLst>
          </p:cNvPr>
          <p:cNvSpPr txBox="1"/>
          <p:nvPr/>
        </p:nvSpPr>
        <p:spPr>
          <a:xfrm>
            <a:off x="8664800" y="6599054"/>
            <a:ext cx="477279" cy="261610"/>
          </a:xfrm>
          <a:prstGeom prst="rect">
            <a:avLst/>
          </a:prstGeom>
          <a:noFill/>
        </p:spPr>
        <p:txBody>
          <a:bodyPr wrap="square" tIns="45720" bIns="45720" rtlCol="0">
            <a:spAutoFit/>
          </a:bodyPr>
          <a:lstStyle/>
          <a:p>
            <a:pPr algn="r"/>
            <a:r>
              <a:rPr lang="en-US" sz="1100" dirty="0">
                <a:solidFill>
                  <a:schemeClr val="bg1"/>
                </a:solidFill>
              </a:rPr>
              <a:t>3</a:t>
            </a:r>
          </a:p>
        </p:txBody>
      </p:sp>
      <p:sp>
        <p:nvSpPr>
          <p:cNvPr id="9" name="Rectangle 8">
            <a:extLst>
              <a:ext uri="{FF2B5EF4-FFF2-40B4-BE49-F238E27FC236}">
                <a16:creationId xmlns:a16="http://schemas.microsoft.com/office/drawing/2014/main" id="{6F0C030E-BB42-8E59-8839-7A5DD8761B58}"/>
              </a:ext>
            </a:extLst>
          </p:cNvPr>
          <p:cNvSpPr/>
          <p:nvPr/>
        </p:nvSpPr>
        <p:spPr>
          <a:xfrm>
            <a:off x="0" y="-1"/>
            <a:ext cx="9144000" cy="81898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lIns="274320" rtlCol="0" anchor="ctr"/>
          <a:lstStyle/>
          <a:p>
            <a:r>
              <a:rPr lang="en-US" sz="3600" dirty="0"/>
              <a:t>A Running Example: Taint Analysis</a:t>
            </a:r>
          </a:p>
        </p:txBody>
      </p:sp>
      <p:pic>
        <p:nvPicPr>
          <p:cNvPr id="3" name="Picture 2">
            <a:extLst>
              <a:ext uri="{FF2B5EF4-FFF2-40B4-BE49-F238E27FC236}">
                <a16:creationId xmlns:a16="http://schemas.microsoft.com/office/drawing/2014/main" id="{E19D7129-7FEF-E7ED-EAED-8D711099159F}"/>
              </a:ext>
            </a:extLst>
          </p:cNvPr>
          <p:cNvPicPr>
            <a:picLocks noGrp="1" noRot="1" noChangeAspect="1" noMove="1" noResize="1" noEditPoints="1" noAdjustHandles="1" noChangeArrowheads="1" noChangeShapeType="1" noCrop="1"/>
          </p:cNvPicPr>
          <p:nvPr/>
        </p:nvPicPr>
        <p:blipFill>
          <a:blip r:embed="rId3"/>
          <a:stretch>
            <a:fillRect/>
          </a:stretch>
        </p:blipFill>
        <p:spPr>
          <a:xfrm>
            <a:off x="221568" y="1048961"/>
            <a:ext cx="8685365" cy="5137027"/>
          </a:xfrm>
          <a:prstGeom prst="rect">
            <a:avLst/>
          </a:prstGeom>
        </p:spPr>
      </p:pic>
      <p:sp>
        <p:nvSpPr>
          <p:cNvPr id="2" name="Rectangle 1">
            <a:extLst>
              <a:ext uri="{FF2B5EF4-FFF2-40B4-BE49-F238E27FC236}">
                <a16:creationId xmlns:a16="http://schemas.microsoft.com/office/drawing/2014/main" id="{FBB5B994-FB42-1A18-E299-85E2C8764654}"/>
              </a:ext>
            </a:extLst>
          </p:cNvPr>
          <p:cNvSpPr/>
          <p:nvPr/>
        </p:nvSpPr>
        <p:spPr>
          <a:xfrm>
            <a:off x="1071035" y="2602211"/>
            <a:ext cx="601134" cy="220134"/>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74CE177-20BA-8FE3-CD66-03CE67868F31}"/>
              </a:ext>
            </a:extLst>
          </p:cNvPr>
          <p:cNvSpPr/>
          <p:nvPr/>
        </p:nvSpPr>
        <p:spPr>
          <a:xfrm>
            <a:off x="1122548" y="4083876"/>
            <a:ext cx="601134" cy="220134"/>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6B081EA-28A1-749D-D330-D43EEE388AF8}"/>
              </a:ext>
            </a:extLst>
          </p:cNvPr>
          <p:cNvSpPr/>
          <p:nvPr/>
        </p:nvSpPr>
        <p:spPr>
          <a:xfrm>
            <a:off x="1071035" y="5188777"/>
            <a:ext cx="601134" cy="220134"/>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C6132C-8734-261F-FC18-FEB90159481C}"/>
              </a:ext>
            </a:extLst>
          </p:cNvPr>
          <p:cNvSpPr/>
          <p:nvPr/>
        </p:nvSpPr>
        <p:spPr>
          <a:xfrm>
            <a:off x="668032" y="4826137"/>
            <a:ext cx="601134" cy="220134"/>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F8211C2-85E6-5766-25C0-A388628E82F3}"/>
              </a:ext>
            </a:extLst>
          </p:cNvPr>
          <p:cNvSpPr/>
          <p:nvPr/>
        </p:nvSpPr>
        <p:spPr>
          <a:xfrm>
            <a:off x="668032" y="3709941"/>
            <a:ext cx="601134" cy="220134"/>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83528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EF2C039-E6F6-05E3-6483-D8BEDCDB63EA}"/>
              </a:ext>
            </a:extLst>
          </p:cNvPr>
          <p:cNvSpPr/>
          <p:nvPr/>
        </p:nvSpPr>
        <p:spPr>
          <a:xfrm>
            <a:off x="0" y="6599054"/>
            <a:ext cx="9144000" cy="25894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E5A01F32-7C37-CEC7-FCC4-C43A9EB20B13}"/>
              </a:ext>
            </a:extLst>
          </p:cNvPr>
          <p:cNvSpPr txBox="1"/>
          <p:nvPr/>
        </p:nvSpPr>
        <p:spPr>
          <a:xfrm>
            <a:off x="1601" y="6599054"/>
            <a:ext cx="1933996" cy="261610"/>
          </a:xfrm>
          <a:prstGeom prst="rect">
            <a:avLst/>
          </a:prstGeom>
          <a:noFill/>
        </p:spPr>
        <p:txBody>
          <a:bodyPr wrap="square" tIns="45720" bIns="45720" rtlCol="0">
            <a:spAutoFit/>
          </a:bodyPr>
          <a:lstStyle/>
          <a:p>
            <a:r>
              <a:rPr lang="en-US" sz="1100" dirty="0">
                <a:solidFill>
                  <a:schemeClr val="bg1"/>
                </a:solidFill>
              </a:rPr>
              <a:t>ISSTA 2023</a:t>
            </a:r>
          </a:p>
        </p:txBody>
      </p:sp>
      <p:sp>
        <p:nvSpPr>
          <p:cNvPr id="7" name="TextBox 6">
            <a:extLst>
              <a:ext uri="{FF2B5EF4-FFF2-40B4-BE49-F238E27FC236}">
                <a16:creationId xmlns:a16="http://schemas.microsoft.com/office/drawing/2014/main" id="{4D6A2646-9062-63D8-236C-F52951992484}"/>
              </a:ext>
            </a:extLst>
          </p:cNvPr>
          <p:cNvSpPr txBox="1"/>
          <p:nvPr/>
        </p:nvSpPr>
        <p:spPr>
          <a:xfrm>
            <a:off x="8664800" y="6599054"/>
            <a:ext cx="477279" cy="261610"/>
          </a:xfrm>
          <a:prstGeom prst="rect">
            <a:avLst/>
          </a:prstGeom>
          <a:noFill/>
        </p:spPr>
        <p:txBody>
          <a:bodyPr wrap="square" tIns="45720" bIns="45720" rtlCol="0">
            <a:spAutoFit/>
          </a:bodyPr>
          <a:lstStyle/>
          <a:p>
            <a:pPr algn="r"/>
            <a:r>
              <a:rPr lang="en-US" sz="1100" dirty="0">
                <a:solidFill>
                  <a:schemeClr val="bg1"/>
                </a:solidFill>
              </a:rPr>
              <a:t>19</a:t>
            </a:r>
          </a:p>
        </p:txBody>
      </p:sp>
      <p:sp>
        <p:nvSpPr>
          <p:cNvPr id="9" name="Rectangle 8">
            <a:extLst>
              <a:ext uri="{FF2B5EF4-FFF2-40B4-BE49-F238E27FC236}">
                <a16:creationId xmlns:a16="http://schemas.microsoft.com/office/drawing/2014/main" id="{6F0C030E-BB42-8E59-8839-7A5DD8761B58}"/>
              </a:ext>
            </a:extLst>
          </p:cNvPr>
          <p:cNvSpPr/>
          <p:nvPr/>
        </p:nvSpPr>
        <p:spPr>
          <a:xfrm>
            <a:off x="0" y="-1"/>
            <a:ext cx="9144000" cy="81898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lIns="274320" rtlCol="0" anchor="ctr"/>
          <a:lstStyle/>
          <a:p>
            <a:r>
              <a:rPr lang="en-US" sz="3600" dirty="0"/>
              <a:t>RQ2: Analysis Time</a:t>
            </a:r>
          </a:p>
        </p:txBody>
      </p:sp>
      <p:pic>
        <p:nvPicPr>
          <p:cNvPr id="10" name="Picture 9">
            <a:extLst>
              <a:ext uri="{FF2B5EF4-FFF2-40B4-BE49-F238E27FC236}">
                <a16:creationId xmlns:a16="http://schemas.microsoft.com/office/drawing/2014/main" id="{331D9597-1FBD-FF7D-ABC2-54D90E5C539A}"/>
              </a:ext>
            </a:extLst>
          </p:cNvPr>
          <p:cNvPicPr>
            <a:picLocks noChangeAspect="1"/>
          </p:cNvPicPr>
          <p:nvPr/>
        </p:nvPicPr>
        <p:blipFill>
          <a:blip r:embed="rId3"/>
          <a:stretch>
            <a:fillRect/>
          </a:stretch>
        </p:blipFill>
        <p:spPr>
          <a:xfrm>
            <a:off x="260465" y="1701661"/>
            <a:ext cx="8623069" cy="3617181"/>
          </a:xfrm>
          <a:prstGeom prst="rect">
            <a:avLst/>
          </a:prstGeom>
        </p:spPr>
      </p:pic>
      <p:sp>
        <p:nvSpPr>
          <p:cNvPr id="2" name="TextBox 1">
            <a:extLst>
              <a:ext uri="{FF2B5EF4-FFF2-40B4-BE49-F238E27FC236}">
                <a16:creationId xmlns:a16="http://schemas.microsoft.com/office/drawing/2014/main" id="{5413B6C4-24B2-5A77-311B-064D48C9FCD4}"/>
              </a:ext>
            </a:extLst>
          </p:cNvPr>
          <p:cNvSpPr txBox="1"/>
          <p:nvPr/>
        </p:nvSpPr>
        <p:spPr>
          <a:xfrm>
            <a:off x="5991367" y="938534"/>
            <a:ext cx="3019546" cy="369332"/>
          </a:xfrm>
          <a:prstGeom prst="rect">
            <a:avLst/>
          </a:prstGeom>
          <a:noFill/>
        </p:spPr>
        <p:txBody>
          <a:bodyPr wrap="square" rtlCol="0">
            <a:spAutoFit/>
          </a:bodyPr>
          <a:lstStyle/>
          <a:p>
            <a:r>
              <a:rPr lang="en-US" dirty="0"/>
              <a:t>Time budget: 3 hours per app</a:t>
            </a:r>
          </a:p>
        </p:txBody>
      </p:sp>
      <p:sp>
        <p:nvSpPr>
          <p:cNvPr id="3" name="TextBox 2">
            <a:extLst>
              <a:ext uri="{FF2B5EF4-FFF2-40B4-BE49-F238E27FC236}">
                <a16:creationId xmlns:a16="http://schemas.microsoft.com/office/drawing/2014/main" id="{4FDACE1B-8530-7D66-2FC8-0E71A8BDDD5E}"/>
              </a:ext>
            </a:extLst>
          </p:cNvPr>
          <p:cNvSpPr txBox="1"/>
          <p:nvPr/>
        </p:nvSpPr>
        <p:spPr>
          <a:xfrm>
            <a:off x="650294" y="5768100"/>
            <a:ext cx="7843410" cy="707886"/>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2000" dirty="0"/>
              <a:t>FPC can improve both the scalability and efficiency of </a:t>
            </a:r>
            <a:r>
              <a:rPr lang="en-US" sz="2000" dirty="0" err="1"/>
              <a:t>CleanDroid</a:t>
            </a:r>
            <a:r>
              <a:rPr lang="en-US" sz="2000" dirty="0"/>
              <a:t>, the speedups range from 0.9× to 18.5× with an average of 1.7×.</a:t>
            </a:r>
          </a:p>
        </p:txBody>
      </p:sp>
    </p:spTree>
    <p:extLst>
      <p:ext uri="{BB962C8B-B14F-4D97-AF65-F5344CB8AC3E}">
        <p14:creationId xmlns:p14="http://schemas.microsoft.com/office/powerpoint/2010/main" val="25438959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EF2C039-E6F6-05E3-6483-D8BEDCDB63EA}"/>
              </a:ext>
            </a:extLst>
          </p:cNvPr>
          <p:cNvSpPr/>
          <p:nvPr/>
        </p:nvSpPr>
        <p:spPr>
          <a:xfrm>
            <a:off x="0" y="6599054"/>
            <a:ext cx="9144000" cy="25894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E5A01F32-7C37-CEC7-FCC4-C43A9EB20B13}"/>
              </a:ext>
            </a:extLst>
          </p:cNvPr>
          <p:cNvSpPr txBox="1"/>
          <p:nvPr/>
        </p:nvSpPr>
        <p:spPr>
          <a:xfrm>
            <a:off x="1601" y="6599054"/>
            <a:ext cx="1933996" cy="261610"/>
          </a:xfrm>
          <a:prstGeom prst="rect">
            <a:avLst/>
          </a:prstGeom>
          <a:noFill/>
        </p:spPr>
        <p:txBody>
          <a:bodyPr wrap="square" tIns="45720" bIns="45720" rtlCol="0">
            <a:spAutoFit/>
          </a:bodyPr>
          <a:lstStyle/>
          <a:p>
            <a:r>
              <a:rPr lang="en-US" sz="1100" dirty="0">
                <a:solidFill>
                  <a:schemeClr val="bg1"/>
                </a:solidFill>
              </a:rPr>
              <a:t>ISSTA 2023</a:t>
            </a:r>
          </a:p>
        </p:txBody>
      </p:sp>
      <p:sp>
        <p:nvSpPr>
          <p:cNvPr id="7" name="TextBox 6">
            <a:extLst>
              <a:ext uri="{FF2B5EF4-FFF2-40B4-BE49-F238E27FC236}">
                <a16:creationId xmlns:a16="http://schemas.microsoft.com/office/drawing/2014/main" id="{4D6A2646-9062-63D8-236C-F52951992484}"/>
              </a:ext>
            </a:extLst>
          </p:cNvPr>
          <p:cNvSpPr txBox="1"/>
          <p:nvPr/>
        </p:nvSpPr>
        <p:spPr>
          <a:xfrm>
            <a:off x="8664800" y="6599054"/>
            <a:ext cx="477279" cy="261610"/>
          </a:xfrm>
          <a:prstGeom prst="rect">
            <a:avLst/>
          </a:prstGeom>
          <a:noFill/>
        </p:spPr>
        <p:txBody>
          <a:bodyPr wrap="square" tIns="45720" bIns="45720" rtlCol="0">
            <a:spAutoFit/>
          </a:bodyPr>
          <a:lstStyle/>
          <a:p>
            <a:pPr algn="r"/>
            <a:r>
              <a:rPr lang="en-US" sz="1100">
                <a:solidFill>
                  <a:schemeClr val="bg1"/>
                </a:solidFill>
              </a:rPr>
              <a:t>20</a:t>
            </a:r>
            <a:endParaRPr lang="en-US" sz="1100" dirty="0">
              <a:solidFill>
                <a:schemeClr val="bg1"/>
              </a:solidFill>
            </a:endParaRPr>
          </a:p>
        </p:txBody>
      </p:sp>
      <p:sp>
        <p:nvSpPr>
          <p:cNvPr id="9" name="Rectangle 8">
            <a:extLst>
              <a:ext uri="{FF2B5EF4-FFF2-40B4-BE49-F238E27FC236}">
                <a16:creationId xmlns:a16="http://schemas.microsoft.com/office/drawing/2014/main" id="{6F0C030E-BB42-8E59-8839-7A5DD8761B58}"/>
              </a:ext>
            </a:extLst>
          </p:cNvPr>
          <p:cNvSpPr/>
          <p:nvPr/>
        </p:nvSpPr>
        <p:spPr>
          <a:xfrm>
            <a:off x="0" y="-1"/>
            <a:ext cx="9144000" cy="81898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lIns="274320" rtlCol="0" anchor="ctr"/>
          <a:lstStyle/>
          <a:p>
            <a:r>
              <a:rPr lang="en-US" sz="3600" dirty="0"/>
              <a:t>RQ3: Varying GC Intervals</a:t>
            </a:r>
          </a:p>
        </p:txBody>
      </p:sp>
      <p:pic>
        <p:nvPicPr>
          <p:cNvPr id="10" name="Picture 9">
            <a:extLst>
              <a:ext uri="{FF2B5EF4-FFF2-40B4-BE49-F238E27FC236}">
                <a16:creationId xmlns:a16="http://schemas.microsoft.com/office/drawing/2014/main" id="{C2248E56-7BCA-2EF0-4A36-9D6BECCCF367}"/>
              </a:ext>
            </a:extLst>
          </p:cNvPr>
          <p:cNvPicPr>
            <a:picLocks noChangeAspect="1"/>
          </p:cNvPicPr>
          <p:nvPr/>
        </p:nvPicPr>
        <p:blipFill>
          <a:blip r:embed="rId3"/>
          <a:stretch>
            <a:fillRect/>
          </a:stretch>
        </p:blipFill>
        <p:spPr>
          <a:xfrm>
            <a:off x="1450489" y="999991"/>
            <a:ext cx="6243022" cy="4287441"/>
          </a:xfrm>
          <a:prstGeom prst="rect">
            <a:avLst/>
          </a:prstGeom>
        </p:spPr>
      </p:pic>
      <p:sp>
        <p:nvSpPr>
          <p:cNvPr id="2" name="TextBox 1">
            <a:extLst>
              <a:ext uri="{FF2B5EF4-FFF2-40B4-BE49-F238E27FC236}">
                <a16:creationId xmlns:a16="http://schemas.microsoft.com/office/drawing/2014/main" id="{AC66DDF7-09A0-F216-7230-8E1F4610F582}"/>
              </a:ext>
            </a:extLst>
          </p:cNvPr>
          <p:cNvSpPr txBox="1"/>
          <p:nvPr/>
        </p:nvSpPr>
        <p:spPr>
          <a:xfrm>
            <a:off x="650294" y="5442890"/>
            <a:ext cx="7843410" cy="1015663"/>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2000" dirty="0"/>
              <a:t>FPC has improved </a:t>
            </a:r>
            <a:r>
              <a:rPr lang="en-US" sz="2000" dirty="0" err="1"/>
              <a:t>CleanDroid</a:t>
            </a:r>
            <a:r>
              <a:rPr lang="en-US" sz="2000" dirty="0"/>
              <a:t> by an average of 1.40× ±0.03 for the memory usage, and 1.74× ±0.02 for the analysis time. The result obtained using 1-second GC interval is </a:t>
            </a:r>
            <a:r>
              <a:rPr lang="en-US" sz="2000" b="1" dirty="0"/>
              <a:t>reliable</a:t>
            </a:r>
            <a:r>
              <a:rPr lang="en-US" sz="2000" dirty="0"/>
              <a:t>.</a:t>
            </a:r>
          </a:p>
        </p:txBody>
      </p:sp>
    </p:spTree>
    <p:extLst>
      <p:ext uri="{BB962C8B-B14F-4D97-AF65-F5344CB8AC3E}">
        <p14:creationId xmlns:p14="http://schemas.microsoft.com/office/powerpoint/2010/main" val="5781902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EF2C039-E6F6-05E3-6483-D8BEDCDB63EA}"/>
              </a:ext>
            </a:extLst>
          </p:cNvPr>
          <p:cNvSpPr/>
          <p:nvPr/>
        </p:nvSpPr>
        <p:spPr>
          <a:xfrm>
            <a:off x="0" y="6599054"/>
            <a:ext cx="9144000" cy="25894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E5A01F32-7C37-CEC7-FCC4-C43A9EB20B13}"/>
              </a:ext>
            </a:extLst>
          </p:cNvPr>
          <p:cNvSpPr txBox="1"/>
          <p:nvPr/>
        </p:nvSpPr>
        <p:spPr>
          <a:xfrm>
            <a:off x="1601" y="6599054"/>
            <a:ext cx="1933996" cy="261610"/>
          </a:xfrm>
          <a:prstGeom prst="rect">
            <a:avLst/>
          </a:prstGeom>
          <a:noFill/>
        </p:spPr>
        <p:txBody>
          <a:bodyPr wrap="square" tIns="45720" bIns="45720" rtlCol="0">
            <a:spAutoFit/>
          </a:bodyPr>
          <a:lstStyle/>
          <a:p>
            <a:r>
              <a:rPr lang="en-US" sz="1100" dirty="0">
                <a:solidFill>
                  <a:schemeClr val="bg1"/>
                </a:solidFill>
              </a:rPr>
              <a:t>ISSTA 2023</a:t>
            </a:r>
          </a:p>
        </p:txBody>
      </p:sp>
      <p:sp>
        <p:nvSpPr>
          <p:cNvPr id="7" name="TextBox 6">
            <a:extLst>
              <a:ext uri="{FF2B5EF4-FFF2-40B4-BE49-F238E27FC236}">
                <a16:creationId xmlns:a16="http://schemas.microsoft.com/office/drawing/2014/main" id="{4D6A2646-9062-63D8-236C-F52951992484}"/>
              </a:ext>
            </a:extLst>
          </p:cNvPr>
          <p:cNvSpPr txBox="1"/>
          <p:nvPr/>
        </p:nvSpPr>
        <p:spPr>
          <a:xfrm>
            <a:off x="8664800" y="6599054"/>
            <a:ext cx="477279" cy="261610"/>
          </a:xfrm>
          <a:prstGeom prst="rect">
            <a:avLst/>
          </a:prstGeom>
          <a:noFill/>
        </p:spPr>
        <p:txBody>
          <a:bodyPr wrap="square" tIns="45720" bIns="45720" rtlCol="0">
            <a:spAutoFit/>
          </a:bodyPr>
          <a:lstStyle/>
          <a:p>
            <a:pPr algn="r"/>
            <a:r>
              <a:rPr lang="en-US" sz="1100" dirty="0">
                <a:solidFill>
                  <a:schemeClr val="bg1"/>
                </a:solidFill>
              </a:rPr>
              <a:t>21</a:t>
            </a:r>
          </a:p>
        </p:txBody>
      </p:sp>
      <p:sp>
        <p:nvSpPr>
          <p:cNvPr id="9" name="Rectangle 8">
            <a:extLst>
              <a:ext uri="{FF2B5EF4-FFF2-40B4-BE49-F238E27FC236}">
                <a16:creationId xmlns:a16="http://schemas.microsoft.com/office/drawing/2014/main" id="{6F0C030E-BB42-8E59-8839-7A5DD8761B58}"/>
              </a:ext>
            </a:extLst>
          </p:cNvPr>
          <p:cNvSpPr/>
          <p:nvPr/>
        </p:nvSpPr>
        <p:spPr>
          <a:xfrm>
            <a:off x="0" y="-1"/>
            <a:ext cx="9144000" cy="81898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lIns="274320" rtlCol="0" anchor="ctr"/>
          <a:lstStyle/>
          <a:p>
            <a:r>
              <a:rPr lang="en-US" sz="3600" dirty="0"/>
              <a:t>Q &amp; A</a:t>
            </a:r>
          </a:p>
        </p:txBody>
      </p:sp>
      <p:sp>
        <p:nvSpPr>
          <p:cNvPr id="3" name="TextBox 2">
            <a:extLst>
              <a:ext uri="{FF2B5EF4-FFF2-40B4-BE49-F238E27FC236}">
                <a16:creationId xmlns:a16="http://schemas.microsoft.com/office/drawing/2014/main" id="{D98F138D-E2C0-CDDF-63F1-647C835F13CC}"/>
              </a:ext>
            </a:extLst>
          </p:cNvPr>
          <p:cNvSpPr txBox="1"/>
          <p:nvPr/>
        </p:nvSpPr>
        <p:spPr>
          <a:xfrm>
            <a:off x="2400299" y="5397237"/>
            <a:ext cx="4343400" cy="707886"/>
          </a:xfrm>
          <a:prstGeom prst="rect">
            <a:avLst/>
          </a:prstGeom>
          <a:noFill/>
        </p:spPr>
        <p:txBody>
          <a:bodyPr wrap="square" rtlCol="0">
            <a:spAutoFit/>
          </a:bodyPr>
          <a:lstStyle/>
          <a:p>
            <a:r>
              <a:rPr lang="en-US" sz="2000" b="1" dirty="0" err="1"/>
              <a:t>Dongjie</a:t>
            </a:r>
            <a:r>
              <a:rPr lang="en-US" sz="2000" b="1" dirty="0"/>
              <a:t> He</a:t>
            </a:r>
            <a:r>
              <a:rPr lang="en-US" sz="2000" dirty="0"/>
              <a:t>: </a:t>
            </a:r>
            <a:r>
              <a:rPr lang="en-US" sz="2000" dirty="0">
                <a:hlinkClick r:id="rId3"/>
              </a:rPr>
              <a:t>dongjieh@cse.unsw.edu.au</a:t>
            </a:r>
            <a:endParaRPr lang="en-US" sz="2000" dirty="0"/>
          </a:p>
          <a:p>
            <a:r>
              <a:rPr lang="en-US" sz="2000" b="1" dirty="0"/>
              <a:t>Yujiang Gui</a:t>
            </a:r>
            <a:r>
              <a:rPr lang="en-US" sz="2000" dirty="0"/>
              <a:t>: </a:t>
            </a:r>
            <a:r>
              <a:rPr lang="en-US" sz="2000" dirty="0">
                <a:hlinkClick r:id="rId4"/>
              </a:rPr>
              <a:t>yujiang.gui@unsw.edu.au</a:t>
            </a:r>
            <a:endParaRPr lang="en-US" sz="2000" dirty="0"/>
          </a:p>
        </p:txBody>
      </p:sp>
      <p:sp>
        <p:nvSpPr>
          <p:cNvPr id="4" name="TextBox 3">
            <a:extLst>
              <a:ext uri="{FF2B5EF4-FFF2-40B4-BE49-F238E27FC236}">
                <a16:creationId xmlns:a16="http://schemas.microsoft.com/office/drawing/2014/main" id="{E70FEFEF-4DB2-9D03-4394-C89B83B7F477}"/>
              </a:ext>
            </a:extLst>
          </p:cNvPr>
          <p:cNvSpPr txBox="1"/>
          <p:nvPr/>
        </p:nvSpPr>
        <p:spPr>
          <a:xfrm>
            <a:off x="2298356" y="2828835"/>
            <a:ext cx="4547287" cy="1200329"/>
          </a:xfrm>
          <a:prstGeom prst="rect">
            <a:avLst/>
          </a:prstGeom>
          <a:noFill/>
        </p:spPr>
        <p:txBody>
          <a:bodyPr wrap="square" rtlCol="0">
            <a:spAutoFit/>
          </a:bodyPr>
          <a:lstStyle/>
          <a:p>
            <a:r>
              <a:rPr lang="en-US" sz="7200" dirty="0"/>
              <a:t>Thank you!</a:t>
            </a:r>
          </a:p>
        </p:txBody>
      </p:sp>
    </p:spTree>
    <p:extLst>
      <p:ext uri="{BB962C8B-B14F-4D97-AF65-F5344CB8AC3E}">
        <p14:creationId xmlns:p14="http://schemas.microsoft.com/office/powerpoint/2010/main" val="628297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EF2C039-E6F6-05E3-6483-D8BEDCDB63EA}"/>
              </a:ext>
            </a:extLst>
          </p:cNvPr>
          <p:cNvSpPr/>
          <p:nvPr/>
        </p:nvSpPr>
        <p:spPr>
          <a:xfrm>
            <a:off x="0" y="6599054"/>
            <a:ext cx="9144000" cy="25894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E5A01F32-7C37-CEC7-FCC4-C43A9EB20B13}"/>
              </a:ext>
            </a:extLst>
          </p:cNvPr>
          <p:cNvSpPr txBox="1"/>
          <p:nvPr/>
        </p:nvSpPr>
        <p:spPr>
          <a:xfrm>
            <a:off x="1601" y="6599054"/>
            <a:ext cx="1933996" cy="261610"/>
          </a:xfrm>
          <a:prstGeom prst="rect">
            <a:avLst/>
          </a:prstGeom>
          <a:noFill/>
        </p:spPr>
        <p:txBody>
          <a:bodyPr wrap="square" tIns="45720" bIns="45720" rtlCol="0">
            <a:spAutoFit/>
          </a:bodyPr>
          <a:lstStyle/>
          <a:p>
            <a:r>
              <a:rPr lang="en-US" sz="1100" dirty="0">
                <a:solidFill>
                  <a:schemeClr val="bg1"/>
                </a:solidFill>
              </a:rPr>
              <a:t>ISSTA 2023</a:t>
            </a:r>
          </a:p>
        </p:txBody>
      </p:sp>
      <p:sp>
        <p:nvSpPr>
          <p:cNvPr id="7" name="TextBox 6">
            <a:extLst>
              <a:ext uri="{FF2B5EF4-FFF2-40B4-BE49-F238E27FC236}">
                <a16:creationId xmlns:a16="http://schemas.microsoft.com/office/drawing/2014/main" id="{4D6A2646-9062-63D8-236C-F52951992484}"/>
              </a:ext>
            </a:extLst>
          </p:cNvPr>
          <p:cNvSpPr txBox="1"/>
          <p:nvPr/>
        </p:nvSpPr>
        <p:spPr>
          <a:xfrm>
            <a:off x="8664800" y="6599054"/>
            <a:ext cx="477279" cy="261610"/>
          </a:xfrm>
          <a:prstGeom prst="rect">
            <a:avLst/>
          </a:prstGeom>
          <a:noFill/>
        </p:spPr>
        <p:txBody>
          <a:bodyPr wrap="square" tIns="45720" bIns="45720" rtlCol="0">
            <a:spAutoFit/>
          </a:bodyPr>
          <a:lstStyle/>
          <a:p>
            <a:pPr algn="r"/>
            <a:r>
              <a:rPr lang="en-US" sz="1100" dirty="0">
                <a:solidFill>
                  <a:schemeClr val="bg1"/>
                </a:solidFill>
              </a:rPr>
              <a:t>3</a:t>
            </a:r>
          </a:p>
        </p:txBody>
      </p:sp>
      <p:sp>
        <p:nvSpPr>
          <p:cNvPr id="9" name="Rectangle 8">
            <a:extLst>
              <a:ext uri="{FF2B5EF4-FFF2-40B4-BE49-F238E27FC236}">
                <a16:creationId xmlns:a16="http://schemas.microsoft.com/office/drawing/2014/main" id="{6F0C030E-BB42-8E59-8839-7A5DD8761B58}"/>
              </a:ext>
            </a:extLst>
          </p:cNvPr>
          <p:cNvSpPr/>
          <p:nvPr/>
        </p:nvSpPr>
        <p:spPr>
          <a:xfrm>
            <a:off x="0" y="-1"/>
            <a:ext cx="9144000" cy="81898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lIns="274320" rtlCol="0" anchor="ctr"/>
          <a:lstStyle/>
          <a:p>
            <a:r>
              <a:rPr lang="en-US" sz="3600" dirty="0"/>
              <a:t>A Running Example: Taint Analysis</a:t>
            </a:r>
          </a:p>
        </p:txBody>
      </p:sp>
      <p:pic>
        <p:nvPicPr>
          <p:cNvPr id="3" name="Picture 2">
            <a:extLst>
              <a:ext uri="{FF2B5EF4-FFF2-40B4-BE49-F238E27FC236}">
                <a16:creationId xmlns:a16="http://schemas.microsoft.com/office/drawing/2014/main" id="{E19D7129-7FEF-E7ED-EAED-8D711099159F}"/>
              </a:ext>
            </a:extLst>
          </p:cNvPr>
          <p:cNvPicPr>
            <a:picLocks noGrp="1" noRot="1" noChangeAspect="1" noMove="1" noResize="1" noEditPoints="1" noAdjustHandles="1" noChangeArrowheads="1" noChangeShapeType="1" noCrop="1"/>
          </p:cNvPicPr>
          <p:nvPr/>
        </p:nvPicPr>
        <p:blipFill>
          <a:blip r:embed="rId3"/>
          <a:stretch>
            <a:fillRect/>
          </a:stretch>
        </p:blipFill>
        <p:spPr>
          <a:xfrm>
            <a:off x="221568" y="1048961"/>
            <a:ext cx="8685365" cy="5137027"/>
          </a:xfrm>
          <a:prstGeom prst="rect">
            <a:avLst/>
          </a:prstGeom>
        </p:spPr>
      </p:pic>
      <p:sp>
        <p:nvSpPr>
          <p:cNvPr id="2" name="Rectangle 1">
            <a:extLst>
              <a:ext uri="{FF2B5EF4-FFF2-40B4-BE49-F238E27FC236}">
                <a16:creationId xmlns:a16="http://schemas.microsoft.com/office/drawing/2014/main" id="{FBB5B994-FB42-1A18-E299-85E2C8764654}"/>
              </a:ext>
            </a:extLst>
          </p:cNvPr>
          <p:cNvSpPr/>
          <p:nvPr/>
        </p:nvSpPr>
        <p:spPr>
          <a:xfrm>
            <a:off x="1071035" y="2602211"/>
            <a:ext cx="601134" cy="220134"/>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F8211C2-85E6-5766-25C0-A388628E82F3}"/>
              </a:ext>
            </a:extLst>
          </p:cNvPr>
          <p:cNvSpPr/>
          <p:nvPr/>
        </p:nvSpPr>
        <p:spPr>
          <a:xfrm>
            <a:off x="668032" y="3709941"/>
            <a:ext cx="601134" cy="220134"/>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E9BFF47F-B7F0-7770-5769-0582FC059258}"/>
              </a:ext>
            </a:extLst>
          </p:cNvPr>
          <p:cNvCxnSpPr/>
          <p:nvPr/>
        </p:nvCxnSpPr>
        <p:spPr>
          <a:xfrm>
            <a:off x="6331932" y="1230933"/>
            <a:ext cx="68101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783E9D6-9947-E3E0-634B-CBB3922D9751}"/>
              </a:ext>
            </a:extLst>
          </p:cNvPr>
          <p:cNvSpPr txBox="1"/>
          <p:nvPr/>
        </p:nvSpPr>
        <p:spPr>
          <a:xfrm>
            <a:off x="7074166" y="1046267"/>
            <a:ext cx="1143956" cy="369332"/>
          </a:xfrm>
          <a:prstGeom prst="rect">
            <a:avLst/>
          </a:prstGeom>
          <a:noFill/>
        </p:spPr>
        <p:txBody>
          <a:bodyPr wrap="square" rtlCol="0">
            <a:spAutoFit/>
          </a:bodyPr>
          <a:lstStyle/>
          <a:p>
            <a:r>
              <a:rPr lang="en-US" dirty="0"/>
              <a:t>Path Edge</a:t>
            </a:r>
          </a:p>
        </p:txBody>
      </p:sp>
      <p:sp>
        <p:nvSpPr>
          <p:cNvPr id="22" name="Freeform: Shape 21">
            <a:extLst>
              <a:ext uri="{FF2B5EF4-FFF2-40B4-BE49-F238E27FC236}">
                <a16:creationId xmlns:a16="http://schemas.microsoft.com/office/drawing/2014/main" id="{8F7E1F8A-B3EA-4784-C0F3-28C027323068}"/>
              </a:ext>
            </a:extLst>
          </p:cNvPr>
          <p:cNvSpPr/>
          <p:nvPr/>
        </p:nvSpPr>
        <p:spPr>
          <a:xfrm>
            <a:off x="2238176" y="1453858"/>
            <a:ext cx="423533" cy="1404120"/>
          </a:xfrm>
          <a:custGeom>
            <a:avLst/>
            <a:gdLst>
              <a:gd name="connsiteX0" fmla="*/ 0 w 423533"/>
              <a:gd name="connsiteY0" fmla="*/ 0 h 1404120"/>
              <a:gd name="connsiteX1" fmla="*/ 401724 w 423533"/>
              <a:gd name="connsiteY1" fmla="*/ 543283 h 1404120"/>
              <a:gd name="connsiteX2" fmla="*/ 367290 w 423533"/>
              <a:gd name="connsiteY2" fmla="*/ 1404120 h 1404120"/>
            </a:gdLst>
            <a:ahLst/>
            <a:cxnLst>
              <a:cxn ang="0">
                <a:pos x="connsiteX0" y="connsiteY0"/>
              </a:cxn>
              <a:cxn ang="0">
                <a:pos x="connsiteX1" y="connsiteY1"/>
              </a:cxn>
              <a:cxn ang="0">
                <a:pos x="connsiteX2" y="connsiteY2"/>
              </a:cxn>
            </a:cxnLst>
            <a:rect l="l" t="t" r="r" b="b"/>
            <a:pathLst>
              <a:path w="423533" h="1404120">
                <a:moveTo>
                  <a:pt x="0" y="0"/>
                </a:moveTo>
                <a:cubicBezTo>
                  <a:pt x="170254" y="154631"/>
                  <a:pt x="340509" y="309263"/>
                  <a:pt x="401724" y="543283"/>
                </a:cubicBezTo>
                <a:cubicBezTo>
                  <a:pt x="462939" y="777303"/>
                  <a:pt x="376855" y="1250445"/>
                  <a:pt x="367290" y="1404120"/>
                </a:cubicBezTo>
              </a:path>
            </a:pathLst>
          </a:custGeom>
          <a:noFill/>
          <a:ln w="38100">
            <a:solidFill>
              <a:schemeClr val="accent6"/>
            </a:solidFill>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4563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EF2C039-E6F6-05E3-6483-D8BEDCDB63EA}"/>
              </a:ext>
            </a:extLst>
          </p:cNvPr>
          <p:cNvSpPr/>
          <p:nvPr/>
        </p:nvSpPr>
        <p:spPr>
          <a:xfrm>
            <a:off x="0" y="6599054"/>
            <a:ext cx="9144000" cy="25894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E5A01F32-7C37-CEC7-FCC4-C43A9EB20B13}"/>
              </a:ext>
            </a:extLst>
          </p:cNvPr>
          <p:cNvSpPr txBox="1"/>
          <p:nvPr/>
        </p:nvSpPr>
        <p:spPr>
          <a:xfrm>
            <a:off x="1601" y="6599054"/>
            <a:ext cx="1933996" cy="261610"/>
          </a:xfrm>
          <a:prstGeom prst="rect">
            <a:avLst/>
          </a:prstGeom>
          <a:noFill/>
        </p:spPr>
        <p:txBody>
          <a:bodyPr wrap="square" tIns="45720" bIns="45720" rtlCol="0">
            <a:spAutoFit/>
          </a:bodyPr>
          <a:lstStyle/>
          <a:p>
            <a:r>
              <a:rPr lang="en-US" sz="1100" dirty="0">
                <a:solidFill>
                  <a:schemeClr val="bg1"/>
                </a:solidFill>
              </a:rPr>
              <a:t>ISSTA 2023</a:t>
            </a:r>
          </a:p>
        </p:txBody>
      </p:sp>
      <p:sp>
        <p:nvSpPr>
          <p:cNvPr id="7" name="TextBox 6">
            <a:extLst>
              <a:ext uri="{FF2B5EF4-FFF2-40B4-BE49-F238E27FC236}">
                <a16:creationId xmlns:a16="http://schemas.microsoft.com/office/drawing/2014/main" id="{4D6A2646-9062-63D8-236C-F52951992484}"/>
              </a:ext>
            </a:extLst>
          </p:cNvPr>
          <p:cNvSpPr txBox="1"/>
          <p:nvPr/>
        </p:nvSpPr>
        <p:spPr>
          <a:xfrm>
            <a:off x="8664800" y="6599054"/>
            <a:ext cx="477279" cy="261610"/>
          </a:xfrm>
          <a:prstGeom prst="rect">
            <a:avLst/>
          </a:prstGeom>
          <a:noFill/>
        </p:spPr>
        <p:txBody>
          <a:bodyPr wrap="square" tIns="45720" bIns="45720" rtlCol="0">
            <a:spAutoFit/>
          </a:bodyPr>
          <a:lstStyle/>
          <a:p>
            <a:pPr algn="r"/>
            <a:r>
              <a:rPr lang="en-US" sz="1100" dirty="0">
                <a:solidFill>
                  <a:schemeClr val="bg1"/>
                </a:solidFill>
              </a:rPr>
              <a:t>3</a:t>
            </a:r>
          </a:p>
        </p:txBody>
      </p:sp>
      <p:sp>
        <p:nvSpPr>
          <p:cNvPr id="9" name="Rectangle 8">
            <a:extLst>
              <a:ext uri="{FF2B5EF4-FFF2-40B4-BE49-F238E27FC236}">
                <a16:creationId xmlns:a16="http://schemas.microsoft.com/office/drawing/2014/main" id="{6F0C030E-BB42-8E59-8839-7A5DD8761B58}"/>
              </a:ext>
            </a:extLst>
          </p:cNvPr>
          <p:cNvSpPr/>
          <p:nvPr/>
        </p:nvSpPr>
        <p:spPr>
          <a:xfrm>
            <a:off x="0" y="-1"/>
            <a:ext cx="9144000" cy="81898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lIns="274320" rtlCol="0" anchor="ctr"/>
          <a:lstStyle/>
          <a:p>
            <a:r>
              <a:rPr lang="en-US" sz="3600" dirty="0"/>
              <a:t>A Running Example: Taint Analysis</a:t>
            </a:r>
          </a:p>
        </p:txBody>
      </p:sp>
      <p:pic>
        <p:nvPicPr>
          <p:cNvPr id="3" name="Picture 2">
            <a:extLst>
              <a:ext uri="{FF2B5EF4-FFF2-40B4-BE49-F238E27FC236}">
                <a16:creationId xmlns:a16="http://schemas.microsoft.com/office/drawing/2014/main" id="{E19D7129-7FEF-E7ED-EAED-8D711099159F}"/>
              </a:ext>
            </a:extLst>
          </p:cNvPr>
          <p:cNvPicPr>
            <a:picLocks noGrp="1" noRot="1" noChangeAspect="1" noMove="1" noResize="1" noEditPoints="1" noAdjustHandles="1" noChangeArrowheads="1" noChangeShapeType="1" noCrop="1"/>
          </p:cNvPicPr>
          <p:nvPr/>
        </p:nvPicPr>
        <p:blipFill>
          <a:blip r:embed="rId3"/>
          <a:stretch>
            <a:fillRect/>
          </a:stretch>
        </p:blipFill>
        <p:spPr>
          <a:xfrm>
            <a:off x="221568" y="1048961"/>
            <a:ext cx="8685365" cy="5137027"/>
          </a:xfrm>
          <a:prstGeom prst="rect">
            <a:avLst/>
          </a:prstGeom>
        </p:spPr>
      </p:pic>
      <p:sp>
        <p:nvSpPr>
          <p:cNvPr id="2" name="Rectangle 1">
            <a:extLst>
              <a:ext uri="{FF2B5EF4-FFF2-40B4-BE49-F238E27FC236}">
                <a16:creationId xmlns:a16="http://schemas.microsoft.com/office/drawing/2014/main" id="{FBB5B994-FB42-1A18-E299-85E2C8764654}"/>
              </a:ext>
            </a:extLst>
          </p:cNvPr>
          <p:cNvSpPr/>
          <p:nvPr/>
        </p:nvSpPr>
        <p:spPr>
          <a:xfrm>
            <a:off x="1071035" y="2602211"/>
            <a:ext cx="601134" cy="220134"/>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F8211C2-85E6-5766-25C0-A388628E82F3}"/>
              </a:ext>
            </a:extLst>
          </p:cNvPr>
          <p:cNvSpPr/>
          <p:nvPr/>
        </p:nvSpPr>
        <p:spPr>
          <a:xfrm>
            <a:off x="668032" y="3709941"/>
            <a:ext cx="601134" cy="220134"/>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E9BFF47F-B7F0-7770-5769-0582FC059258}"/>
              </a:ext>
            </a:extLst>
          </p:cNvPr>
          <p:cNvCxnSpPr/>
          <p:nvPr/>
        </p:nvCxnSpPr>
        <p:spPr>
          <a:xfrm>
            <a:off x="6331932" y="1230933"/>
            <a:ext cx="681018" cy="0"/>
          </a:xfrm>
          <a:prstGeom prst="straightConnector1">
            <a:avLst/>
          </a:prstGeom>
          <a:ln w="38100">
            <a:solidFill>
              <a:schemeClr val="accent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783E9D6-9947-E3E0-634B-CBB3922D9751}"/>
              </a:ext>
            </a:extLst>
          </p:cNvPr>
          <p:cNvSpPr txBox="1"/>
          <p:nvPr/>
        </p:nvSpPr>
        <p:spPr>
          <a:xfrm>
            <a:off x="7074166" y="1046267"/>
            <a:ext cx="1143956" cy="369332"/>
          </a:xfrm>
          <a:prstGeom prst="rect">
            <a:avLst/>
          </a:prstGeom>
          <a:noFill/>
        </p:spPr>
        <p:txBody>
          <a:bodyPr wrap="square" rtlCol="0">
            <a:spAutoFit/>
          </a:bodyPr>
          <a:lstStyle/>
          <a:p>
            <a:r>
              <a:rPr lang="en-US" dirty="0"/>
              <a:t>Path Edge</a:t>
            </a:r>
          </a:p>
        </p:txBody>
      </p:sp>
      <p:sp>
        <p:nvSpPr>
          <p:cNvPr id="13" name="Freeform: Shape 12">
            <a:extLst>
              <a:ext uri="{FF2B5EF4-FFF2-40B4-BE49-F238E27FC236}">
                <a16:creationId xmlns:a16="http://schemas.microsoft.com/office/drawing/2014/main" id="{FFB67F72-A9DA-2451-0826-C259DEA246B8}"/>
              </a:ext>
            </a:extLst>
          </p:cNvPr>
          <p:cNvSpPr/>
          <p:nvPr/>
        </p:nvSpPr>
        <p:spPr>
          <a:xfrm>
            <a:off x="5608820" y="1924449"/>
            <a:ext cx="417037" cy="413201"/>
          </a:xfrm>
          <a:custGeom>
            <a:avLst/>
            <a:gdLst>
              <a:gd name="connsiteX0" fmla="*/ 195133 w 444884"/>
              <a:gd name="connsiteY0" fmla="*/ 428515 h 428515"/>
              <a:gd name="connsiteX1" fmla="*/ 10 w 444884"/>
              <a:gd name="connsiteY1" fmla="*/ 187481 h 428515"/>
              <a:gd name="connsiteX2" fmla="*/ 187481 w 444884"/>
              <a:gd name="connsiteY2" fmla="*/ 10 h 428515"/>
              <a:gd name="connsiteX3" fmla="*/ 443819 w 444884"/>
              <a:gd name="connsiteY3" fmla="*/ 195133 h 428515"/>
              <a:gd name="connsiteX4" fmla="*/ 275478 w 444884"/>
              <a:gd name="connsiteY4" fmla="*/ 397908 h 4285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4884" h="428515">
                <a:moveTo>
                  <a:pt x="195133" y="428515"/>
                </a:moveTo>
                <a:cubicBezTo>
                  <a:pt x="98209" y="343706"/>
                  <a:pt x="1285" y="258898"/>
                  <a:pt x="10" y="187481"/>
                </a:cubicBezTo>
                <a:cubicBezTo>
                  <a:pt x="-1265" y="116064"/>
                  <a:pt x="113513" y="-1265"/>
                  <a:pt x="187481" y="10"/>
                </a:cubicBezTo>
                <a:cubicBezTo>
                  <a:pt x="261449" y="1285"/>
                  <a:pt x="429153" y="128817"/>
                  <a:pt x="443819" y="195133"/>
                </a:cubicBezTo>
                <a:cubicBezTo>
                  <a:pt x="458485" y="261449"/>
                  <a:pt x="317563" y="371127"/>
                  <a:pt x="275478" y="397908"/>
                </a:cubicBezTo>
              </a:path>
            </a:pathLst>
          </a:custGeom>
          <a:noFill/>
          <a:ln w="38100">
            <a:solidFill>
              <a:schemeClr val="accent6"/>
            </a:solidFill>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F887770C-A877-824A-3EC0-335F85B639ED}"/>
              </a:ext>
            </a:extLst>
          </p:cNvPr>
          <p:cNvSpPr/>
          <p:nvPr/>
        </p:nvSpPr>
        <p:spPr>
          <a:xfrm>
            <a:off x="2238176" y="1453858"/>
            <a:ext cx="423533" cy="1404120"/>
          </a:xfrm>
          <a:custGeom>
            <a:avLst/>
            <a:gdLst>
              <a:gd name="connsiteX0" fmla="*/ 0 w 423533"/>
              <a:gd name="connsiteY0" fmla="*/ 0 h 1404120"/>
              <a:gd name="connsiteX1" fmla="*/ 401724 w 423533"/>
              <a:gd name="connsiteY1" fmla="*/ 543283 h 1404120"/>
              <a:gd name="connsiteX2" fmla="*/ 367290 w 423533"/>
              <a:gd name="connsiteY2" fmla="*/ 1404120 h 1404120"/>
            </a:gdLst>
            <a:ahLst/>
            <a:cxnLst>
              <a:cxn ang="0">
                <a:pos x="connsiteX0" y="connsiteY0"/>
              </a:cxn>
              <a:cxn ang="0">
                <a:pos x="connsiteX1" y="connsiteY1"/>
              </a:cxn>
              <a:cxn ang="0">
                <a:pos x="connsiteX2" y="connsiteY2"/>
              </a:cxn>
            </a:cxnLst>
            <a:rect l="l" t="t" r="r" b="b"/>
            <a:pathLst>
              <a:path w="423533" h="1404120">
                <a:moveTo>
                  <a:pt x="0" y="0"/>
                </a:moveTo>
                <a:cubicBezTo>
                  <a:pt x="170254" y="154631"/>
                  <a:pt x="340509" y="309263"/>
                  <a:pt x="401724" y="543283"/>
                </a:cubicBezTo>
                <a:cubicBezTo>
                  <a:pt x="462939" y="777303"/>
                  <a:pt x="376855" y="1250445"/>
                  <a:pt x="367290" y="1404120"/>
                </a:cubicBezTo>
              </a:path>
            </a:pathLst>
          </a:custGeom>
          <a:noFill/>
          <a:ln w="38100">
            <a:solidFill>
              <a:schemeClr val="accent6"/>
            </a:solidFill>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4670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EF2C039-E6F6-05E3-6483-D8BEDCDB63EA}"/>
              </a:ext>
            </a:extLst>
          </p:cNvPr>
          <p:cNvSpPr/>
          <p:nvPr/>
        </p:nvSpPr>
        <p:spPr>
          <a:xfrm>
            <a:off x="0" y="6599054"/>
            <a:ext cx="9144000" cy="25894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E5A01F32-7C37-CEC7-FCC4-C43A9EB20B13}"/>
              </a:ext>
            </a:extLst>
          </p:cNvPr>
          <p:cNvSpPr txBox="1"/>
          <p:nvPr/>
        </p:nvSpPr>
        <p:spPr>
          <a:xfrm>
            <a:off x="1601" y="6599054"/>
            <a:ext cx="1933996" cy="261610"/>
          </a:xfrm>
          <a:prstGeom prst="rect">
            <a:avLst/>
          </a:prstGeom>
          <a:noFill/>
        </p:spPr>
        <p:txBody>
          <a:bodyPr wrap="square" tIns="45720" bIns="45720" rtlCol="0">
            <a:spAutoFit/>
          </a:bodyPr>
          <a:lstStyle/>
          <a:p>
            <a:r>
              <a:rPr lang="en-US" sz="1100" dirty="0">
                <a:solidFill>
                  <a:schemeClr val="bg1"/>
                </a:solidFill>
              </a:rPr>
              <a:t>ISSTA 2023</a:t>
            </a:r>
          </a:p>
        </p:txBody>
      </p:sp>
      <p:sp>
        <p:nvSpPr>
          <p:cNvPr id="7" name="TextBox 6">
            <a:extLst>
              <a:ext uri="{FF2B5EF4-FFF2-40B4-BE49-F238E27FC236}">
                <a16:creationId xmlns:a16="http://schemas.microsoft.com/office/drawing/2014/main" id="{4D6A2646-9062-63D8-236C-F52951992484}"/>
              </a:ext>
            </a:extLst>
          </p:cNvPr>
          <p:cNvSpPr txBox="1"/>
          <p:nvPr/>
        </p:nvSpPr>
        <p:spPr>
          <a:xfrm>
            <a:off x="8664800" y="6599054"/>
            <a:ext cx="477279" cy="261610"/>
          </a:xfrm>
          <a:prstGeom prst="rect">
            <a:avLst/>
          </a:prstGeom>
          <a:noFill/>
        </p:spPr>
        <p:txBody>
          <a:bodyPr wrap="square" tIns="45720" bIns="45720" rtlCol="0">
            <a:spAutoFit/>
          </a:bodyPr>
          <a:lstStyle/>
          <a:p>
            <a:pPr algn="r"/>
            <a:r>
              <a:rPr lang="en-US" sz="1100" dirty="0">
                <a:solidFill>
                  <a:schemeClr val="bg1"/>
                </a:solidFill>
              </a:rPr>
              <a:t>3</a:t>
            </a:r>
          </a:p>
        </p:txBody>
      </p:sp>
      <p:sp>
        <p:nvSpPr>
          <p:cNvPr id="9" name="Rectangle 8">
            <a:extLst>
              <a:ext uri="{FF2B5EF4-FFF2-40B4-BE49-F238E27FC236}">
                <a16:creationId xmlns:a16="http://schemas.microsoft.com/office/drawing/2014/main" id="{6F0C030E-BB42-8E59-8839-7A5DD8761B58}"/>
              </a:ext>
            </a:extLst>
          </p:cNvPr>
          <p:cNvSpPr/>
          <p:nvPr/>
        </p:nvSpPr>
        <p:spPr>
          <a:xfrm>
            <a:off x="0" y="-1"/>
            <a:ext cx="9144000" cy="81898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lIns="274320" rtlCol="0" anchor="ctr"/>
          <a:lstStyle/>
          <a:p>
            <a:r>
              <a:rPr lang="en-US" sz="3600" dirty="0"/>
              <a:t>A Running Example: Taint Analysis</a:t>
            </a:r>
          </a:p>
        </p:txBody>
      </p:sp>
      <p:pic>
        <p:nvPicPr>
          <p:cNvPr id="3" name="Picture 2">
            <a:extLst>
              <a:ext uri="{FF2B5EF4-FFF2-40B4-BE49-F238E27FC236}">
                <a16:creationId xmlns:a16="http://schemas.microsoft.com/office/drawing/2014/main" id="{E19D7129-7FEF-E7ED-EAED-8D711099159F}"/>
              </a:ext>
            </a:extLst>
          </p:cNvPr>
          <p:cNvPicPr>
            <a:picLocks noGrp="1" noRot="1" noChangeAspect="1" noMove="1" noResize="1" noEditPoints="1" noAdjustHandles="1" noChangeArrowheads="1" noChangeShapeType="1" noCrop="1"/>
          </p:cNvPicPr>
          <p:nvPr/>
        </p:nvPicPr>
        <p:blipFill>
          <a:blip r:embed="rId3"/>
          <a:stretch>
            <a:fillRect/>
          </a:stretch>
        </p:blipFill>
        <p:spPr>
          <a:xfrm>
            <a:off x="221568" y="1048961"/>
            <a:ext cx="8685365" cy="5137027"/>
          </a:xfrm>
          <a:prstGeom prst="rect">
            <a:avLst/>
          </a:prstGeom>
        </p:spPr>
      </p:pic>
      <p:sp>
        <p:nvSpPr>
          <p:cNvPr id="2" name="Rectangle 1">
            <a:extLst>
              <a:ext uri="{FF2B5EF4-FFF2-40B4-BE49-F238E27FC236}">
                <a16:creationId xmlns:a16="http://schemas.microsoft.com/office/drawing/2014/main" id="{FBB5B994-FB42-1A18-E299-85E2C8764654}"/>
              </a:ext>
            </a:extLst>
          </p:cNvPr>
          <p:cNvSpPr/>
          <p:nvPr/>
        </p:nvSpPr>
        <p:spPr>
          <a:xfrm>
            <a:off x="1071035" y="2602211"/>
            <a:ext cx="601134" cy="220134"/>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F8211C2-85E6-5766-25C0-A388628E82F3}"/>
              </a:ext>
            </a:extLst>
          </p:cNvPr>
          <p:cNvSpPr/>
          <p:nvPr/>
        </p:nvSpPr>
        <p:spPr>
          <a:xfrm>
            <a:off x="668032" y="3709941"/>
            <a:ext cx="601134" cy="220134"/>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E9BFF47F-B7F0-7770-5769-0582FC059258}"/>
              </a:ext>
            </a:extLst>
          </p:cNvPr>
          <p:cNvCxnSpPr/>
          <p:nvPr/>
        </p:nvCxnSpPr>
        <p:spPr>
          <a:xfrm>
            <a:off x="6331932" y="1230933"/>
            <a:ext cx="681018" cy="0"/>
          </a:xfrm>
          <a:prstGeom prst="straightConnector1">
            <a:avLst/>
          </a:prstGeom>
          <a:ln w="38100">
            <a:solidFill>
              <a:schemeClr val="accent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783E9D6-9947-E3E0-634B-CBB3922D9751}"/>
              </a:ext>
            </a:extLst>
          </p:cNvPr>
          <p:cNvSpPr txBox="1"/>
          <p:nvPr/>
        </p:nvSpPr>
        <p:spPr>
          <a:xfrm>
            <a:off x="7074166" y="1046267"/>
            <a:ext cx="1143956" cy="369332"/>
          </a:xfrm>
          <a:prstGeom prst="rect">
            <a:avLst/>
          </a:prstGeom>
          <a:noFill/>
        </p:spPr>
        <p:txBody>
          <a:bodyPr wrap="square" rtlCol="0">
            <a:spAutoFit/>
          </a:bodyPr>
          <a:lstStyle/>
          <a:p>
            <a:r>
              <a:rPr lang="en-US" dirty="0"/>
              <a:t>Path Edge</a:t>
            </a:r>
          </a:p>
        </p:txBody>
      </p:sp>
      <p:sp>
        <p:nvSpPr>
          <p:cNvPr id="13" name="Freeform: Shape 12">
            <a:extLst>
              <a:ext uri="{FF2B5EF4-FFF2-40B4-BE49-F238E27FC236}">
                <a16:creationId xmlns:a16="http://schemas.microsoft.com/office/drawing/2014/main" id="{FFB67F72-A9DA-2451-0826-C259DEA246B8}"/>
              </a:ext>
            </a:extLst>
          </p:cNvPr>
          <p:cNvSpPr/>
          <p:nvPr/>
        </p:nvSpPr>
        <p:spPr>
          <a:xfrm>
            <a:off x="5608820" y="1924449"/>
            <a:ext cx="417037" cy="413201"/>
          </a:xfrm>
          <a:custGeom>
            <a:avLst/>
            <a:gdLst>
              <a:gd name="connsiteX0" fmla="*/ 195133 w 444884"/>
              <a:gd name="connsiteY0" fmla="*/ 428515 h 428515"/>
              <a:gd name="connsiteX1" fmla="*/ 10 w 444884"/>
              <a:gd name="connsiteY1" fmla="*/ 187481 h 428515"/>
              <a:gd name="connsiteX2" fmla="*/ 187481 w 444884"/>
              <a:gd name="connsiteY2" fmla="*/ 10 h 428515"/>
              <a:gd name="connsiteX3" fmla="*/ 443819 w 444884"/>
              <a:gd name="connsiteY3" fmla="*/ 195133 h 428515"/>
              <a:gd name="connsiteX4" fmla="*/ 275478 w 444884"/>
              <a:gd name="connsiteY4" fmla="*/ 397908 h 4285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4884" h="428515">
                <a:moveTo>
                  <a:pt x="195133" y="428515"/>
                </a:moveTo>
                <a:cubicBezTo>
                  <a:pt x="98209" y="343706"/>
                  <a:pt x="1285" y="258898"/>
                  <a:pt x="10" y="187481"/>
                </a:cubicBezTo>
                <a:cubicBezTo>
                  <a:pt x="-1265" y="116064"/>
                  <a:pt x="113513" y="-1265"/>
                  <a:pt x="187481" y="10"/>
                </a:cubicBezTo>
                <a:cubicBezTo>
                  <a:pt x="261449" y="1285"/>
                  <a:pt x="429153" y="128817"/>
                  <a:pt x="443819" y="195133"/>
                </a:cubicBezTo>
                <a:cubicBezTo>
                  <a:pt x="458485" y="261449"/>
                  <a:pt x="317563" y="371127"/>
                  <a:pt x="275478" y="397908"/>
                </a:cubicBezTo>
              </a:path>
            </a:pathLst>
          </a:custGeom>
          <a:noFill/>
          <a:ln w="38100">
            <a:solidFill>
              <a:schemeClr val="accent6"/>
            </a:solidFill>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33BE6BBB-C3E8-1236-48EF-048D2EC7F8A9}"/>
              </a:ext>
            </a:extLst>
          </p:cNvPr>
          <p:cNvSpPr/>
          <p:nvPr/>
        </p:nvSpPr>
        <p:spPr>
          <a:xfrm>
            <a:off x="5834561" y="2349128"/>
            <a:ext cx="363464" cy="309901"/>
          </a:xfrm>
          <a:custGeom>
            <a:avLst/>
            <a:gdLst>
              <a:gd name="connsiteX0" fmla="*/ 0 w 363464"/>
              <a:gd name="connsiteY0" fmla="*/ 0 h 309901"/>
              <a:gd name="connsiteX1" fmla="*/ 283119 w 363464"/>
              <a:gd name="connsiteY1" fmla="*/ 95649 h 309901"/>
              <a:gd name="connsiteX2" fmla="*/ 363464 w 363464"/>
              <a:gd name="connsiteY2" fmla="*/ 309901 h 309901"/>
            </a:gdLst>
            <a:ahLst/>
            <a:cxnLst>
              <a:cxn ang="0">
                <a:pos x="connsiteX0" y="connsiteY0"/>
              </a:cxn>
              <a:cxn ang="0">
                <a:pos x="connsiteX1" y="connsiteY1"/>
              </a:cxn>
              <a:cxn ang="0">
                <a:pos x="connsiteX2" y="connsiteY2"/>
              </a:cxn>
            </a:cxnLst>
            <a:rect l="l" t="t" r="r" b="b"/>
            <a:pathLst>
              <a:path w="363464" h="309901">
                <a:moveTo>
                  <a:pt x="0" y="0"/>
                </a:moveTo>
                <a:cubicBezTo>
                  <a:pt x="111271" y="21999"/>
                  <a:pt x="222542" y="43999"/>
                  <a:pt x="283119" y="95649"/>
                </a:cubicBezTo>
                <a:cubicBezTo>
                  <a:pt x="343696" y="147299"/>
                  <a:pt x="353580" y="228600"/>
                  <a:pt x="363464" y="309901"/>
                </a:cubicBezTo>
              </a:path>
            </a:pathLst>
          </a:custGeom>
          <a:noFill/>
          <a:ln w="38100">
            <a:solidFill>
              <a:schemeClr val="accent6"/>
            </a:solidFill>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BA71C13D-39BF-1FF3-8CC5-9598B544C4AD}"/>
              </a:ext>
            </a:extLst>
          </p:cNvPr>
          <p:cNvSpPr/>
          <p:nvPr/>
        </p:nvSpPr>
        <p:spPr>
          <a:xfrm>
            <a:off x="2238176" y="1453858"/>
            <a:ext cx="423533" cy="1404120"/>
          </a:xfrm>
          <a:custGeom>
            <a:avLst/>
            <a:gdLst>
              <a:gd name="connsiteX0" fmla="*/ 0 w 423533"/>
              <a:gd name="connsiteY0" fmla="*/ 0 h 1404120"/>
              <a:gd name="connsiteX1" fmla="*/ 401724 w 423533"/>
              <a:gd name="connsiteY1" fmla="*/ 543283 h 1404120"/>
              <a:gd name="connsiteX2" fmla="*/ 367290 w 423533"/>
              <a:gd name="connsiteY2" fmla="*/ 1404120 h 1404120"/>
            </a:gdLst>
            <a:ahLst/>
            <a:cxnLst>
              <a:cxn ang="0">
                <a:pos x="connsiteX0" y="connsiteY0"/>
              </a:cxn>
              <a:cxn ang="0">
                <a:pos x="connsiteX1" y="connsiteY1"/>
              </a:cxn>
              <a:cxn ang="0">
                <a:pos x="connsiteX2" y="connsiteY2"/>
              </a:cxn>
            </a:cxnLst>
            <a:rect l="l" t="t" r="r" b="b"/>
            <a:pathLst>
              <a:path w="423533" h="1404120">
                <a:moveTo>
                  <a:pt x="0" y="0"/>
                </a:moveTo>
                <a:cubicBezTo>
                  <a:pt x="170254" y="154631"/>
                  <a:pt x="340509" y="309263"/>
                  <a:pt x="401724" y="543283"/>
                </a:cubicBezTo>
                <a:cubicBezTo>
                  <a:pt x="462939" y="777303"/>
                  <a:pt x="376855" y="1250445"/>
                  <a:pt x="367290" y="1404120"/>
                </a:cubicBezTo>
              </a:path>
            </a:pathLst>
          </a:custGeom>
          <a:noFill/>
          <a:ln w="38100">
            <a:solidFill>
              <a:schemeClr val="accent6"/>
            </a:solidFill>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3471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EF2C039-E6F6-05E3-6483-D8BEDCDB63EA}"/>
              </a:ext>
            </a:extLst>
          </p:cNvPr>
          <p:cNvSpPr/>
          <p:nvPr/>
        </p:nvSpPr>
        <p:spPr>
          <a:xfrm>
            <a:off x="0" y="6599054"/>
            <a:ext cx="9144000" cy="25894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E5A01F32-7C37-CEC7-FCC4-C43A9EB20B13}"/>
              </a:ext>
            </a:extLst>
          </p:cNvPr>
          <p:cNvSpPr txBox="1"/>
          <p:nvPr/>
        </p:nvSpPr>
        <p:spPr>
          <a:xfrm>
            <a:off x="1601" y="6599054"/>
            <a:ext cx="1933996" cy="261610"/>
          </a:xfrm>
          <a:prstGeom prst="rect">
            <a:avLst/>
          </a:prstGeom>
          <a:noFill/>
        </p:spPr>
        <p:txBody>
          <a:bodyPr wrap="square" tIns="45720" bIns="45720" rtlCol="0">
            <a:spAutoFit/>
          </a:bodyPr>
          <a:lstStyle/>
          <a:p>
            <a:r>
              <a:rPr lang="en-US" sz="1100" dirty="0">
                <a:solidFill>
                  <a:schemeClr val="bg1"/>
                </a:solidFill>
              </a:rPr>
              <a:t>ISSTA 2023</a:t>
            </a:r>
          </a:p>
        </p:txBody>
      </p:sp>
      <p:sp>
        <p:nvSpPr>
          <p:cNvPr id="7" name="TextBox 6">
            <a:extLst>
              <a:ext uri="{FF2B5EF4-FFF2-40B4-BE49-F238E27FC236}">
                <a16:creationId xmlns:a16="http://schemas.microsoft.com/office/drawing/2014/main" id="{4D6A2646-9062-63D8-236C-F52951992484}"/>
              </a:ext>
            </a:extLst>
          </p:cNvPr>
          <p:cNvSpPr txBox="1"/>
          <p:nvPr/>
        </p:nvSpPr>
        <p:spPr>
          <a:xfrm>
            <a:off x="8664800" y="6599054"/>
            <a:ext cx="477279" cy="261610"/>
          </a:xfrm>
          <a:prstGeom prst="rect">
            <a:avLst/>
          </a:prstGeom>
          <a:noFill/>
        </p:spPr>
        <p:txBody>
          <a:bodyPr wrap="square" tIns="45720" bIns="45720" rtlCol="0">
            <a:spAutoFit/>
          </a:bodyPr>
          <a:lstStyle/>
          <a:p>
            <a:pPr algn="r"/>
            <a:r>
              <a:rPr lang="en-US" sz="1100" dirty="0">
                <a:solidFill>
                  <a:schemeClr val="bg1"/>
                </a:solidFill>
              </a:rPr>
              <a:t>3</a:t>
            </a:r>
          </a:p>
        </p:txBody>
      </p:sp>
      <p:sp>
        <p:nvSpPr>
          <p:cNvPr id="9" name="Rectangle 8">
            <a:extLst>
              <a:ext uri="{FF2B5EF4-FFF2-40B4-BE49-F238E27FC236}">
                <a16:creationId xmlns:a16="http://schemas.microsoft.com/office/drawing/2014/main" id="{6F0C030E-BB42-8E59-8839-7A5DD8761B58}"/>
              </a:ext>
            </a:extLst>
          </p:cNvPr>
          <p:cNvSpPr/>
          <p:nvPr/>
        </p:nvSpPr>
        <p:spPr>
          <a:xfrm>
            <a:off x="0" y="-1"/>
            <a:ext cx="9144000" cy="81898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lIns="274320" rtlCol="0" anchor="ctr"/>
          <a:lstStyle/>
          <a:p>
            <a:r>
              <a:rPr lang="en-US" sz="3600" dirty="0"/>
              <a:t>A Running Example: Taint Analysis</a:t>
            </a:r>
          </a:p>
        </p:txBody>
      </p:sp>
      <p:pic>
        <p:nvPicPr>
          <p:cNvPr id="3" name="Picture 2">
            <a:extLst>
              <a:ext uri="{FF2B5EF4-FFF2-40B4-BE49-F238E27FC236}">
                <a16:creationId xmlns:a16="http://schemas.microsoft.com/office/drawing/2014/main" id="{E19D7129-7FEF-E7ED-EAED-8D711099159F}"/>
              </a:ext>
            </a:extLst>
          </p:cNvPr>
          <p:cNvPicPr>
            <a:picLocks noGrp="1" noRot="1" noChangeAspect="1" noMove="1" noResize="1" noEditPoints="1" noAdjustHandles="1" noChangeArrowheads="1" noChangeShapeType="1" noCrop="1"/>
          </p:cNvPicPr>
          <p:nvPr/>
        </p:nvPicPr>
        <p:blipFill>
          <a:blip r:embed="rId3"/>
          <a:stretch>
            <a:fillRect/>
          </a:stretch>
        </p:blipFill>
        <p:spPr>
          <a:xfrm>
            <a:off x="221568" y="1048961"/>
            <a:ext cx="8685365" cy="5137027"/>
          </a:xfrm>
          <a:prstGeom prst="rect">
            <a:avLst/>
          </a:prstGeom>
        </p:spPr>
      </p:pic>
      <p:sp>
        <p:nvSpPr>
          <p:cNvPr id="2" name="Rectangle 1">
            <a:extLst>
              <a:ext uri="{FF2B5EF4-FFF2-40B4-BE49-F238E27FC236}">
                <a16:creationId xmlns:a16="http://schemas.microsoft.com/office/drawing/2014/main" id="{FBB5B994-FB42-1A18-E299-85E2C8764654}"/>
              </a:ext>
            </a:extLst>
          </p:cNvPr>
          <p:cNvSpPr/>
          <p:nvPr/>
        </p:nvSpPr>
        <p:spPr>
          <a:xfrm>
            <a:off x="1071035" y="2602211"/>
            <a:ext cx="601134" cy="220134"/>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F8211C2-85E6-5766-25C0-A388628E82F3}"/>
              </a:ext>
            </a:extLst>
          </p:cNvPr>
          <p:cNvSpPr/>
          <p:nvPr/>
        </p:nvSpPr>
        <p:spPr>
          <a:xfrm>
            <a:off x="668032" y="3709941"/>
            <a:ext cx="601134" cy="220134"/>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E9BFF47F-B7F0-7770-5769-0582FC059258}"/>
              </a:ext>
            </a:extLst>
          </p:cNvPr>
          <p:cNvCxnSpPr/>
          <p:nvPr/>
        </p:nvCxnSpPr>
        <p:spPr>
          <a:xfrm>
            <a:off x="6331932" y="1230933"/>
            <a:ext cx="681018" cy="0"/>
          </a:xfrm>
          <a:prstGeom prst="straightConnector1">
            <a:avLst/>
          </a:prstGeom>
          <a:ln w="38100">
            <a:solidFill>
              <a:schemeClr val="accent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783E9D6-9947-E3E0-634B-CBB3922D9751}"/>
              </a:ext>
            </a:extLst>
          </p:cNvPr>
          <p:cNvSpPr txBox="1"/>
          <p:nvPr/>
        </p:nvSpPr>
        <p:spPr>
          <a:xfrm>
            <a:off x="7074166" y="1046267"/>
            <a:ext cx="1143956" cy="369332"/>
          </a:xfrm>
          <a:prstGeom prst="rect">
            <a:avLst/>
          </a:prstGeom>
          <a:noFill/>
        </p:spPr>
        <p:txBody>
          <a:bodyPr wrap="square" rtlCol="0">
            <a:spAutoFit/>
          </a:bodyPr>
          <a:lstStyle/>
          <a:p>
            <a:r>
              <a:rPr lang="en-US" dirty="0"/>
              <a:t>Path Edge</a:t>
            </a:r>
          </a:p>
        </p:txBody>
      </p:sp>
      <p:sp>
        <p:nvSpPr>
          <p:cNvPr id="13" name="Freeform: Shape 12">
            <a:extLst>
              <a:ext uri="{FF2B5EF4-FFF2-40B4-BE49-F238E27FC236}">
                <a16:creationId xmlns:a16="http://schemas.microsoft.com/office/drawing/2014/main" id="{FFB67F72-A9DA-2451-0826-C259DEA246B8}"/>
              </a:ext>
            </a:extLst>
          </p:cNvPr>
          <p:cNvSpPr/>
          <p:nvPr/>
        </p:nvSpPr>
        <p:spPr>
          <a:xfrm>
            <a:off x="5608820" y="1924449"/>
            <a:ext cx="417037" cy="413201"/>
          </a:xfrm>
          <a:custGeom>
            <a:avLst/>
            <a:gdLst>
              <a:gd name="connsiteX0" fmla="*/ 195133 w 444884"/>
              <a:gd name="connsiteY0" fmla="*/ 428515 h 428515"/>
              <a:gd name="connsiteX1" fmla="*/ 10 w 444884"/>
              <a:gd name="connsiteY1" fmla="*/ 187481 h 428515"/>
              <a:gd name="connsiteX2" fmla="*/ 187481 w 444884"/>
              <a:gd name="connsiteY2" fmla="*/ 10 h 428515"/>
              <a:gd name="connsiteX3" fmla="*/ 443819 w 444884"/>
              <a:gd name="connsiteY3" fmla="*/ 195133 h 428515"/>
              <a:gd name="connsiteX4" fmla="*/ 275478 w 444884"/>
              <a:gd name="connsiteY4" fmla="*/ 397908 h 4285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4884" h="428515">
                <a:moveTo>
                  <a:pt x="195133" y="428515"/>
                </a:moveTo>
                <a:cubicBezTo>
                  <a:pt x="98209" y="343706"/>
                  <a:pt x="1285" y="258898"/>
                  <a:pt x="10" y="187481"/>
                </a:cubicBezTo>
                <a:cubicBezTo>
                  <a:pt x="-1265" y="116064"/>
                  <a:pt x="113513" y="-1265"/>
                  <a:pt x="187481" y="10"/>
                </a:cubicBezTo>
                <a:cubicBezTo>
                  <a:pt x="261449" y="1285"/>
                  <a:pt x="429153" y="128817"/>
                  <a:pt x="443819" y="195133"/>
                </a:cubicBezTo>
                <a:cubicBezTo>
                  <a:pt x="458485" y="261449"/>
                  <a:pt x="317563" y="371127"/>
                  <a:pt x="275478" y="397908"/>
                </a:cubicBezTo>
              </a:path>
            </a:pathLst>
          </a:custGeom>
          <a:noFill/>
          <a:ln w="38100">
            <a:solidFill>
              <a:schemeClr val="accent6"/>
            </a:solidFill>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33BE6BBB-C3E8-1236-48EF-048D2EC7F8A9}"/>
              </a:ext>
            </a:extLst>
          </p:cNvPr>
          <p:cNvSpPr/>
          <p:nvPr/>
        </p:nvSpPr>
        <p:spPr>
          <a:xfrm>
            <a:off x="5834561" y="2349128"/>
            <a:ext cx="363464" cy="309901"/>
          </a:xfrm>
          <a:custGeom>
            <a:avLst/>
            <a:gdLst>
              <a:gd name="connsiteX0" fmla="*/ 0 w 363464"/>
              <a:gd name="connsiteY0" fmla="*/ 0 h 309901"/>
              <a:gd name="connsiteX1" fmla="*/ 283119 w 363464"/>
              <a:gd name="connsiteY1" fmla="*/ 95649 h 309901"/>
              <a:gd name="connsiteX2" fmla="*/ 363464 w 363464"/>
              <a:gd name="connsiteY2" fmla="*/ 309901 h 309901"/>
            </a:gdLst>
            <a:ahLst/>
            <a:cxnLst>
              <a:cxn ang="0">
                <a:pos x="connsiteX0" y="connsiteY0"/>
              </a:cxn>
              <a:cxn ang="0">
                <a:pos x="connsiteX1" y="connsiteY1"/>
              </a:cxn>
              <a:cxn ang="0">
                <a:pos x="connsiteX2" y="connsiteY2"/>
              </a:cxn>
            </a:cxnLst>
            <a:rect l="l" t="t" r="r" b="b"/>
            <a:pathLst>
              <a:path w="363464" h="309901">
                <a:moveTo>
                  <a:pt x="0" y="0"/>
                </a:moveTo>
                <a:cubicBezTo>
                  <a:pt x="111271" y="21999"/>
                  <a:pt x="222542" y="43999"/>
                  <a:pt x="283119" y="95649"/>
                </a:cubicBezTo>
                <a:cubicBezTo>
                  <a:pt x="343696" y="147299"/>
                  <a:pt x="353580" y="228600"/>
                  <a:pt x="363464" y="309901"/>
                </a:cubicBezTo>
              </a:path>
            </a:pathLst>
          </a:custGeom>
          <a:noFill/>
          <a:ln w="38100">
            <a:solidFill>
              <a:schemeClr val="accent6"/>
            </a:solidFill>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DD4E8F11-2A0F-1406-F53B-7A7CB48908DF}"/>
              </a:ext>
            </a:extLst>
          </p:cNvPr>
          <p:cNvSpPr/>
          <p:nvPr/>
        </p:nvSpPr>
        <p:spPr>
          <a:xfrm>
            <a:off x="5846038" y="2356780"/>
            <a:ext cx="340509" cy="661888"/>
          </a:xfrm>
          <a:custGeom>
            <a:avLst/>
            <a:gdLst>
              <a:gd name="connsiteX0" fmla="*/ 0 w 340509"/>
              <a:gd name="connsiteY0" fmla="*/ 0 h 661888"/>
              <a:gd name="connsiteX1" fmla="*/ 233383 w 340509"/>
              <a:gd name="connsiteY1" fmla="*/ 294597 h 661888"/>
              <a:gd name="connsiteX2" fmla="*/ 340509 w 340509"/>
              <a:gd name="connsiteY2" fmla="*/ 661888 h 661888"/>
            </a:gdLst>
            <a:ahLst/>
            <a:cxnLst>
              <a:cxn ang="0">
                <a:pos x="connsiteX0" y="connsiteY0"/>
              </a:cxn>
              <a:cxn ang="0">
                <a:pos x="connsiteX1" y="connsiteY1"/>
              </a:cxn>
              <a:cxn ang="0">
                <a:pos x="connsiteX2" y="connsiteY2"/>
              </a:cxn>
            </a:cxnLst>
            <a:rect l="l" t="t" r="r" b="b"/>
            <a:pathLst>
              <a:path w="340509" h="661888">
                <a:moveTo>
                  <a:pt x="0" y="0"/>
                </a:moveTo>
                <a:cubicBezTo>
                  <a:pt x="88316" y="92141"/>
                  <a:pt x="176632" y="184282"/>
                  <a:pt x="233383" y="294597"/>
                </a:cubicBezTo>
                <a:cubicBezTo>
                  <a:pt x="290134" y="404912"/>
                  <a:pt x="315321" y="533400"/>
                  <a:pt x="340509" y="661888"/>
                </a:cubicBezTo>
              </a:path>
            </a:pathLst>
          </a:custGeom>
          <a:noFill/>
          <a:ln w="38100">
            <a:solidFill>
              <a:schemeClr val="accent6"/>
            </a:solidFill>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74F94B9A-7E28-BC89-42F7-30D91D06A72E}"/>
              </a:ext>
            </a:extLst>
          </p:cNvPr>
          <p:cNvSpPr/>
          <p:nvPr/>
        </p:nvSpPr>
        <p:spPr>
          <a:xfrm>
            <a:off x="2238176" y="1453858"/>
            <a:ext cx="423533" cy="1404120"/>
          </a:xfrm>
          <a:custGeom>
            <a:avLst/>
            <a:gdLst>
              <a:gd name="connsiteX0" fmla="*/ 0 w 423533"/>
              <a:gd name="connsiteY0" fmla="*/ 0 h 1404120"/>
              <a:gd name="connsiteX1" fmla="*/ 401724 w 423533"/>
              <a:gd name="connsiteY1" fmla="*/ 543283 h 1404120"/>
              <a:gd name="connsiteX2" fmla="*/ 367290 w 423533"/>
              <a:gd name="connsiteY2" fmla="*/ 1404120 h 1404120"/>
            </a:gdLst>
            <a:ahLst/>
            <a:cxnLst>
              <a:cxn ang="0">
                <a:pos x="connsiteX0" y="connsiteY0"/>
              </a:cxn>
              <a:cxn ang="0">
                <a:pos x="connsiteX1" y="connsiteY1"/>
              </a:cxn>
              <a:cxn ang="0">
                <a:pos x="connsiteX2" y="connsiteY2"/>
              </a:cxn>
            </a:cxnLst>
            <a:rect l="l" t="t" r="r" b="b"/>
            <a:pathLst>
              <a:path w="423533" h="1404120">
                <a:moveTo>
                  <a:pt x="0" y="0"/>
                </a:moveTo>
                <a:cubicBezTo>
                  <a:pt x="170254" y="154631"/>
                  <a:pt x="340509" y="309263"/>
                  <a:pt x="401724" y="543283"/>
                </a:cubicBezTo>
                <a:cubicBezTo>
                  <a:pt x="462939" y="777303"/>
                  <a:pt x="376855" y="1250445"/>
                  <a:pt x="367290" y="1404120"/>
                </a:cubicBezTo>
              </a:path>
            </a:pathLst>
          </a:custGeom>
          <a:noFill/>
          <a:ln w="38100">
            <a:solidFill>
              <a:schemeClr val="accent6"/>
            </a:solidFill>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9574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EF2C039-E6F6-05E3-6483-D8BEDCDB63EA}"/>
              </a:ext>
            </a:extLst>
          </p:cNvPr>
          <p:cNvSpPr/>
          <p:nvPr/>
        </p:nvSpPr>
        <p:spPr>
          <a:xfrm>
            <a:off x="0" y="6599054"/>
            <a:ext cx="9144000" cy="25894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E5A01F32-7C37-CEC7-FCC4-C43A9EB20B13}"/>
              </a:ext>
            </a:extLst>
          </p:cNvPr>
          <p:cNvSpPr txBox="1"/>
          <p:nvPr/>
        </p:nvSpPr>
        <p:spPr>
          <a:xfrm>
            <a:off x="1601" y="6599054"/>
            <a:ext cx="1933996" cy="261610"/>
          </a:xfrm>
          <a:prstGeom prst="rect">
            <a:avLst/>
          </a:prstGeom>
          <a:noFill/>
        </p:spPr>
        <p:txBody>
          <a:bodyPr wrap="square" tIns="45720" bIns="45720" rtlCol="0">
            <a:spAutoFit/>
          </a:bodyPr>
          <a:lstStyle/>
          <a:p>
            <a:r>
              <a:rPr lang="en-US" sz="1100" dirty="0">
                <a:solidFill>
                  <a:schemeClr val="bg1"/>
                </a:solidFill>
              </a:rPr>
              <a:t>ISSTA 2023</a:t>
            </a:r>
          </a:p>
        </p:txBody>
      </p:sp>
      <p:sp>
        <p:nvSpPr>
          <p:cNvPr id="7" name="TextBox 6">
            <a:extLst>
              <a:ext uri="{FF2B5EF4-FFF2-40B4-BE49-F238E27FC236}">
                <a16:creationId xmlns:a16="http://schemas.microsoft.com/office/drawing/2014/main" id="{4D6A2646-9062-63D8-236C-F52951992484}"/>
              </a:ext>
            </a:extLst>
          </p:cNvPr>
          <p:cNvSpPr txBox="1"/>
          <p:nvPr/>
        </p:nvSpPr>
        <p:spPr>
          <a:xfrm>
            <a:off x="8664800" y="6599054"/>
            <a:ext cx="477279" cy="261610"/>
          </a:xfrm>
          <a:prstGeom prst="rect">
            <a:avLst/>
          </a:prstGeom>
          <a:noFill/>
        </p:spPr>
        <p:txBody>
          <a:bodyPr wrap="square" tIns="45720" bIns="45720" rtlCol="0">
            <a:spAutoFit/>
          </a:bodyPr>
          <a:lstStyle/>
          <a:p>
            <a:pPr algn="r"/>
            <a:r>
              <a:rPr lang="en-US" sz="1100" dirty="0">
                <a:solidFill>
                  <a:schemeClr val="bg1"/>
                </a:solidFill>
              </a:rPr>
              <a:t>3</a:t>
            </a:r>
          </a:p>
        </p:txBody>
      </p:sp>
      <p:sp>
        <p:nvSpPr>
          <p:cNvPr id="9" name="Rectangle 8">
            <a:extLst>
              <a:ext uri="{FF2B5EF4-FFF2-40B4-BE49-F238E27FC236}">
                <a16:creationId xmlns:a16="http://schemas.microsoft.com/office/drawing/2014/main" id="{6F0C030E-BB42-8E59-8839-7A5DD8761B58}"/>
              </a:ext>
            </a:extLst>
          </p:cNvPr>
          <p:cNvSpPr/>
          <p:nvPr/>
        </p:nvSpPr>
        <p:spPr>
          <a:xfrm>
            <a:off x="0" y="-1"/>
            <a:ext cx="9144000" cy="81898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lIns="274320" rtlCol="0" anchor="ctr"/>
          <a:lstStyle/>
          <a:p>
            <a:r>
              <a:rPr lang="en-US" sz="3600" dirty="0"/>
              <a:t>A Running Example: Taint Analysis</a:t>
            </a:r>
          </a:p>
        </p:txBody>
      </p:sp>
      <p:pic>
        <p:nvPicPr>
          <p:cNvPr id="3" name="Picture 2">
            <a:extLst>
              <a:ext uri="{FF2B5EF4-FFF2-40B4-BE49-F238E27FC236}">
                <a16:creationId xmlns:a16="http://schemas.microsoft.com/office/drawing/2014/main" id="{E19D7129-7FEF-E7ED-EAED-8D711099159F}"/>
              </a:ext>
            </a:extLst>
          </p:cNvPr>
          <p:cNvPicPr>
            <a:picLocks noGrp="1" noRot="1" noChangeAspect="1" noMove="1" noResize="1" noEditPoints="1" noAdjustHandles="1" noChangeArrowheads="1" noChangeShapeType="1" noCrop="1"/>
          </p:cNvPicPr>
          <p:nvPr/>
        </p:nvPicPr>
        <p:blipFill>
          <a:blip r:embed="rId3"/>
          <a:stretch>
            <a:fillRect/>
          </a:stretch>
        </p:blipFill>
        <p:spPr>
          <a:xfrm>
            <a:off x="221568" y="1048961"/>
            <a:ext cx="8685365" cy="5137027"/>
          </a:xfrm>
          <a:prstGeom prst="rect">
            <a:avLst/>
          </a:prstGeom>
        </p:spPr>
      </p:pic>
      <p:sp>
        <p:nvSpPr>
          <p:cNvPr id="2" name="Rectangle 1">
            <a:extLst>
              <a:ext uri="{FF2B5EF4-FFF2-40B4-BE49-F238E27FC236}">
                <a16:creationId xmlns:a16="http://schemas.microsoft.com/office/drawing/2014/main" id="{FBB5B994-FB42-1A18-E299-85E2C8764654}"/>
              </a:ext>
            </a:extLst>
          </p:cNvPr>
          <p:cNvSpPr/>
          <p:nvPr/>
        </p:nvSpPr>
        <p:spPr>
          <a:xfrm>
            <a:off x="1071035" y="2602211"/>
            <a:ext cx="601134" cy="220134"/>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F8211C2-85E6-5766-25C0-A388628E82F3}"/>
              </a:ext>
            </a:extLst>
          </p:cNvPr>
          <p:cNvSpPr/>
          <p:nvPr/>
        </p:nvSpPr>
        <p:spPr>
          <a:xfrm>
            <a:off x="668032" y="3709941"/>
            <a:ext cx="601134" cy="220134"/>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E9BFF47F-B7F0-7770-5769-0582FC059258}"/>
              </a:ext>
            </a:extLst>
          </p:cNvPr>
          <p:cNvCxnSpPr/>
          <p:nvPr/>
        </p:nvCxnSpPr>
        <p:spPr>
          <a:xfrm>
            <a:off x="6331932" y="1230933"/>
            <a:ext cx="681018" cy="0"/>
          </a:xfrm>
          <a:prstGeom prst="straightConnector1">
            <a:avLst/>
          </a:prstGeom>
          <a:ln w="38100">
            <a:solidFill>
              <a:schemeClr val="accent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783E9D6-9947-E3E0-634B-CBB3922D9751}"/>
              </a:ext>
            </a:extLst>
          </p:cNvPr>
          <p:cNvSpPr txBox="1"/>
          <p:nvPr/>
        </p:nvSpPr>
        <p:spPr>
          <a:xfrm>
            <a:off x="7074166" y="1046267"/>
            <a:ext cx="1143956" cy="369332"/>
          </a:xfrm>
          <a:prstGeom prst="rect">
            <a:avLst/>
          </a:prstGeom>
          <a:noFill/>
        </p:spPr>
        <p:txBody>
          <a:bodyPr wrap="square" rtlCol="0">
            <a:spAutoFit/>
          </a:bodyPr>
          <a:lstStyle/>
          <a:p>
            <a:r>
              <a:rPr lang="en-US" dirty="0"/>
              <a:t>Path Edge</a:t>
            </a:r>
          </a:p>
        </p:txBody>
      </p:sp>
      <p:sp>
        <p:nvSpPr>
          <p:cNvPr id="13" name="Freeform: Shape 12">
            <a:extLst>
              <a:ext uri="{FF2B5EF4-FFF2-40B4-BE49-F238E27FC236}">
                <a16:creationId xmlns:a16="http://schemas.microsoft.com/office/drawing/2014/main" id="{FFB67F72-A9DA-2451-0826-C259DEA246B8}"/>
              </a:ext>
            </a:extLst>
          </p:cNvPr>
          <p:cNvSpPr/>
          <p:nvPr/>
        </p:nvSpPr>
        <p:spPr>
          <a:xfrm>
            <a:off x="5608820" y="1924449"/>
            <a:ext cx="417037" cy="413201"/>
          </a:xfrm>
          <a:custGeom>
            <a:avLst/>
            <a:gdLst>
              <a:gd name="connsiteX0" fmla="*/ 195133 w 444884"/>
              <a:gd name="connsiteY0" fmla="*/ 428515 h 428515"/>
              <a:gd name="connsiteX1" fmla="*/ 10 w 444884"/>
              <a:gd name="connsiteY1" fmla="*/ 187481 h 428515"/>
              <a:gd name="connsiteX2" fmla="*/ 187481 w 444884"/>
              <a:gd name="connsiteY2" fmla="*/ 10 h 428515"/>
              <a:gd name="connsiteX3" fmla="*/ 443819 w 444884"/>
              <a:gd name="connsiteY3" fmla="*/ 195133 h 428515"/>
              <a:gd name="connsiteX4" fmla="*/ 275478 w 444884"/>
              <a:gd name="connsiteY4" fmla="*/ 397908 h 4285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4884" h="428515">
                <a:moveTo>
                  <a:pt x="195133" y="428515"/>
                </a:moveTo>
                <a:cubicBezTo>
                  <a:pt x="98209" y="343706"/>
                  <a:pt x="1285" y="258898"/>
                  <a:pt x="10" y="187481"/>
                </a:cubicBezTo>
                <a:cubicBezTo>
                  <a:pt x="-1265" y="116064"/>
                  <a:pt x="113513" y="-1265"/>
                  <a:pt x="187481" y="10"/>
                </a:cubicBezTo>
                <a:cubicBezTo>
                  <a:pt x="261449" y="1285"/>
                  <a:pt x="429153" y="128817"/>
                  <a:pt x="443819" y="195133"/>
                </a:cubicBezTo>
                <a:cubicBezTo>
                  <a:pt x="458485" y="261449"/>
                  <a:pt x="317563" y="371127"/>
                  <a:pt x="275478" y="397908"/>
                </a:cubicBezTo>
              </a:path>
            </a:pathLst>
          </a:custGeom>
          <a:noFill/>
          <a:ln w="38100">
            <a:solidFill>
              <a:schemeClr val="accent6"/>
            </a:solidFill>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33BE6BBB-C3E8-1236-48EF-048D2EC7F8A9}"/>
              </a:ext>
            </a:extLst>
          </p:cNvPr>
          <p:cNvSpPr/>
          <p:nvPr/>
        </p:nvSpPr>
        <p:spPr>
          <a:xfrm>
            <a:off x="5834561" y="2349128"/>
            <a:ext cx="363464" cy="309901"/>
          </a:xfrm>
          <a:custGeom>
            <a:avLst/>
            <a:gdLst>
              <a:gd name="connsiteX0" fmla="*/ 0 w 363464"/>
              <a:gd name="connsiteY0" fmla="*/ 0 h 309901"/>
              <a:gd name="connsiteX1" fmla="*/ 283119 w 363464"/>
              <a:gd name="connsiteY1" fmla="*/ 95649 h 309901"/>
              <a:gd name="connsiteX2" fmla="*/ 363464 w 363464"/>
              <a:gd name="connsiteY2" fmla="*/ 309901 h 309901"/>
            </a:gdLst>
            <a:ahLst/>
            <a:cxnLst>
              <a:cxn ang="0">
                <a:pos x="connsiteX0" y="connsiteY0"/>
              </a:cxn>
              <a:cxn ang="0">
                <a:pos x="connsiteX1" y="connsiteY1"/>
              </a:cxn>
              <a:cxn ang="0">
                <a:pos x="connsiteX2" y="connsiteY2"/>
              </a:cxn>
            </a:cxnLst>
            <a:rect l="l" t="t" r="r" b="b"/>
            <a:pathLst>
              <a:path w="363464" h="309901">
                <a:moveTo>
                  <a:pt x="0" y="0"/>
                </a:moveTo>
                <a:cubicBezTo>
                  <a:pt x="111271" y="21999"/>
                  <a:pt x="222542" y="43999"/>
                  <a:pt x="283119" y="95649"/>
                </a:cubicBezTo>
                <a:cubicBezTo>
                  <a:pt x="343696" y="147299"/>
                  <a:pt x="353580" y="228600"/>
                  <a:pt x="363464" y="309901"/>
                </a:cubicBezTo>
              </a:path>
            </a:pathLst>
          </a:custGeom>
          <a:noFill/>
          <a:ln w="38100">
            <a:solidFill>
              <a:schemeClr val="accent6"/>
            </a:solidFill>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DD4E8F11-2A0F-1406-F53B-7A7CB48908DF}"/>
              </a:ext>
            </a:extLst>
          </p:cNvPr>
          <p:cNvSpPr/>
          <p:nvPr/>
        </p:nvSpPr>
        <p:spPr>
          <a:xfrm>
            <a:off x="5846038" y="2356780"/>
            <a:ext cx="340509" cy="661888"/>
          </a:xfrm>
          <a:custGeom>
            <a:avLst/>
            <a:gdLst>
              <a:gd name="connsiteX0" fmla="*/ 0 w 340509"/>
              <a:gd name="connsiteY0" fmla="*/ 0 h 661888"/>
              <a:gd name="connsiteX1" fmla="*/ 233383 w 340509"/>
              <a:gd name="connsiteY1" fmla="*/ 294597 h 661888"/>
              <a:gd name="connsiteX2" fmla="*/ 340509 w 340509"/>
              <a:gd name="connsiteY2" fmla="*/ 661888 h 661888"/>
            </a:gdLst>
            <a:ahLst/>
            <a:cxnLst>
              <a:cxn ang="0">
                <a:pos x="connsiteX0" y="connsiteY0"/>
              </a:cxn>
              <a:cxn ang="0">
                <a:pos x="connsiteX1" y="connsiteY1"/>
              </a:cxn>
              <a:cxn ang="0">
                <a:pos x="connsiteX2" y="connsiteY2"/>
              </a:cxn>
            </a:cxnLst>
            <a:rect l="l" t="t" r="r" b="b"/>
            <a:pathLst>
              <a:path w="340509" h="661888">
                <a:moveTo>
                  <a:pt x="0" y="0"/>
                </a:moveTo>
                <a:cubicBezTo>
                  <a:pt x="88316" y="92141"/>
                  <a:pt x="176632" y="184282"/>
                  <a:pt x="233383" y="294597"/>
                </a:cubicBezTo>
                <a:cubicBezTo>
                  <a:pt x="290134" y="404912"/>
                  <a:pt x="315321" y="533400"/>
                  <a:pt x="340509" y="661888"/>
                </a:cubicBezTo>
              </a:path>
            </a:pathLst>
          </a:custGeom>
          <a:noFill/>
          <a:ln w="38100">
            <a:solidFill>
              <a:schemeClr val="accent6"/>
            </a:solidFill>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89B9448-C16B-8330-CC20-4CA7454070F9}"/>
              </a:ext>
            </a:extLst>
          </p:cNvPr>
          <p:cNvSpPr/>
          <p:nvPr/>
        </p:nvSpPr>
        <p:spPr>
          <a:xfrm>
            <a:off x="2238176" y="1453858"/>
            <a:ext cx="423533" cy="1404120"/>
          </a:xfrm>
          <a:custGeom>
            <a:avLst/>
            <a:gdLst>
              <a:gd name="connsiteX0" fmla="*/ 0 w 423533"/>
              <a:gd name="connsiteY0" fmla="*/ 0 h 1404120"/>
              <a:gd name="connsiteX1" fmla="*/ 401724 w 423533"/>
              <a:gd name="connsiteY1" fmla="*/ 543283 h 1404120"/>
              <a:gd name="connsiteX2" fmla="*/ 367290 w 423533"/>
              <a:gd name="connsiteY2" fmla="*/ 1404120 h 1404120"/>
            </a:gdLst>
            <a:ahLst/>
            <a:cxnLst>
              <a:cxn ang="0">
                <a:pos x="connsiteX0" y="connsiteY0"/>
              </a:cxn>
              <a:cxn ang="0">
                <a:pos x="connsiteX1" y="connsiteY1"/>
              </a:cxn>
              <a:cxn ang="0">
                <a:pos x="connsiteX2" y="connsiteY2"/>
              </a:cxn>
            </a:cxnLst>
            <a:rect l="l" t="t" r="r" b="b"/>
            <a:pathLst>
              <a:path w="423533" h="1404120">
                <a:moveTo>
                  <a:pt x="0" y="0"/>
                </a:moveTo>
                <a:cubicBezTo>
                  <a:pt x="170254" y="154631"/>
                  <a:pt x="340509" y="309263"/>
                  <a:pt x="401724" y="543283"/>
                </a:cubicBezTo>
                <a:cubicBezTo>
                  <a:pt x="462939" y="777303"/>
                  <a:pt x="376855" y="1250445"/>
                  <a:pt x="367290" y="1404120"/>
                </a:cubicBezTo>
              </a:path>
            </a:pathLst>
          </a:custGeom>
          <a:noFill/>
          <a:ln w="38100">
            <a:solidFill>
              <a:schemeClr val="accent6"/>
            </a:solidFill>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3990BC5-CC9A-492C-3B5B-F6D558E5BD23}"/>
              </a:ext>
            </a:extLst>
          </p:cNvPr>
          <p:cNvSpPr/>
          <p:nvPr/>
        </p:nvSpPr>
        <p:spPr>
          <a:xfrm>
            <a:off x="2242782" y="1455761"/>
            <a:ext cx="883250" cy="1765111"/>
          </a:xfrm>
          <a:custGeom>
            <a:avLst/>
            <a:gdLst>
              <a:gd name="connsiteX0" fmla="*/ 0 w 883250"/>
              <a:gd name="connsiteY0" fmla="*/ 0 h 1765111"/>
              <a:gd name="connsiteX1" fmla="*/ 823415 w 883250"/>
              <a:gd name="connsiteY1" fmla="*/ 550460 h 1765111"/>
              <a:gd name="connsiteX2" fmla="*/ 755176 w 883250"/>
              <a:gd name="connsiteY2" fmla="*/ 1765111 h 1765111"/>
            </a:gdLst>
            <a:ahLst/>
            <a:cxnLst>
              <a:cxn ang="0">
                <a:pos x="connsiteX0" y="connsiteY0"/>
              </a:cxn>
              <a:cxn ang="0">
                <a:pos x="connsiteX1" y="connsiteY1"/>
              </a:cxn>
              <a:cxn ang="0">
                <a:pos x="connsiteX2" y="connsiteY2"/>
              </a:cxn>
            </a:cxnLst>
            <a:rect l="l" t="t" r="r" b="b"/>
            <a:pathLst>
              <a:path w="883250" h="1765111">
                <a:moveTo>
                  <a:pt x="0" y="0"/>
                </a:moveTo>
                <a:cubicBezTo>
                  <a:pt x="348776" y="128137"/>
                  <a:pt x="697552" y="256275"/>
                  <a:pt x="823415" y="550460"/>
                </a:cubicBezTo>
                <a:cubicBezTo>
                  <a:pt x="949278" y="844645"/>
                  <a:pt x="852227" y="1304878"/>
                  <a:pt x="755176" y="1765111"/>
                </a:cubicBezTo>
              </a:path>
            </a:pathLst>
          </a:custGeom>
          <a:noFill/>
          <a:ln w="38100">
            <a:solidFill>
              <a:schemeClr val="accent6"/>
            </a:solidFill>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8535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EF2C039-E6F6-05E3-6483-D8BEDCDB63EA}"/>
              </a:ext>
            </a:extLst>
          </p:cNvPr>
          <p:cNvSpPr/>
          <p:nvPr/>
        </p:nvSpPr>
        <p:spPr>
          <a:xfrm>
            <a:off x="0" y="6599054"/>
            <a:ext cx="9144000" cy="25894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E5A01F32-7C37-CEC7-FCC4-C43A9EB20B13}"/>
              </a:ext>
            </a:extLst>
          </p:cNvPr>
          <p:cNvSpPr txBox="1"/>
          <p:nvPr/>
        </p:nvSpPr>
        <p:spPr>
          <a:xfrm>
            <a:off x="1601" y="6599054"/>
            <a:ext cx="1933996" cy="261610"/>
          </a:xfrm>
          <a:prstGeom prst="rect">
            <a:avLst/>
          </a:prstGeom>
          <a:noFill/>
        </p:spPr>
        <p:txBody>
          <a:bodyPr wrap="square" tIns="45720" bIns="45720" rtlCol="0">
            <a:spAutoFit/>
          </a:bodyPr>
          <a:lstStyle/>
          <a:p>
            <a:r>
              <a:rPr lang="en-US" sz="1100" dirty="0">
                <a:solidFill>
                  <a:schemeClr val="bg1"/>
                </a:solidFill>
              </a:rPr>
              <a:t>ISSTA 2023</a:t>
            </a:r>
          </a:p>
        </p:txBody>
      </p:sp>
      <p:sp>
        <p:nvSpPr>
          <p:cNvPr id="7" name="TextBox 6">
            <a:extLst>
              <a:ext uri="{FF2B5EF4-FFF2-40B4-BE49-F238E27FC236}">
                <a16:creationId xmlns:a16="http://schemas.microsoft.com/office/drawing/2014/main" id="{4D6A2646-9062-63D8-236C-F52951992484}"/>
              </a:ext>
            </a:extLst>
          </p:cNvPr>
          <p:cNvSpPr txBox="1"/>
          <p:nvPr/>
        </p:nvSpPr>
        <p:spPr>
          <a:xfrm>
            <a:off x="8664800" y="6599054"/>
            <a:ext cx="477279" cy="261610"/>
          </a:xfrm>
          <a:prstGeom prst="rect">
            <a:avLst/>
          </a:prstGeom>
          <a:noFill/>
        </p:spPr>
        <p:txBody>
          <a:bodyPr wrap="square" tIns="45720" bIns="45720" rtlCol="0">
            <a:spAutoFit/>
          </a:bodyPr>
          <a:lstStyle/>
          <a:p>
            <a:pPr algn="r"/>
            <a:r>
              <a:rPr lang="en-US" sz="1100" dirty="0">
                <a:solidFill>
                  <a:schemeClr val="bg1"/>
                </a:solidFill>
              </a:rPr>
              <a:t>3</a:t>
            </a:r>
          </a:p>
        </p:txBody>
      </p:sp>
      <p:sp>
        <p:nvSpPr>
          <p:cNvPr id="9" name="Rectangle 8">
            <a:extLst>
              <a:ext uri="{FF2B5EF4-FFF2-40B4-BE49-F238E27FC236}">
                <a16:creationId xmlns:a16="http://schemas.microsoft.com/office/drawing/2014/main" id="{6F0C030E-BB42-8E59-8839-7A5DD8761B58}"/>
              </a:ext>
            </a:extLst>
          </p:cNvPr>
          <p:cNvSpPr/>
          <p:nvPr/>
        </p:nvSpPr>
        <p:spPr>
          <a:xfrm>
            <a:off x="0" y="-1"/>
            <a:ext cx="9144000" cy="81898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lIns="274320" rtlCol="0" anchor="ctr"/>
          <a:lstStyle/>
          <a:p>
            <a:r>
              <a:rPr lang="en-US" sz="3600" dirty="0"/>
              <a:t>A Running Example: Taint Analysis</a:t>
            </a:r>
          </a:p>
        </p:txBody>
      </p:sp>
      <p:pic>
        <p:nvPicPr>
          <p:cNvPr id="3" name="Picture 2">
            <a:extLst>
              <a:ext uri="{FF2B5EF4-FFF2-40B4-BE49-F238E27FC236}">
                <a16:creationId xmlns:a16="http://schemas.microsoft.com/office/drawing/2014/main" id="{E19D7129-7FEF-E7ED-EAED-8D711099159F}"/>
              </a:ext>
            </a:extLst>
          </p:cNvPr>
          <p:cNvPicPr>
            <a:picLocks noGrp="1" noRot="1" noChangeAspect="1" noMove="1" noResize="1" noEditPoints="1" noAdjustHandles="1" noChangeArrowheads="1" noChangeShapeType="1" noCrop="1"/>
          </p:cNvPicPr>
          <p:nvPr/>
        </p:nvPicPr>
        <p:blipFill>
          <a:blip r:embed="rId3"/>
          <a:stretch>
            <a:fillRect/>
          </a:stretch>
        </p:blipFill>
        <p:spPr>
          <a:xfrm>
            <a:off x="221568" y="1048961"/>
            <a:ext cx="8685365" cy="5137027"/>
          </a:xfrm>
          <a:prstGeom prst="rect">
            <a:avLst/>
          </a:prstGeom>
        </p:spPr>
      </p:pic>
      <p:sp>
        <p:nvSpPr>
          <p:cNvPr id="2" name="Rectangle 1">
            <a:extLst>
              <a:ext uri="{FF2B5EF4-FFF2-40B4-BE49-F238E27FC236}">
                <a16:creationId xmlns:a16="http://schemas.microsoft.com/office/drawing/2014/main" id="{FBB5B994-FB42-1A18-E299-85E2C8764654}"/>
              </a:ext>
            </a:extLst>
          </p:cNvPr>
          <p:cNvSpPr/>
          <p:nvPr/>
        </p:nvSpPr>
        <p:spPr>
          <a:xfrm>
            <a:off x="1071035" y="2602211"/>
            <a:ext cx="601134" cy="220134"/>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F8211C2-85E6-5766-25C0-A388628E82F3}"/>
              </a:ext>
            </a:extLst>
          </p:cNvPr>
          <p:cNvSpPr/>
          <p:nvPr/>
        </p:nvSpPr>
        <p:spPr>
          <a:xfrm>
            <a:off x="668032" y="3709941"/>
            <a:ext cx="601134" cy="220134"/>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E9BFF47F-B7F0-7770-5769-0582FC059258}"/>
              </a:ext>
            </a:extLst>
          </p:cNvPr>
          <p:cNvCxnSpPr/>
          <p:nvPr/>
        </p:nvCxnSpPr>
        <p:spPr>
          <a:xfrm>
            <a:off x="6331932" y="1230933"/>
            <a:ext cx="681018" cy="0"/>
          </a:xfrm>
          <a:prstGeom prst="straightConnector1">
            <a:avLst/>
          </a:prstGeom>
          <a:ln w="38100">
            <a:solidFill>
              <a:schemeClr val="accent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783E9D6-9947-E3E0-634B-CBB3922D9751}"/>
              </a:ext>
            </a:extLst>
          </p:cNvPr>
          <p:cNvSpPr txBox="1"/>
          <p:nvPr/>
        </p:nvSpPr>
        <p:spPr>
          <a:xfrm>
            <a:off x="7074166" y="1046267"/>
            <a:ext cx="1143956" cy="369332"/>
          </a:xfrm>
          <a:prstGeom prst="rect">
            <a:avLst/>
          </a:prstGeom>
          <a:noFill/>
        </p:spPr>
        <p:txBody>
          <a:bodyPr wrap="square" rtlCol="0">
            <a:spAutoFit/>
          </a:bodyPr>
          <a:lstStyle/>
          <a:p>
            <a:r>
              <a:rPr lang="en-US" dirty="0"/>
              <a:t>Path Edge</a:t>
            </a:r>
          </a:p>
        </p:txBody>
      </p:sp>
      <p:sp>
        <p:nvSpPr>
          <p:cNvPr id="13" name="Freeform: Shape 12">
            <a:extLst>
              <a:ext uri="{FF2B5EF4-FFF2-40B4-BE49-F238E27FC236}">
                <a16:creationId xmlns:a16="http://schemas.microsoft.com/office/drawing/2014/main" id="{FFB67F72-A9DA-2451-0826-C259DEA246B8}"/>
              </a:ext>
            </a:extLst>
          </p:cNvPr>
          <p:cNvSpPr/>
          <p:nvPr/>
        </p:nvSpPr>
        <p:spPr>
          <a:xfrm>
            <a:off x="5608820" y="1924449"/>
            <a:ext cx="417037" cy="413201"/>
          </a:xfrm>
          <a:custGeom>
            <a:avLst/>
            <a:gdLst>
              <a:gd name="connsiteX0" fmla="*/ 195133 w 444884"/>
              <a:gd name="connsiteY0" fmla="*/ 428515 h 428515"/>
              <a:gd name="connsiteX1" fmla="*/ 10 w 444884"/>
              <a:gd name="connsiteY1" fmla="*/ 187481 h 428515"/>
              <a:gd name="connsiteX2" fmla="*/ 187481 w 444884"/>
              <a:gd name="connsiteY2" fmla="*/ 10 h 428515"/>
              <a:gd name="connsiteX3" fmla="*/ 443819 w 444884"/>
              <a:gd name="connsiteY3" fmla="*/ 195133 h 428515"/>
              <a:gd name="connsiteX4" fmla="*/ 275478 w 444884"/>
              <a:gd name="connsiteY4" fmla="*/ 397908 h 4285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4884" h="428515">
                <a:moveTo>
                  <a:pt x="195133" y="428515"/>
                </a:moveTo>
                <a:cubicBezTo>
                  <a:pt x="98209" y="343706"/>
                  <a:pt x="1285" y="258898"/>
                  <a:pt x="10" y="187481"/>
                </a:cubicBezTo>
                <a:cubicBezTo>
                  <a:pt x="-1265" y="116064"/>
                  <a:pt x="113513" y="-1265"/>
                  <a:pt x="187481" y="10"/>
                </a:cubicBezTo>
                <a:cubicBezTo>
                  <a:pt x="261449" y="1285"/>
                  <a:pt x="429153" y="128817"/>
                  <a:pt x="443819" y="195133"/>
                </a:cubicBezTo>
                <a:cubicBezTo>
                  <a:pt x="458485" y="261449"/>
                  <a:pt x="317563" y="371127"/>
                  <a:pt x="275478" y="397908"/>
                </a:cubicBezTo>
              </a:path>
            </a:pathLst>
          </a:custGeom>
          <a:noFill/>
          <a:ln w="38100">
            <a:solidFill>
              <a:schemeClr val="accent6"/>
            </a:solidFill>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33BE6BBB-C3E8-1236-48EF-048D2EC7F8A9}"/>
              </a:ext>
            </a:extLst>
          </p:cNvPr>
          <p:cNvSpPr/>
          <p:nvPr/>
        </p:nvSpPr>
        <p:spPr>
          <a:xfrm>
            <a:off x="5834561" y="2349128"/>
            <a:ext cx="363464" cy="309901"/>
          </a:xfrm>
          <a:custGeom>
            <a:avLst/>
            <a:gdLst>
              <a:gd name="connsiteX0" fmla="*/ 0 w 363464"/>
              <a:gd name="connsiteY0" fmla="*/ 0 h 309901"/>
              <a:gd name="connsiteX1" fmla="*/ 283119 w 363464"/>
              <a:gd name="connsiteY1" fmla="*/ 95649 h 309901"/>
              <a:gd name="connsiteX2" fmla="*/ 363464 w 363464"/>
              <a:gd name="connsiteY2" fmla="*/ 309901 h 309901"/>
            </a:gdLst>
            <a:ahLst/>
            <a:cxnLst>
              <a:cxn ang="0">
                <a:pos x="connsiteX0" y="connsiteY0"/>
              </a:cxn>
              <a:cxn ang="0">
                <a:pos x="connsiteX1" y="connsiteY1"/>
              </a:cxn>
              <a:cxn ang="0">
                <a:pos x="connsiteX2" y="connsiteY2"/>
              </a:cxn>
            </a:cxnLst>
            <a:rect l="l" t="t" r="r" b="b"/>
            <a:pathLst>
              <a:path w="363464" h="309901">
                <a:moveTo>
                  <a:pt x="0" y="0"/>
                </a:moveTo>
                <a:cubicBezTo>
                  <a:pt x="111271" y="21999"/>
                  <a:pt x="222542" y="43999"/>
                  <a:pt x="283119" y="95649"/>
                </a:cubicBezTo>
                <a:cubicBezTo>
                  <a:pt x="343696" y="147299"/>
                  <a:pt x="353580" y="228600"/>
                  <a:pt x="363464" y="309901"/>
                </a:cubicBezTo>
              </a:path>
            </a:pathLst>
          </a:custGeom>
          <a:noFill/>
          <a:ln w="38100">
            <a:solidFill>
              <a:schemeClr val="accent6"/>
            </a:solidFill>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DD4E8F11-2A0F-1406-F53B-7A7CB48908DF}"/>
              </a:ext>
            </a:extLst>
          </p:cNvPr>
          <p:cNvSpPr/>
          <p:nvPr/>
        </p:nvSpPr>
        <p:spPr>
          <a:xfrm>
            <a:off x="5846038" y="2356780"/>
            <a:ext cx="340509" cy="661888"/>
          </a:xfrm>
          <a:custGeom>
            <a:avLst/>
            <a:gdLst>
              <a:gd name="connsiteX0" fmla="*/ 0 w 340509"/>
              <a:gd name="connsiteY0" fmla="*/ 0 h 661888"/>
              <a:gd name="connsiteX1" fmla="*/ 233383 w 340509"/>
              <a:gd name="connsiteY1" fmla="*/ 294597 h 661888"/>
              <a:gd name="connsiteX2" fmla="*/ 340509 w 340509"/>
              <a:gd name="connsiteY2" fmla="*/ 661888 h 661888"/>
            </a:gdLst>
            <a:ahLst/>
            <a:cxnLst>
              <a:cxn ang="0">
                <a:pos x="connsiteX0" y="connsiteY0"/>
              </a:cxn>
              <a:cxn ang="0">
                <a:pos x="connsiteX1" y="connsiteY1"/>
              </a:cxn>
              <a:cxn ang="0">
                <a:pos x="connsiteX2" y="connsiteY2"/>
              </a:cxn>
            </a:cxnLst>
            <a:rect l="l" t="t" r="r" b="b"/>
            <a:pathLst>
              <a:path w="340509" h="661888">
                <a:moveTo>
                  <a:pt x="0" y="0"/>
                </a:moveTo>
                <a:cubicBezTo>
                  <a:pt x="88316" y="92141"/>
                  <a:pt x="176632" y="184282"/>
                  <a:pt x="233383" y="294597"/>
                </a:cubicBezTo>
                <a:cubicBezTo>
                  <a:pt x="290134" y="404912"/>
                  <a:pt x="315321" y="533400"/>
                  <a:pt x="340509" y="661888"/>
                </a:cubicBezTo>
              </a:path>
            </a:pathLst>
          </a:custGeom>
          <a:noFill/>
          <a:ln w="38100">
            <a:solidFill>
              <a:schemeClr val="accent6"/>
            </a:solidFill>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22C5CE7E-AA1F-C568-78E7-69DAFDF9DA03}"/>
              </a:ext>
            </a:extLst>
          </p:cNvPr>
          <p:cNvSpPr/>
          <p:nvPr/>
        </p:nvSpPr>
        <p:spPr>
          <a:xfrm>
            <a:off x="2238176" y="1453858"/>
            <a:ext cx="423533" cy="1404120"/>
          </a:xfrm>
          <a:custGeom>
            <a:avLst/>
            <a:gdLst>
              <a:gd name="connsiteX0" fmla="*/ 0 w 423533"/>
              <a:gd name="connsiteY0" fmla="*/ 0 h 1404120"/>
              <a:gd name="connsiteX1" fmla="*/ 401724 w 423533"/>
              <a:gd name="connsiteY1" fmla="*/ 543283 h 1404120"/>
              <a:gd name="connsiteX2" fmla="*/ 367290 w 423533"/>
              <a:gd name="connsiteY2" fmla="*/ 1404120 h 1404120"/>
            </a:gdLst>
            <a:ahLst/>
            <a:cxnLst>
              <a:cxn ang="0">
                <a:pos x="connsiteX0" y="connsiteY0"/>
              </a:cxn>
              <a:cxn ang="0">
                <a:pos x="connsiteX1" y="connsiteY1"/>
              </a:cxn>
              <a:cxn ang="0">
                <a:pos x="connsiteX2" y="connsiteY2"/>
              </a:cxn>
            </a:cxnLst>
            <a:rect l="l" t="t" r="r" b="b"/>
            <a:pathLst>
              <a:path w="423533" h="1404120">
                <a:moveTo>
                  <a:pt x="0" y="0"/>
                </a:moveTo>
                <a:cubicBezTo>
                  <a:pt x="170254" y="154631"/>
                  <a:pt x="340509" y="309263"/>
                  <a:pt x="401724" y="543283"/>
                </a:cubicBezTo>
                <a:cubicBezTo>
                  <a:pt x="462939" y="777303"/>
                  <a:pt x="376855" y="1250445"/>
                  <a:pt x="367290" y="1404120"/>
                </a:cubicBezTo>
              </a:path>
            </a:pathLst>
          </a:custGeom>
          <a:noFill/>
          <a:ln w="38100">
            <a:solidFill>
              <a:schemeClr val="accent6"/>
            </a:solidFill>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B8123AD5-CDBA-C142-9DC1-B18FB632361D}"/>
              </a:ext>
            </a:extLst>
          </p:cNvPr>
          <p:cNvSpPr/>
          <p:nvPr/>
        </p:nvSpPr>
        <p:spPr>
          <a:xfrm>
            <a:off x="2242782" y="1455761"/>
            <a:ext cx="883250" cy="1765111"/>
          </a:xfrm>
          <a:custGeom>
            <a:avLst/>
            <a:gdLst>
              <a:gd name="connsiteX0" fmla="*/ 0 w 883250"/>
              <a:gd name="connsiteY0" fmla="*/ 0 h 1765111"/>
              <a:gd name="connsiteX1" fmla="*/ 823415 w 883250"/>
              <a:gd name="connsiteY1" fmla="*/ 550460 h 1765111"/>
              <a:gd name="connsiteX2" fmla="*/ 755176 w 883250"/>
              <a:gd name="connsiteY2" fmla="*/ 1765111 h 1765111"/>
            </a:gdLst>
            <a:ahLst/>
            <a:cxnLst>
              <a:cxn ang="0">
                <a:pos x="connsiteX0" y="connsiteY0"/>
              </a:cxn>
              <a:cxn ang="0">
                <a:pos x="connsiteX1" y="connsiteY1"/>
              </a:cxn>
              <a:cxn ang="0">
                <a:pos x="connsiteX2" y="connsiteY2"/>
              </a:cxn>
            </a:cxnLst>
            <a:rect l="l" t="t" r="r" b="b"/>
            <a:pathLst>
              <a:path w="883250" h="1765111">
                <a:moveTo>
                  <a:pt x="0" y="0"/>
                </a:moveTo>
                <a:cubicBezTo>
                  <a:pt x="348776" y="128137"/>
                  <a:pt x="697552" y="256275"/>
                  <a:pt x="823415" y="550460"/>
                </a:cubicBezTo>
                <a:cubicBezTo>
                  <a:pt x="949278" y="844645"/>
                  <a:pt x="852227" y="1304878"/>
                  <a:pt x="755176" y="1765111"/>
                </a:cubicBezTo>
              </a:path>
            </a:pathLst>
          </a:custGeom>
          <a:noFill/>
          <a:ln w="38100">
            <a:solidFill>
              <a:schemeClr val="accent6"/>
            </a:solidFill>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2AC5DD20-A337-B506-BD60-DEF181E65E75}"/>
              </a:ext>
            </a:extLst>
          </p:cNvPr>
          <p:cNvSpPr/>
          <p:nvPr/>
        </p:nvSpPr>
        <p:spPr>
          <a:xfrm>
            <a:off x="2233684" y="1428466"/>
            <a:ext cx="1028680" cy="2210937"/>
          </a:xfrm>
          <a:custGeom>
            <a:avLst/>
            <a:gdLst>
              <a:gd name="connsiteX0" fmla="*/ 0 w 1028680"/>
              <a:gd name="connsiteY0" fmla="*/ 0 h 2210937"/>
              <a:gd name="connsiteX1" fmla="*/ 987188 w 1028680"/>
              <a:gd name="connsiteY1" fmla="*/ 586853 h 2210937"/>
              <a:gd name="connsiteX2" fmla="*/ 750626 w 1028680"/>
              <a:gd name="connsiteY2" fmla="*/ 2210937 h 2210937"/>
            </a:gdLst>
            <a:ahLst/>
            <a:cxnLst>
              <a:cxn ang="0">
                <a:pos x="connsiteX0" y="connsiteY0"/>
              </a:cxn>
              <a:cxn ang="0">
                <a:pos x="connsiteX1" y="connsiteY1"/>
              </a:cxn>
              <a:cxn ang="0">
                <a:pos x="connsiteX2" y="connsiteY2"/>
              </a:cxn>
            </a:cxnLst>
            <a:rect l="l" t="t" r="r" b="b"/>
            <a:pathLst>
              <a:path w="1028680" h="2210937">
                <a:moveTo>
                  <a:pt x="0" y="0"/>
                </a:moveTo>
                <a:cubicBezTo>
                  <a:pt x="431042" y="109182"/>
                  <a:pt x="862084" y="218364"/>
                  <a:pt x="987188" y="586853"/>
                </a:cubicBezTo>
                <a:cubicBezTo>
                  <a:pt x="1112292" y="955342"/>
                  <a:pt x="931459" y="1583139"/>
                  <a:pt x="750626" y="2210937"/>
                </a:cubicBezTo>
              </a:path>
            </a:pathLst>
          </a:custGeom>
          <a:noFill/>
          <a:ln w="38100">
            <a:solidFill>
              <a:schemeClr val="accent6"/>
            </a:solidFill>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92186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15712</TotalTime>
  <Words>1980</Words>
  <Application>Microsoft Office PowerPoint</Application>
  <PresentationFormat>On-screen Show (4:3)</PresentationFormat>
  <Paragraphs>321</Paragraphs>
  <Slides>32</Slides>
  <Notes>32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Calibri Light</vt:lpstr>
      <vt:lpstr>Consolas</vt:lpstr>
      <vt:lpstr>Courier New</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Yujiang Gui</dc:creator>
  <cp:lastModifiedBy>Yujiang Gui</cp:lastModifiedBy>
  <cp:revision>1</cp:revision>
  <dcterms:created xsi:type="dcterms:W3CDTF">2023-06-14T05:02:49Z</dcterms:created>
  <dcterms:modified xsi:type="dcterms:W3CDTF">2023-07-18T22:50:33Z</dcterms:modified>
</cp:coreProperties>
</file>