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6" r:id="rId3"/>
    <p:sldId id="297" r:id="rId4"/>
    <p:sldId id="298" r:id="rId5"/>
    <p:sldId id="267" r:id="rId6"/>
    <p:sldId id="302" r:id="rId7"/>
    <p:sldId id="268" r:id="rId8"/>
    <p:sldId id="269" r:id="rId9"/>
    <p:sldId id="270" r:id="rId10"/>
    <p:sldId id="271" r:id="rId11"/>
    <p:sldId id="303" r:id="rId12"/>
    <p:sldId id="300" r:id="rId13"/>
    <p:sldId id="304" r:id="rId14"/>
    <p:sldId id="296" r:id="rId15"/>
    <p:sldId id="272" r:id="rId16"/>
    <p:sldId id="299" r:id="rId17"/>
    <p:sldId id="273" r:id="rId18"/>
    <p:sldId id="274" r:id="rId19"/>
    <p:sldId id="275" r:id="rId20"/>
    <p:sldId id="29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7B20F-4955-46C7-993D-8BDD634D7C0C}" v="297" dt="2023-09-09T15:53:58.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7" autoAdjust="0"/>
  </p:normalViewPr>
  <p:slideViewPr>
    <p:cSldViewPr snapToGrid="0">
      <p:cViewPr varScale="1">
        <p:scale>
          <a:sx n="87" d="100"/>
          <a:sy n="87" d="100"/>
        </p:scale>
        <p:origin x="17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jiang Gui" userId="dfee0644025bcaa2" providerId="LiveId" clId="{2B97B20F-4955-46C7-993D-8BDD634D7C0C}"/>
    <pc:docChg chg="undo redo custSel addSld delSld modSld modMainMaster modNotesMaster">
      <pc:chgData name="Yujiang Gui" userId="dfee0644025bcaa2" providerId="LiveId" clId="{2B97B20F-4955-46C7-993D-8BDD634D7C0C}" dt="2023-09-12T10:17:23.733" v="9727" actId="6549"/>
      <pc:docMkLst>
        <pc:docMk/>
      </pc:docMkLst>
      <pc:sldChg chg="modSp new del">
        <pc:chgData name="Yujiang Gui" userId="dfee0644025bcaa2" providerId="LiveId" clId="{2B97B20F-4955-46C7-993D-8BDD634D7C0C}" dt="2023-09-02T13:34:05.911" v="7" actId="47"/>
        <pc:sldMkLst>
          <pc:docMk/>
          <pc:sldMk cId="946551192" sldId="256"/>
        </pc:sldMkLst>
        <pc:spChg chg="mod">
          <ac:chgData name="Yujiang Gui" userId="dfee0644025bcaa2" providerId="LiveId" clId="{2B97B20F-4955-46C7-993D-8BDD634D7C0C}" dt="2023-09-02T13:33:54.212" v="5"/>
          <ac:spMkLst>
            <pc:docMk/>
            <pc:sldMk cId="946551192" sldId="256"/>
            <ac:spMk id="2" creationId="{BEB41A4F-BC37-4A2E-8481-6A40C0A00A9A}"/>
          </ac:spMkLst>
        </pc:spChg>
        <pc:spChg chg="mod">
          <ac:chgData name="Yujiang Gui" userId="dfee0644025bcaa2" providerId="LiveId" clId="{2B97B20F-4955-46C7-993D-8BDD634D7C0C}" dt="2023-09-02T13:33:54.212" v="5"/>
          <ac:spMkLst>
            <pc:docMk/>
            <pc:sldMk cId="946551192" sldId="256"/>
            <ac:spMk id="3" creationId="{99AA51CD-2747-8ED9-C6AF-0C62241B473E}"/>
          </ac:spMkLst>
        </pc:spChg>
      </pc:sldChg>
      <pc:sldChg chg="new del">
        <pc:chgData name="Yujiang Gui" userId="dfee0644025bcaa2" providerId="LiveId" clId="{2B97B20F-4955-46C7-993D-8BDD634D7C0C}" dt="2023-09-02T13:33:30.091" v="3" actId="47"/>
        <pc:sldMkLst>
          <pc:docMk/>
          <pc:sldMk cId="2546207901" sldId="256"/>
        </pc:sldMkLst>
      </pc:sldChg>
      <pc:sldChg chg="addSp delSp modSp add del mod modNotesTx">
        <pc:chgData name="Yujiang Gui" userId="dfee0644025bcaa2" providerId="LiveId" clId="{2B97B20F-4955-46C7-993D-8BDD634D7C0C}" dt="2023-09-11T18:10:35.503" v="9067" actId="6549"/>
        <pc:sldMkLst>
          <pc:docMk/>
          <pc:sldMk cId="2752844110" sldId="257"/>
        </pc:sldMkLst>
        <pc:spChg chg="add mod">
          <ac:chgData name="Yujiang Gui" userId="dfee0644025bcaa2" providerId="LiveId" clId="{2B97B20F-4955-46C7-993D-8BDD634D7C0C}" dt="2023-09-11T13:53:47.793" v="8720" actId="404"/>
          <ac:spMkLst>
            <pc:docMk/>
            <pc:sldMk cId="2752844110" sldId="257"/>
            <ac:spMk id="2" creationId="{3E776036-CD43-96BF-F8B0-9003AD336479}"/>
          </ac:spMkLst>
        </pc:spChg>
        <pc:spChg chg="mod">
          <ac:chgData name="Yujiang Gui" userId="dfee0644025bcaa2" providerId="LiveId" clId="{2B97B20F-4955-46C7-993D-8BDD634D7C0C}" dt="2023-09-11T13:54:39.500" v="8722" actId="20577"/>
          <ac:spMkLst>
            <pc:docMk/>
            <pc:sldMk cId="2752844110" sldId="257"/>
            <ac:spMk id="3" creationId="{8044B7F2-B64E-B8F9-F5E5-0691852C0AF1}"/>
          </ac:spMkLst>
        </pc:spChg>
        <pc:spChg chg="mod">
          <ac:chgData name="Yujiang Gui" userId="dfee0644025bcaa2" providerId="LiveId" clId="{2B97B20F-4955-46C7-993D-8BDD634D7C0C}" dt="2023-09-02T15:08:43.856" v="71" actId="20577"/>
          <ac:spMkLst>
            <pc:docMk/>
            <pc:sldMk cId="2752844110" sldId="257"/>
            <ac:spMk id="4" creationId="{DB2CA9DF-65BC-3BFE-32BA-2B3050C6D76D}"/>
          </ac:spMkLst>
        </pc:spChg>
        <pc:spChg chg="mod">
          <ac:chgData name="Yujiang Gui" userId="dfee0644025bcaa2" providerId="LiveId" clId="{2B97B20F-4955-46C7-993D-8BDD634D7C0C}" dt="2023-09-02T13:38:46.194" v="42" actId="20577"/>
          <ac:spMkLst>
            <pc:docMk/>
            <pc:sldMk cId="2752844110" sldId="257"/>
            <ac:spMk id="6" creationId="{E5A01F32-7C37-CEC7-FCC4-C43A9EB20B13}"/>
          </ac:spMkLst>
        </pc:spChg>
        <pc:picChg chg="del">
          <ac:chgData name="Yujiang Gui" userId="dfee0644025bcaa2" providerId="LiveId" clId="{2B97B20F-4955-46C7-993D-8BDD634D7C0C}" dt="2023-09-02T13:34:11.264" v="8" actId="478"/>
          <ac:picMkLst>
            <pc:docMk/>
            <pc:sldMk cId="2752844110" sldId="257"/>
            <ac:picMk id="9" creationId="{9675C7F2-F07F-14AE-2AAA-01A43FB8BA29}"/>
          </ac:picMkLst>
        </pc:picChg>
        <pc:picChg chg="mod">
          <ac:chgData name="Yujiang Gui" userId="dfee0644025bcaa2" providerId="LiveId" clId="{2B97B20F-4955-46C7-993D-8BDD634D7C0C}" dt="2023-09-02T13:40:11.318" v="67" actId="1076"/>
          <ac:picMkLst>
            <pc:docMk/>
            <pc:sldMk cId="2752844110" sldId="257"/>
            <ac:picMk id="1026" creationId="{1D4F162C-FFA8-A788-7CE6-35EF330BDDA1}"/>
          </ac:picMkLst>
        </pc:picChg>
      </pc:sldChg>
      <pc:sldChg chg="addSp delSp modSp add mod modNotesTx">
        <pc:chgData name="Yujiang Gui" userId="dfee0644025bcaa2" providerId="LiveId" clId="{2B97B20F-4955-46C7-993D-8BDD634D7C0C}" dt="2023-09-11T18:10:47.319" v="9069" actId="20577"/>
        <pc:sldMkLst>
          <pc:docMk/>
          <pc:sldMk cId="3364223794" sldId="266"/>
        </pc:sldMkLst>
        <pc:spChg chg="mod">
          <ac:chgData name="Yujiang Gui" userId="dfee0644025bcaa2" providerId="LiveId" clId="{2B97B20F-4955-46C7-993D-8BDD634D7C0C}" dt="2023-09-11T13:40:35.240" v="8379" actId="1076"/>
          <ac:spMkLst>
            <pc:docMk/>
            <pc:sldMk cId="3364223794" sldId="266"/>
            <ac:spMk id="2" creationId="{4BD96DB3-D9B7-6927-F1E9-E505E1AF88EC}"/>
          </ac:spMkLst>
        </pc:spChg>
        <pc:spChg chg="del mod">
          <ac:chgData name="Yujiang Gui" userId="dfee0644025bcaa2" providerId="LiveId" clId="{2B97B20F-4955-46C7-993D-8BDD634D7C0C}" dt="2023-09-04T05:09:49.220" v="367" actId="478"/>
          <ac:spMkLst>
            <pc:docMk/>
            <pc:sldMk cId="3364223794" sldId="266"/>
            <ac:spMk id="3" creationId="{EA1D772A-C80F-EEF0-789D-AFD03109C86E}"/>
          </ac:spMkLst>
        </pc:spChg>
        <pc:spChg chg="add del mod">
          <ac:chgData name="Yujiang Gui" userId="dfee0644025bcaa2" providerId="LiveId" clId="{2B97B20F-4955-46C7-993D-8BDD634D7C0C}" dt="2023-09-11T13:40:32.449" v="8377" actId="478"/>
          <ac:spMkLst>
            <pc:docMk/>
            <pc:sldMk cId="3364223794" sldId="266"/>
            <ac:spMk id="4" creationId="{C3697963-A05E-98DD-B226-6CFFD065AA31}"/>
          </ac:spMkLst>
        </pc:spChg>
        <pc:spChg chg="mod">
          <ac:chgData name="Yujiang Gui" userId="dfee0644025bcaa2" providerId="LiveId" clId="{2B97B20F-4955-46C7-993D-8BDD634D7C0C}" dt="2023-09-03T01:59:56.192" v="81" actId="20577"/>
          <ac:spMkLst>
            <pc:docMk/>
            <pc:sldMk cId="3364223794" sldId="266"/>
            <ac:spMk id="6" creationId="{E5A01F32-7C37-CEC7-FCC4-C43A9EB20B13}"/>
          </ac:spMkLst>
        </pc:spChg>
        <pc:spChg chg="add del mod">
          <ac:chgData name="Yujiang Gui" userId="dfee0644025bcaa2" providerId="LiveId" clId="{2B97B20F-4955-46C7-993D-8BDD634D7C0C}" dt="2023-09-11T13:40:39.085" v="8380" actId="478"/>
          <ac:spMkLst>
            <pc:docMk/>
            <pc:sldMk cId="3364223794" sldId="266"/>
            <ac:spMk id="8" creationId="{31166DEF-747A-47A3-DD0A-5BFF088AEBF0}"/>
          </ac:spMkLst>
        </pc:spChg>
        <pc:spChg chg="mod">
          <ac:chgData name="Yujiang Gui" userId="dfee0644025bcaa2" providerId="LiveId" clId="{2B97B20F-4955-46C7-993D-8BDD634D7C0C}" dt="2023-09-04T05:10:03.737" v="374" actId="20577"/>
          <ac:spMkLst>
            <pc:docMk/>
            <pc:sldMk cId="3364223794" sldId="266"/>
            <ac:spMk id="9" creationId="{6F0C030E-BB42-8E59-8839-7A5DD8761B58}"/>
          </ac:spMkLst>
        </pc:spChg>
        <pc:spChg chg="add del mod">
          <ac:chgData name="Yujiang Gui" userId="dfee0644025bcaa2" providerId="LiveId" clId="{2B97B20F-4955-46C7-993D-8BDD634D7C0C}" dt="2023-09-11T13:40:39.085" v="8380" actId="478"/>
          <ac:spMkLst>
            <pc:docMk/>
            <pc:sldMk cId="3364223794" sldId="266"/>
            <ac:spMk id="10" creationId="{A34C1078-4BEB-7122-2439-98B46E4DC39D}"/>
          </ac:spMkLst>
        </pc:spChg>
        <pc:spChg chg="add del mod">
          <ac:chgData name="Yujiang Gui" userId="dfee0644025bcaa2" providerId="LiveId" clId="{2B97B20F-4955-46C7-993D-8BDD634D7C0C}" dt="2023-09-11T13:40:39.085" v="8380" actId="478"/>
          <ac:spMkLst>
            <pc:docMk/>
            <pc:sldMk cId="3364223794" sldId="266"/>
            <ac:spMk id="11" creationId="{7CED0B68-1399-468E-C5AE-9B8BEE9E4582}"/>
          </ac:spMkLst>
        </pc:spChg>
        <pc:spChg chg="add del mod">
          <ac:chgData name="Yujiang Gui" userId="dfee0644025bcaa2" providerId="LiveId" clId="{2B97B20F-4955-46C7-993D-8BDD634D7C0C}" dt="2023-09-11T13:40:39.085" v="8380" actId="478"/>
          <ac:spMkLst>
            <pc:docMk/>
            <pc:sldMk cId="3364223794" sldId="266"/>
            <ac:spMk id="12" creationId="{FD937927-9FC8-92BF-82DD-008D70CC2A02}"/>
          </ac:spMkLst>
        </pc:spChg>
        <pc:spChg chg="add del mod">
          <ac:chgData name="Yujiang Gui" userId="dfee0644025bcaa2" providerId="LiveId" clId="{2B97B20F-4955-46C7-993D-8BDD634D7C0C}" dt="2023-09-11T13:40:39.085" v="8380" actId="478"/>
          <ac:spMkLst>
            <pc:docMk/>
            <pc:sldMk cId="3364223794" sldId="266"/>
            <ac:spMk id="16" creationId="{25E7D406-0719-8BD5-812D-5E83DE547DE5}"/>
          </ac:spMkLst>
        </pc:spChg>
        <pc:spChg chg="add del mod">
          <ac:chgData name="Yujiang Gui" userId="dfee0644025bcaa2" providerId="LiveId" clId="{2B97B20F-4955-46C7-993D-8BDD634D7C0C}" dt="2023-09-11T13:40:39.085" v="8380" actId="478"/>
          <ac:spMkLst>
            <pc:docMk/>
            <pc:sldMk cId="3364223794" sldId="266"/>
            <ac:spMk id="17" creationId="{5C666CE9-5D85-4833-DFC8-A706AB9856F0}"/>
          </ac:spMkLst>
        </pc:spChg>
        <pc:spChg chg="add del mod">
          <ac:chgData name="Yujiang Gui" userId="dfee0644025bcaa2" providerId="LiveId" clId="{2B97B20F-4955-46C7-993D-8BDD634D7C0C}" dt="2023-09-11T13:40:39.085" v="8380" actId="478"/>
          <ac:spMkLst>
            <pc:docMk/>
            <pc:sldMk cId="3364223794" sldId="266"/>
            <ac:spMk id="18" creationId="{3E3E36A9-09D6-E8F4-B835-17521F0FD949}"/>
          </ac:spMkLst>
        </pc:spChg>
        <pc:picChg chg="del mod">
          <ac:chgData name="Yujiang Gui" userId="dfee0644025bcaa2" providerId="LiveId" clId="{2B97B20F-4955-46C7-993D-8BDD634D7C0C}" dt="2023-09-04T05:09:43.528" v="361" actId="478"/>
          <ac:picMkLst>
            <pc:docMk/>
            <pc:sldMk cId="3364223794" sldId="266"/>
            <ac:picMk id="1026" creationId="{0508674D-3A32-E576-8B05-5B9A5F3C3F44}"/>
          </ac:picMkLst>
        </pc:picChg>
        <pc:picChg chg="del">
          <ac:chgData name="Yujiang Gui" userId="dfee0644025bcaa2" providerId="LiveId" clId="{2B97B20F-4955-46C7-993D-8BDD634D7C0C}" dt="2023-09-04T05:09:45.357" v="364" actId="478"/>
          <ac:picMkLst>
            <pc:docMk/>
            <pc:sldMk cId="3364223794" sldId="266"/>
            <ac:picMk id="1030" creationId="{44BF4E13-6B8F-241C-496A-6966A4EF5730}"/>
          </ac:picMkLst>
        </pc:picChg>
        <pc:picChg chg="del">
          <ac:chgData name="Yujiang Gui" userId="dfee0644025bcaa2" providerId="LiveId" clId="{2B97B20F-4955-46C7-993D-8BDD634D7C0C}" dt="2023-09-04T05:09:46.587" v="365" actId="478"/>
          <ac:picMkLst>
            <pc:docMk/>
            <pc:sldMk cId="3364223794" sldId="266"/>
            <ac:picMk id="1032" creationId="{663328B9-AA5F-1B7C-672B-8D0AE71E3968}"/>
          </ac:picMkLst>
        </pc:picChg>
        <pc:picChg chg="del mod">
          <ac:chgData name="Yujiang Gui" userId="dfee0644025bcaa2" providerId="LiveId" clId="{2B97B20F-4955-46C7-993D-8BDD634D7C0C}" dt="2023-09-04T05:09:44.270" v="363" actId="478"/>
          <ac:picMkLst>
            <pc:docMk/>
            <pc:sldMk cId="3364223794" sldId="266"/>
            <ac:picMk id="1034" creationId="{C5817FBF-8DA3-1895-094F-AE06D011598C}"/>
          </ac:picMkLst>
        </pc:picChg>
        <pc:cxnChg chg="add del mod">
          <ac:chgData name="Yujiang Gui" userId="dfee0644025bcaa2" providerId="LiveId" clId="{2B97B20F-4955-46C7-993D-8BDD634D7C0C}" dt="2023-09-11T13:40:39.085" v="8380" actId="478"/>
          <ac:cxnSpMkLst>
            <pc:docMk/>
            <pc:sldMk cId="3364223794" sldId="266"/>
            <ac:cxnSpMk id="13" creationId="{A8881C9C-0393-A9F8-26B8-F59F617DCC99}"/>
          </ac:cxnSpMkLst>
        </pc:cxnChg>
        <pc:cxnChg chg="add del mod">
          <ac:chgData name="Yujiang Gui" userId="dfee0644025bcaa2" providerId="LiveId" clId="{2B97B20F-4955-46C7-993D-8BDD634D7C0C}" dt="2023-09-11T13:40:39.085" v="8380" actId="478"/>
          <ac:cxnSpMkLst>
            <pc:docMk/>
            <pc:sldMk cId="3364223794" sldId="266"/>
            <ac:cxnSpMk id="14" creationId="{FAC383F0-DBB4-D5FF-A470-B1CEEC95D58B}"/>
          </ac:cxnSpMkLst>
        </pc:cxnChg>
        <pc:cxnChg chg="add del mod">
          <ac:chgData name="Yujiang Gui" userId="dfee0644025bcaa2" providerId="LiveId" clId="{2B97B20F-4955-46C7-993D-8BDD634D7C0C}" dt="2023-09-11T13:40:39.085" v="8380" actId="478"/>
          <ac:cxnSpMkLst>
            <pc:docMk/>
            <pc:sldMk cId="3364223794" sldId="266"/>
            <ac:cxnSpMk id="15" creationId="{9D558D04-ACF1-42A4-C72E-069BF72E3F2E}"/>
          </ac:cxnSpMkLst>
        </pc:cxnChg>
      </pc:sldChg>
      <pc:sldChg chg="new del">
        <pc:chgData name="Yujiang Gui" userId="dfee0644025bcaa2" providerId="LiveId" clId="{2B97B20F-4955-46C7-993D-8BDD634D7C0C}" dt="2023-09-03T02:17:27.910" v="97" actId="680"/>
        <pc:sldMkLst>
          <pc:docMk/>
          <pc:sldMk cId="1135709548" sldId="267"/>
        </pc:sldMkLst>
      </pc:sldChg>
      <pc:sldChg chg="addSp delSp modSp add mod modNotesTx">
        <pc:chgData name="Yujiang Gui" userId="dfee0644025bcaa2" providerId="LiveId" clId="{2B97B20F-4955-46C7-993D-8BDD634D7C0C}" dt="2023-09-11T18:44:21.527" v="9190" actId="20577"/>
        <pc:sldMkLst>
          <pc:docMk/>
          <pc:sldMk cId="2593783136" sldId="267"/>
        </pc:sldMkLst>
        <pc:spChg chg="del mod">
          <ac:chgData name="Yujiang Gui" userId="dfee0644025bcaa2" providerId="LiveId" clId="{2B97B20F-4955-46C7-993D-8BDD634D7C0C}" dt="2023-09-05T01:42:30.112" v="1884" actId="478"/>
          <ac:spMkLst>
            <pc:docMk/>
            <pc:sldMk cId="2593783136" sldId="267"/>
            <ac:spMk id="2" creationId="{4BD96DB3-D9B7-6927-F1E9-E505E1AF88EC}"/>
          </ac:spMkLst>
        </pc:spChg>
        <pc:spChg chg="mod">
          <ac:chgData name="Yujiang Gui" userId="dfee0644025bcaa2" providerId="LiveId" clId="{2B97B20F-4955-46C7-993D-8BDD634D7C0C}" dt="2023-09-04T07:51:43.001" v="776" actId="20577"/>
          <ac:spMkLst>
            <pc:docMk/>
            <pc:sldMk cId="2593783136" sldId="267"/>
            <ac:spMk id="3" creationId="{EA1D772A-C80F-EEF0-789D-AFD03109C86E}"/>
          </ac:spMkLst>
        </pc:spChg>
        <pc:spChg chg="add del mod">
          <ac:chgData name="Yujiang Gui" userId="dfee0644025bcaa2" providerId="LiveId" clId="{2B97B20F-4955-46C7-993D-8BDD634D7C0C}" dt="2023-09-11T15:02:53.089" v="8974" actId="478"/>
          <ac:spMkLst>
            <pc:docMk/>
            <pc:sldMk cId="2593783136" sldId="267"/>
            <ac:spMk id="4" creationId="{C82DE0B5-BBDE-72D9-9B32-E205E3E2AAA2}"/>
          </ac:spMkLst>
        </pc:spChg>
        <pc:spChg chg="mod">
          <ac:chgData name="Yujiang Gui" userId="dfee0644025bcaa2" providerId="LiveId" clId="{2B97B20F-4955-46C7-993D-8BDD634D7C0C}" dt="2023-09-05T02:52:06.910" v="2530" actId="20577"/>
          <ac:spMkLst>
            <pc:docMk/>
            <pc:sldMk cId="2593783136" sldId="267"/>
            <ac:spMk id="7" creationId="{4D6A2646-9062-63D8-236C-F52951992484}"/>
          </ac:spMkLst>
        </pc:spChg>
        <pc:spChg chg="add mod ord">
          <ac:chgData name="Yujiang Gui" userId="dfee0644025bcaa2" providerId="LiveId" clId="{2B97B20F-4955-46C7-993D-8BDD634D7C0C}" dt="2023-09-11T15:02:46.161" v="8973" actId="20577"/>
          <ac:spMkLst>
            <pc:docMk/>
            <pc:sldMk cId="2593783136" sldId="267"/>
            <ac:spMk id="8" creationId="{E44AD579-21EA-C2DD-C57B-E572D14D02B0}"/>
          </ac:spMkLst>
        </pc:spChg>
        <pc:spChg chg="mod">
          <ac:chgData name="Yujiang Gui" userId="dfee0644025bcaa2" providerId="LiveId" clId="{2B97B20F-4955-46C7-993D-8BDD634D7C0C}" dt="2023-09-03T02:19:25.474" v="109" actId="20577"/>
          <ac:spMkLst>
            <pc:docMk/>
            <pc:sldMk cId="2593783136" sldId="267"/>
            <ac:spMk id="9" creationId="{6F0C030E-BB42-8E59-8839-7A5DD8761B58}"/>
          </ac:spMkLst>
        </pc:spChg>
        <pc:spChg chg="add del mod">
          <ac:chgData name="Yujiang Gui" userId="dfee0644025bcaa2" providerId="LiveId" clId="{2B97B20F-4955-46C7-993D-8BDD634D7C0C}" dt="2023-09-05T01:31:02.918" v="1209" actId="478"/>
          <ac:spMkLst>
            <pc:docMk/>
            <pc:sldMk cId="2593783136" sldId="267"/>
            <ac:spMk id="37" creationId="{E530DD1F-0E88-4161-2B3B-9D8A1C452896}"/>
          </ac:spMkLst>
        </pc:spChg>
        <pc:spChg chg="add del">
          <ac:chgData name="Yujiang Gui" userId="dfee0644025bcaa2" providerId="LiveId" clId="{2B97B20F-4955-46C7-993D-8BDD634D7C0C}" dt="2023-09-05T01:31:24.722" v="1211" actId="478"/>
          <ac:spMkLst>
            <pc:docMk/>
            <pc:sldMk cId="2593783136" sldId="267"/>
            <ac:spMk id="38" creationId="{149A7845-10C8-C1E6-D878-52282D023E51}"/>
          </ac:spMkLst>
        </pc:spChg>
        <pc:spChg chg="add del">
          <ac:chgData name="Yujiang Gui" userId="dfee0644025bcaa2" providerId="LiveId" clId="{2B97B20F-4955-46C7-993D-8BDD634D7C0C}" dt="2023-09-05T01:31:33.866" v="1213" actId="478"/>
          <ac:spMkLst>
            <pc:docMk/>
            <pc:sldMk cId="2593783136" sldId="267"/>
            <ac:spMk id="39" creationId="{9A025BDC-8FDF-6A45-F028-D34C17E1159A}"/>
          </ac:spMkLst>
        </pc:spChg>
        <pc:spChg chg="add del mod">
          <ac:chgData name="Yujiang Gui" userId="dfee0644025bcaa2" providerId="LiveId" clId="{2B97B20F-4955-46C7-993D-8BDD634D7C0C}" dt="2023-09-11T15:02:53.089" v="8974" actId="478"/>
          <ac:spMkLst>
            <pc:docMk/>
            <pc:sldMk cId="2593783136" sldId="267"/>
            <ac:spMk id="40" creationId="{AD562229-2F56-CF8B-6D2C-2E5CB398C248}"/>
          </ac:spMkLst>
        </pc:spChg>
        <pc:spChg chg="add del mod">
          <ac:chgData name="Yujiang Gui" userId="dfee0644025bcaa2" providerId="LiveId" clId="{2B97B20F-4955-46C7-993D-8BDD634D7C0C}" dt="2023-09-05T01:40:42.915" v="1669" actId="478"/>
          <ac:spMkLst>
            <pc:docMk/>
            <pc:sldMk cId="2593783136" sldId="267"/>
            <ac:spMk id="53" creationId="{0307CAAC-8C8E-545D-729A-3127CD2EB65E}"/>
          </ac:spMkLst>
        </pc:spChg>
        <pc:spChg chg="add del mod">
          <ac:chgData name="Yujiang Gui" userId="dfee0644025bcaa2" providerId="LiveId" clId="{2B97B20F-4955-46C7-993D-8BDD634D7C0C}" dt="2023-09-05T01:40:22.580" v="1663" actId="21"/>
          <ac:spMkLst>
            <pc:docMk/>
            <pc:sldMk cId="2593783136" sldId="267"/>
            <ac:spMk id="57" creationId="{F6885ACB-742B-D6F3-EE0F-EF9418A968A9}"/>
          </ac:spMkLst>
        </pc:spChg>
        <pc:spChg chg="add del mod">
          <ac:chgData name="Yujiang Gui" userId="dfee0644025bcaa2" providerId="LiveId" clId="{2B97B20F-4955-46C7-993D-8BDD634D7C0C}" dt="2023-09-05T01:40:29.897" v="1665" actId="21"/>
          <ac:spMkLst>
            <pc:docMk/>
            <pc:sldMk cId="2593783136" sldId="267"/>
            <ac:spMk id="61" creationId="{C921A4D9-2602-563E-8D4B-C70276AFE18F}"/>
          </ac:spMkLst>
        </pc:spChg>
        <pc:spChg chg="add del mod">
          <ac:chgData name="Yujiang Gui" userId="dfee0644025bcaa2" providerId="LiveId" clId="{2B97B20F-4955-46C7-993D-8BDD634D7C0C}" dt="2023-09-11T15:02:55.665" v="8975" actId="478"/>
          <ac:spMkLst>
            <pc:docMk/>
            <pc:sldMk cId="2593783136" sldId="267"/>
            <ac:spMk id="1025" creationId="{8690D637-2302-F3B3-B442-9496F379BDF5}"/>
          </ac:spMkLst>
        </pc:spChg>
        <pc:graphicFrameChg chg="add del mod">
          <ac:chgData name="Yujiang Gui" userId="dfee0644025bcaa2" providerId="LiveId" clId="{2B97B20F-4955-46C7-993D-8BDD634D7C0C}" dt="2023-09-05T01:19:39.505" v="1078" actId="478"/>
          <ac:graphicFrameMkLst>
            <pc:docMk/>
            <pc:sldMk cId="2593783136" sldId="267"/>
            <ac:graphicFrameMk id="10" creationId="{BB925A4F-1747-0993-DA19-CF58C1007BFA}"/>
          </ac:graphicFrameMkLst>
        </pc:graphicFrameChg>
        <pc:graphicFrameChg chg="add del mod modGraphic">
          <ac:chgData name="Yujiang Gui" userId="dfee0644025bcaa2" providerId="LiveId" clId="{2B97B20F-4955-46C7-993D-8BDD634D7C0C}" dt="2023-09-11T15:02:53.089" v="8974" actId="478"/>
          <ac:graphicFrameMkLst>
            <pc:docMk/>
            <pc:sldMk cId="2593783136" sldId="267"/>
            <ac:graphicFrameMk id="11" creationId="{B3F0424E-ABCB-90B9-23DE-0A64F24EDAC6}"/>
          </ac:graphicFrameMkLst>
        </pc:graphicFrameChg>
        <pc:graphicFrameChg chg="add del mod modGraphic">
          <ac:chgData name="Yujiang Gui" userId="dfee0644025bcaa2" providerId="LiveId" clId="{2B97B20F-4955-46C7-993D-8BDD634D7C0C}" dt="2023-09-11T15:02:53.089" v="8974" actId="478"/>
          <ac:graphicFrameMkLst>
            <pc:docMk/>
            <pc:sldMk cId="2593783136" sldId="267"/>
            <ac:graphicFrameMk id="12" creationId="{F649BCDF-E2F4-0789-FE14-62FAB74F01D1}"/>
          </ac:graphicFrameMkLst>
        </pc:graphicFrameChg>
        <pc:graphicFrameChg chg="add del mod modGraphic">
          <ac:chgData name="Yujiang Gui" userId="dfee0644025bcaa2" providerId="LiveId" clId="{2B97B20F-4955-46C7-993D-8BDD634D7C0C}" dt="2023-09-11T15:02:53.089" v="8974" actId="478"/>
          <ac:graphicFrameMkLst>
            <pc:docMk/>
            <pc:sldMk cId="2593783136" sldId="267"/>
            <ac:graphicFrameMk id="13" creationId="{867833A8-B594-4A4A-877E-77D9FA01A3F6}"/>
          </ac:graphicFrameMkLst>
        </pc:graphicFrameChg>
        <pc:graphicFrameChg chg="add del mod modGraphic">
          <ac:chgData name="Yujiang Gui" userId="dfee0644025bcaa2" providerId="LiveId" clId="{2B97B20F-4955-46C7-993D-8BDD634D7C0C}" dt="2023-09-11T15:02:53.089" v="8974" actId="478"/>
          <ac:graphicFrameMkLst>
            <pc:docMk/>
            <pc:sldMk cId="2593783136" sldId="267"/>
            <ac:graphicFrameMk id="14" creationId="{0E71C04D-F9FC-2AFC-D2DD-025B97D3181A}"/>
          </ac:graphicFrameMkLst>
        </pc:graphicFrameChg>
        <pc:graphicFrameChg chg="add del mod modGraphic">
          <ac:chgData name="Yujiang Gui" userId="dfee0644025bcaa2" providerId="LiveId" clId="{2B97B20F-4955-46C7-993D-8BDD634D7C0C}" dt="2023-09-11T15:02:53.089" v="8974" actId="478"/>
          <ac:graphicFrameMkLst>
            <pc:docMk/>
            <pc:sldMk cId="2593783136" sldId="267"/>
            <ac:graphicFrameMk id="15" creationId="{89491DA0-E754-7234-D122-24B712BA582C}"/>
          </ac:graphicFrameMkLst>
        </pc:graphicFrameChg>
        <pc:picChg chg="del">
          <ac:chgData name="Yujiang Gui" userId="dfee0644025bcaa2" providerId="LiveId" clId="{2B97B20F-4955-46C7-993D-8BDD634D7C0C}" dt="2023-09-04T07:51:24.622" v="772" actId="478"/>
          <ac:picMkLst>
            <pc:docMk/>
            <pc:sldMk cId="2593783136" sldId="267"/>
            <ac:picMk id="1026" creationId="{0508674D-3A32-E576-8B05-5B9A5F3C3F44}"/>
          </ac:picMkLst>
        </pc:picChg>
        <pc:picChg chg="del">
          <ac:chgData name="Yujiang Gui" userId="dfee0644025bcaa2" providerId="LiveId" clId="{2B97B20F-4955-46C7-993D-8BDD634D7C0C}" dt="2023-09-04T07:51:21.841" v="770" actId="478"/>
          <ac:picMkLst>
            <pc:docMk/>
            <pc:sldMk cId="2593783136" sldId="267"/>
            <ac:picMk id="1030" creationId="{44BF4E13-6B8F-241C-496A-6966A4EF5730}"/>
          </ac:picMkLst>
        </pc:picChg>
        <pc:picChg chg="del">
          <ac:chgData name="Yujiang Gui" userId="dfee0644025bcaa2" providerId="LiveId" clId="{2B97B20F-4955-46C7-993D-8BDD634D7C0C}" dt="2023-09-04T07:51:25.478" v="773" actId="478"/>
          <ac:picMkLst>
            <pc:docMk/>
            <pc:sldMk cId="2593783136" sldId="267"/>
            <ac:picMk id="1032" creationId="{663328B9-AA5F-1B7C-672B-8D0AE71E3968}"/>
          </ac:picMkLst>
        </pc:picChg>
        <pc:picChg chg="del">
          <ac:chgData name="Yujiang Gui" userId="dfee0644025bcaa2" providerId="LiveId" clId="{2B97B20F-4955-46C7-993D-8BDD634D7C0C}" dt="2023-09-04T07:51:22.492" v="771" actId="478"/>
          <ac:picMkLst>
            <pc:docMk/>
            <pc:sldMk cId="2593783136" sldId="267"/>
            <ac:picMk id="1034" creationId="{C5817FBF-8DA3-1895-094F-AE06D011598C}"/>
          </ac:picMkLst>
        </pc:picChg>
        <pc:cxnChg chg="add del">
          <ac:chgData name="Yujiang Gui" userId="dfee0644025bcaa2" providerId="LiveId" clId="{2B97B20F-4955-46C7-993D-8BDD634D7C0C}" dt="2023-09-05T01:23:44.478" v="1113" actId="11529"/>
          <ac:cxnSpMkLst>
            <pc:docMk/>
            <pc:sldMk cId="2593783136" sldId="267"/>
            <ac:cxnSpMk id="17" creationId="{D8CB2CBF-88A6-12BE-A631-4F51DAD90D71}"/>
          </ac:cxnSpMkLst>
        </pc:cxnChg>
        <pc:cxnChg chg="add del mod">
          <ac:chgData name="Yujiang Gui" userId="dfee0644025bcaa2" providerId="LiveId" clId="{2B97B20F-4955-46C7-993D-8BDD634D7C0C}" dt="2023-09-11T15:02:53.089" v="8974" actId="478"/>
          <ac:cxnSpMkLst>
            <pc:docMk/>
            <pc:sldMk cId="2593783136" sldId="267"/>
            <ac:cxnSpMk id="19" creationId="{166A65FB-E2A8-DBF1-CC1D-0993652C7EB1}"/>
          </ac:cxnSpMkLst>
        </pc:cxnChg>
        <pc:cxnChg chg="add del mod">
          <ac:chgData name="Yujiang Gui" userId="dfee0644025bcaa2" providerId="LiveId" clId="{2B97B20F-4955-46C7-993D-8BDD634D7C0C}" dt="2023-09-11T15:02:53.089" v="8974" actId="478"/>
          <ac:cxnSpMkLst>
            <pc:docMk/>
            <pc:sldMk cId="2593783136" sldId="267"/>
            <ac:cxnSpMk id="21" creationId="{E9942302-CD7E-A080-9ED2-E2F5BFCE6B32}"/>
          </ac:cxnSpMkLst>
        </pc:cxnChg>
        <pc:cxnChg chg="add del mod">
          <ac:chgData name="Yujiang Gui" userId="dfee0644025bcaa2" providerId="LiveId" clId="{2B97B20F-4955-46C7-993D-8BDD634D7C0C}" dt="2023-09-11T15:02:53.089" v="8974" actId="478"/>
          <ac:cxnSpMkLst>
            <pc:docMk/>
            <pc:sldMk cId="2593783136" sldId="267"/>
            <ac:cxnSpMk id="24" creationId="{5B5CFDF6-9BEC-57C7-77C5-FDAFBA80E6D2}"/>
          </ac:cxnSpMkLst>
        </pc:cxnChg>
        <pc:cxnChg chg="add del mod">
          <ac:chgData name="Yujiang Gui" userId="dfee0644025bcaa2" providerId="LiveId" clId="{2B97B20F-4955-46C7-993D-8BDD634D7C0C}" dt="2023-09-11T15:02:53.089" v="8974" actId="478"/>
          <ac:cxnSpMkLst>
            <pc:docMk/>
            <pc:sldMk cId="2593783136" sldId="267"/>
            <ac:cxnSpMk id="27" creationId="{C8B45484-1519-C6AF-7058-AAF4CF458E78}"/>
          </ac:cxnSpMkLst>
        </pc:cxnChg>
        <pc:cxnChg chg="add del mod">
          <ac:chgData name="Yujiang Gui" userId="dfee0644025bcaa2" providerId="LiveId" clId="{2B97B20F-4955-46C7-993D-8BDD634D7C0C}" dt="2023-09-11T15:02:53.089" v="8974" actId="478"/>
          <ac:cxnSpMkLst>
            <pc:docMk/>
            <pc:sldMk cId="2593783136" sldId="267"/>
            <ac:cxnSpMk id="30" creationId="{5663DACF-D3E7-8C82-6E5D-3BC313EB2F3C}"/>
          </ac:cxnSpMkLst>
        </pc:cxnChg>
        <pc:cxnChg chg="add del mod">
          <ac:chgData name="Yujiang Gui" userId="dfee0644025bcaa2" providerId="LiveId" clId="{2B97B20F-4955-46C7-993D-8BDD634D7C0C}" dt="2023-09-11T15:02:53.089" v="8974" actId="478"/>
          <ac:cxnSpMkLst>
            <pc:docMk/>
            <pc:sldMk cId="2593783136" sldId="267"/>
            <ac:cxnSpMk id="31" creationId="{94E9C9E5-B627-85ED-BF36-904C55A131C4}"/>
          </ac:cxnSpMkLst>
        </pc:cxnChg>
        <pc:cxnChg chg="add del mod">
          <ac:chgData name="Yujiang Gui" userId="dfee0644025bcaa2" providerId="LiveId" clId="{2B97B20F-4955-46C7-993D-8BDD634D7C0C}" dt="2023-09-11T15:02:53.089" v="8974" actId="478"/>
          <ac:cxnSpMkLst>
            <pc:docMk/>
            <pc:sldMk cId="2593783136" sldId="267"/>
            <ac:cxnSpMk id="32" creationId="{92D1CCE8-2C68-ADE2-CA7F-00A63E969B67}"/>
          </ac:cxnSpMkLst>
        </pc:cxnChg>
        <pc:cxnChg chg="add del mod">
          <ac:chgData name="Yujiang Gui" userId="dfee0644025bcaa2" providerId="LiveId" clId="{2B97B20F-4955-46C7-993D-8BDD634D7C0C}" dt="2023-09-11T15:02:53.089" v="8974" actId="478"/>
          <ac:cxnSpMkLst>
            <pc:docMk/>
            <pc:sldMk cId="2593783136" sldId="267"/>
            <ac:cxnSpMk id="33" creationId="{1DD9052E-ED2A-9BA3-6E55-467D97BC6147}"/>
          </ac:cxnSpMkLst>
        </pc:cxnChg>
        <pc:cxnChg chg="add del mod">
          <ac:chgData name="Yujiang Gui" userId="dfee0644025bcaa2" providerId="LiveId" clId="{2B97B20F-4955-46C7-993D-8BDD634D7C0C}" dt="2023-09-11T15:02:53.089" v="8974" actId="478"/>
          <ac:cxnSpMkLst>
            <pc:docMk/>
            <pc:sldMk cId="2593783136" sldId="267"/>
            <ac:cxnSpMk id="41" creationId="{FDE66DFD-1D58-5A93-786D-CE24A6719B08}"/>
          </ac:cxnSpMkLst>
        </pc:cxnChg>
        <pc:cxnChg chg="add del mod">
          <ac:chgData name="Yujiang Gui" userId="dfee0644025bcaa2" providerId="LiveId" clId="{2B97B20F-4955-46C7-993D-8BDD634D7C0C}" dt="2023-09-11T15:02:53.089" v="8974" actId="478"/>
          <ac:cxnSpMkLst>
            <pc:docMk/>
            <pc:sldMk cId="2593783136" sldId="267"/>
            <ac:cxnSpMk id="43" creationId="{60BCD9D6-862F-9105-B1C3-E67D9C297996}"/>
          </ac:cxnSpMkLst>
        </pc:cxnChg>
        <pc:cxnChg chg="add del mod">
          <ac:chgData name="Yujiang Gui" userId="dfee0644025bcaa2" providerId="LiveId" clId="{2B97B20F-4955-46C7-993D-8BDD634D7C0C}" dt="2023-09-11T15:02:53.089" v="8974" actId="478"/>
          <ac:cxnSpMkLst>
            <pc:docMk/>
            <pc:sldMk cId="2593783136" sldId="267"/>
            <ac:cxnSpMk id="44" creationId="{982DC56A-BD95-B012-DE94-CEDDD85508A1}"/>
          </ac:cxnSpMkLst>
        </pc:cxnChg>
        <pc:cxnChg chg="add del mod ord">
          <ac:chgData name="Yujiang Gui" userId="dfee0644025bcaa2" providerId="LiveId" clId="{2B97B20F-4955-46C7-993D-8BDD634D7C0C}" dt="2023-09-11T15:02:53.089" v="8974" actId="478"/>
          <ac:cxnSpMkLst>
            <pc:docMk/>
            <pc:sldMk cId="2593783136" sldId="267"/>
            <ac:cxnSpMk id="45" creationId="{51724A0C-A46A-C50C-CFD4-759F98E64DA9}"/>
          </ac:cxnSpMkLst>
        </pc:cxnChg>
        <pc:cxnChg chg="add del mod">
          <ac:chgData name="Yujiang Gui" userId="dfee0644025bcaa2" providerId="LiveId" clId="{2B97B20F-4955-46C7-993D-8BDD634D7C0C}" dt="2023-09-11T15:02:53.089" v="8974" actId="478"/>
          <ac:cxnSpMkLst>
            <pc:docMk/>
            <pc:sldMk cId="2593783136" sldId="267"/>
            <ac:cxnSpMk id="46" creationId="{76609E2C-D927-6E72-1A6D-043FC5C02288}"/>
          </ac:cxnSpMkLst>
        </pc:cxnChg>
        <pc:cxnChg chg="add del mod">
          <ac:chgData name="Yujiang Gui" userId="dfee0644025bcaa2" providerId="LiveId" clId="{2B97B20F-4955-46C7-993D-8BDD634D7C0C}" dt="2023-09-11T15:02:53.089" v="8974" actId="478"/>
          <ac:cxnSpMkLst>
            <pc:docMk/>
            <pc:sldMk cId="2593783136" sldId="267"/>
            <ac:cxnSpMk id="47" creationId="{CA9CD24A-91E7-C873-CC4C-BC3484168082}"/>
          </ac:cxnSpMkLst>
        </pc:cxnChg>
        <pc:cxnChg chg="add del mod">
          <ac:chgData name="Yujiang Gui" userId="dfee0644025bcaa2" providerId="LiveId" clId="{2B97B20F-4955-46C7-993D-8BDD634D7C0C}" dt="2023-09-05T01:40:45.408" v="1670" actId="478"/>
          <ac:cxnSpMkLst>
            <pc:docMk/>
            <pc:sldMk cId="2593783136" sldId="267"/>
            <ac:cxnSpMk id="48" creationId="{FB0048EC-64C4-85B8-7DFE-E650B7D4BF84}"/>
          </ac:cxnSpMkLst>
        </pc:cxnChg>
        <pc:cxnChg chg="add del mod">
          <ac:chgData name="Yujiang Gui" userId="dfee0644025bcaa2" providerId="LiveId" clId="{2B97B20F-4955-46C7-993D-8BDD634D7C0C}" dt="2023-09-05T01:40:45.408" v="1670" actId="478"/>
          <ac:cxnSpMkLst>
            <pc:docMk/>
            <pc:sldMk cId="2593783136" sldId="267"/>
            <ac:cxnSpMk id="50" creationId="{18EBF98C-ABB7-0418-FD9E-6DB68020B103}"/>
          </ac:cxnSpMkLst>
        </pc:cxnChg>
        <pc:cxnChg chg="add del mod">
          <ac:chgData name="Yujiang Gui" userId="dfee0644025bcaa2" providerId="LiveId" clId="{2B97B20F-4955-46C7-993D-8BDD634D7C0C}" dt="2023-09-05T01:40:45.408" v="1670" actId="478"/>
          <ac:cxnSpMkLst>
            <pc:docMk/>
            <pc:sldMk cId="2593783136" sldId="267"/>
            <ac:cxnSpMk id="52" creationId="{E1C34E11-0447-95C1-8197-332FF598AF3E}"/>
          </ac:cxnSpMkLst>
        </pc:cxnChg>
        <pc:cxnChg chg="add del mod">
          <ac:chgData name="Yujiang Gui" userId="dfee0644025bcaa2" providerId="LiveId" clId="{2B97B20F-4955-46C7-993D-8BDD634D7C0C}" dt="2023-09-05T01:40:22.580" v="1663" actId="21"/>
          <ac:cxnSpMkLst>
            <pc:docMk/>
            <pc:sldMk cId="2593783136" sldId="267"/>
            <ac:cxnSpMk id="54" creationId="{5AADA857-05C6-40D1-A780-D3B99FA99052}"/>
          </ac:cxnSpMkLst>
        </pc:cxnChg>
        <pc:cxnChg chg="add del mod">
          <ac:chgData name="Yujiang Gui" userId="dfee0644025bcaa2" providerId="LiveId" clId="{2B97B20F-4955-46C7-993D-8BDD634D7C0C}" dt="2023-09-05T01:40:22.580" v="1663" actId="21"/>
          <ac:cxnSpMkLst>
            <pc:docMk/>
            <pc:sldMk cId="2593783136" sldId="267"/>
            <ac:cxnSpMk id="55" creationId="{B6CAE996-A9F6-381B-75C7-B294FA008C3F}"/>
          </ac:cxnSpMkLst>
        </pc:cxnChg>
        <pc:cxnChg chg="add del mod">
          <ac:chgData name="Yujiang Gui" userId="dfee0644025bcaa2" providerId="LiveId" clId="{2B97B20F-4955-46C7-993D-8BDD634D7C0C}" dt="2023-09-05T01:40:22.580" v="1663" actId="21"/>
          <ac:cxnSpMkLst>
            <pc:docMk/>
            <pc:sldMk cId="2593783136" sldId="267"/>
            <ac:cxnSpMk id="56" creationId="{603605F4-ADA5-A55A-62F6-40A068D7126F}"/>
          </ac:cxnSpMkLst>
        </pc:cxnChg>
        <pc:cxnChg chg="add del mod">
          <ac:chgData name="Yujiang Gui" userId="dfee0644025bcaa2" providerId="LiveId" clId="{2B97B20F-4955-46C7-993D-8BDD634D7C0C}" dt="2023-09-05T01:40:29.897" v="1665" actId="21"/>
          <ac:cxnSpMkLst>
            <pc:docMk/>
            <pc:sldMk cId="2593783136" sldId="267"/>
            <ac:cxnSpMk id="58" creationId="{9C625F38-38A8-55F7-6961-153BCD89B447}"/>
          </ac:cxnSpMkLst>
        </pc:cxnChg>
        <pc:cxnChg chg="add del mod">
          <ac:chgData name="Yujiang Gui" userId="dfee0644025bcaa2" providerId="LiveId" clId="{2B97B20F-4955-46C7-993D-8BDD634D7C0C}" dt="2023-09-05T01:40:29.897" v="1665" actId="21"/>
          <ac:cxnSpMkLst>
            <pc:docMk/>
            <pc:sldMk cId="2593783136" sldId="267"/>
            <ac:cxnSpMk id="59" creationId="{55AB8AB9-1888-B6A4-D4A6-C4D38CFBDB8A}"/>
          </ac:cxnSpMkLst>
        </pc:cxnChg>
        <pc:cxnChg chg="add del mod">
          <ac:chgData name="Yujiang Gui" userId="dfee0644025bcaa2" providerId="LiveId" clId="{2B97B20F-4955-46C7-993D-8BDD634D7C0C}" dt="2023-09-05T01:40:29.897" v="1665" actId="21"/>
          <ac:cxnSpMkLst>
            <pc:docMk/>
            <pc:sldMk cId="2593783136" sldId="267"/>
            <ac:cxnSpMk id="60" creationId="{2DFCAF89-AF99-7581-1E0F-1C62C07EA395}"/>
          </ac:cxnSpMkLst>
        </pc:cxnChg>
        <pc:cxnChg chg="add del mod">
          <ac:chgData name="Yujiang Gui" userId="dfee0644025bcaa2" providerId="LiveId" clId="{2B97B20F-4955-46C7-993D-8BDD634D7C0C}" dt="2023-09-11T15:02:53.089" v="8974" actId="478"/>
          <ac:cxnSpMkLst>
            <pc:docMk/>
            <pc:sldMk cId="2593783136" sldId="267"/>
            <ac:cxnSpMk id="62" creationId="{103C7B91-8A9F-2A73-60DB-0E66FD0DB822}"/>
          </ac:cxnSpMkLst>
        </pc:cxnChg>
        <pc:cxnChg chg="add del mod">
          <ac:chgData name="Yujiang Gui" userId="dfee0644025bcaa2" providerId="LiveId" clId="{2B97B20F-4955-46C7-993D-8BDD634D7C0C}" dt="2023-09-11T15:02:53.089" v="8974" actId="478"/>
          <ac:cxnSpMkLst>
            <pc:docMk/>
            <pc:sldMk cId="2593783136" sldId="267"/>
            <ac:cxnSpMk id="63" creationId="{0D7FB25D-03C5-E12B-8D53-788B2EF3A08B}"/>
          </ac:cxnSpMkLst>
        </pc:cxnChg>
        <pc:cxnChg chg="add del mod">
          <ac:chgData name="Yujiang Gui" userId="dfee0644025bcaa2" providerId="LiveId" clId="{2B97B20F-4955-46C7-993D-8BDD634D7C0C}" dt="2023-09-11T15:02:53.089" v="8974" actId="478"/>
          <ac:cxnSpMkLst>
            <pc:docMk/>
            <pc:sldMk cId="2593783136" sldId="267"/>
            <ac:cxnSpMk id="1024" creationId="{42D6E330-18A8-15DA-E904-A16DF3823E42}"/>
          </ac:cxnSpMkLst>
        </pc:cxnChg>
        <pc:cxnChg chg="add del mod ord">
          <ac:chgData name="Yujiang Gui" userId="dfee0644025bcaa2" providerId="LiveId" clId="{2B97B20F-4955-46C7-993D-8BDD634D7C0C}" dt="2023-09-11T15:02:53.089" v="8974" actId="478"/>
          <ac:cxnSpMkLst>
            <pc:docMk/>
            <pc:sldMk cId="2593783136" sldId="267"/>
            <ac:cxnSpMk id="1027" creationId="{2E72EB98-BCE3-CDE8-5C90-C50D0F7586FE}"/>
          </ac:cxnSpMkLst>
        </pc:cxnChg>
        <pc:cxnChg chg="add del mod ord">
          <ac:chgData name="Yujiang Gui" userId="dfee0644025bcaa2" providerId="LiveId" clId="{2B97B20F-4955-46C7-993D-8BDD634D7C0C}" dt="2023-09-11T15:02:53.089" v="8974" actId="478"/>
          <ac:cxnSpMkLst>
            <pc:docMk/>
            <pc:sldMk cId="2593783136" sldId="267"/>
            <ac:cxnSpMk id="1028" creationId="{F264CB56-FF6F-D3E2-CDF6-2BAA8453D26A}"/>
          </ac:cxnSpMkLst>
        </pc:cxnChg>
        <pc:cxnChg chg="add del mod ord">
          <ac:chgData name="Yujiang Gui" userId="dfee0644025bcaa2" providerId="LiveId" clId="{2B97B20F-4955-46C7-993D-8BDD634D7C0C}" dt="2023-09-11T15:02:53.089" v="8974" actId="478"/>
          <ac:cxnSpMkLst>
            <pc:docMk/>
            <pc:sldMk cId="2593783136" sldId="267"/>
            <ac:cxnSpMk id="1029" creationId="{53E567C6-194A-286C-1201-370D0C603CC0}"/>
          </ac:cxnSpMkLst>
        </pc:cxnChg>
      </pc:sldChg>
      <pc:sldChg chg="addSp delSp modSp add mod modNotesTx">
        <pc:chgData name="Yujiang Gui" userId="dfee0644025bcaa2" providerId="LiveId" clId="{2B97B20F-4955-46C7-993D-8BDD634D7C0C}" dt="2023-09-11T13:56:33.130" v="8724" actId="20577"/>
        <pc:sldMkLst>
          <pc:docMk/>
          <pc:sldMk cId="1507727543" sldId="268"/>
        </pc:sldMkLst>
        <pc:spChg chg="mod">
          <ac:chgData name="Yujiang Gui" userId="dfee0644025bcaa2" providerId="LiveId" clId="{2B97B20F-4955-46C7-993D-8BDD634D7C0C}" dt="2023-09-11T13:56:33.130" v="8724" actId="20577"/>
          <ac:spMkLst>
            <pc:docMk/>
            <pc:sldMk cId="1507727543" sldId="268"/>
            <ac:spMk id="2" creationId="{4BD96DB3-D9B7-6927-F1E9-E505E1AF88EC}"/>
          </ac:spMkLst>
        </pc:spChg>
        <pc:spChg chg="add mod">
          <ac:chgData name="Yujiang Gui" userId="dfee0644025bcaa2" providerId="LiveId" clId="{2B97B20F-4955-46C7-993D-8BDD634D7C0C}" dt="2023-09-06T15:07:39.075" v="3837"/>
          <ac:spMkLst>
            <pc:docMk/>
            <pc:sldMk cId="1507727543" sldId="268"/>
            <ac:spMk id="3" creationId="{A080A1F0-4C35-E4B4-05D5-B11373F28F72}"/>
          </ac:spMkLst>
        </pc:spChg>
        <pc:spChg chg="del">
          <ac:chgData name="Yujiang Gui" userId="dfee0644025bcaa2" providerId="LiveId" clId="{2B97B20F-4955-46C7-993D-8BDD634D7C0C}" dt="2023-09-03T02:21:50.694" v="139" actId="478"/>
          <ac:spMkLst>
            <pc:docMk/>
            <pc:sldMk cId="1507727543" sldId="268"/>
            <ac:spMk id="3" creationId="{EA1D772A-C80F-EEF0-789D-AFD03109C86E}"/>
          </ac:spMkLst>
        </pc:spChg>
        <pc:spChg chg="add mod">
          <ac:chgData name="Yujiang Gui" userId="dfee0644025bcaa2" providerId="LiveId" clId="{2B97B20F-4955-46C7-993D-8BDD634D7C0C}" dt="2023-09-06T13:49:52.975" v="3202" actId="1582"/>
          <ac:spMkLst>
            <pc:docMk/>
            <pc:sldMk cId="1507727543" sldId="268"/>
            <ac:spMk id="4" creationId="{4E0B6502-162C-02BD-0C9C-BF260443F5BD}"/>
          </ac:spMkLst>
        </pc:spChg>
        <pc:spChg chg="mod">
          <ac:chgData name="Yujiang Gui" userId="dfee0644025bcaa2" providerId="LiveId" clId="{2B97B20F-4955-46C7-993D-8BDD634D7C0C}" dt="2023-09-05T02:52:11.370" v="2532" actId="20577"/>
          <ac:spMkLst>
            <pc:docMk/>
            <pc:sldMk cId="1507727543" sldId="268"/>
            <ac:spMk id="7" creationId="{4D6A2646-9062-63D8-236C-F52951992484}"/>
          </ac:spMkLst>
        </pc:spChg>
        <pc:spChg chg="add mod">
          <ac:chgData name="Yujiang Gui" userId="dfee0644025bcaa2" providerId="LiveId" clId="{2B97B20F-4955-46C7-993D-8BDD634D7C0C}" dt="2023-09-06T13:49:52.975" v="3202" actId="1582"/>
          <ac:spMkLst>
            <pc:docMk/>
            <pc:sldMk cId="1507727543" sldId="268"/>
            <ac:spMk id="8" creationId="{D71DBE77-9A40-C3A2-86F9-F6BB582E9EAB}"/>
          </ac:spMkLst>
        </pc:spChg>
        <pc:spChg chg="mod">
          <ac:chgData name="Yujiang Gui" userId="dfee0644025bcaa2" providerId="LiveId" clId="{2B97B20F-4955-46C7-993D-8BDD634D7C0C}" dt="2023-09-11T13:55:40.312" v="8723" actId="255"/>
          <ac:spMkLst>
            <pc:docMk/>
            <pc:sldMk cId="1507727543" sldId="268"/>
            <ac:spMk id="9" creationId="{6F0C030E-BB42-8E59-8839-7A5DD8761B58}"/>
          </ac:spMkLst>
        </pc:spChg>
        <pc:spChg chg="add mod">
          <ac:chgData name="Yujiang Gui" userId="dfee0644025bcaa2" providerId="LiveId" clId="{2B97B20F-4955-46C7-993D-8BDD634D7C0C}" dt="2023-09-06T13:49:52.975" v="3202" actId="1582"/>
          <ac:spMkLst>
            <pc:docMk/>
            <pc:sldMk cId="1507727543" sldId="268"/>
            <ac:spMk id="10" creationId="{985FA88F-0F68-0120-4FE3-C3FE05D3EA23}"/>
          </ac:spMkLst>
        </pc:spChg>
        <pc:spChg chg="add mod">
          <ac:chgData name="Yujiang Gui" userId="dfee0644025bcaa2" providerId="LiveId" clId="{2B97B20F-4955-46C7-993D-8BDD634D7C0C}" dt="2023-09-05T02:46:17.476" v="2456" actId="1035"/>
          <ac:spMkLst>
            <pc:docMk/>
            <pc:sldMk cId="1507727543" sldId="268"/>
            <ac:spMk id="11" creationId="{44B31A79-28F9-BC0A-2623-1019F5566AD1}"/>
          </ac:spMkLst>
        </pc:spChg>
        <pc:spChg chg="add mod">
          <ac:chgData name="Yujiang Gui" userId="dfee0644025bcaa2" providerId="LiveId" clId="{2B97B20F-4955-46C7-993D-8BDD634D7C0C}" dt="2023-09-05T02:46:17.476" v="2456" actId="1035"/>
          <ac:spMkLst>
            <pc:docMk/>
            <pc:sldMk cId="1507727543" sldId="268"/>
            <ac:spMk id="12" creationId="{B06D3FAE-EFF3-6887-7211-8A550AEEC327}"/>
          </ac:spMkLst>
        </pc:spChg>
        <pc:spChg chg="add mod">
          <ac:chgData name="Yujiang Gui" userId="dfee0644025bcaa2" providerId="LiveId" clId="{2B97B20F-4955-46C7-993D-8BDD634D7C0C}" dt="2023-09-05T02:46:17.476" v="2456" actId="1035"/>
          <ac:spMkLst>
            <pc:docMk/>
            <pc:sldMk cId="1507727543" sldId="268"/>
            <ac:spMk id="13" creationId="{9C00F8DF-DE28-1C53-5A1F-CB8F473C913B}"/>
          </ac:spMkLst>
        </pc:spChg>
        <pc:spChg chg="add del mod">
          <ac:chgData name="Yujiang Gui" userId="dfee0644025bcaa2" providerId="LiveId" clId="{2B97B20F-4955-46C7-993D-8BDD634D7C0C}" dt="2023-09-06T13:08:55.032" v="3183" actId="478"/>
          <ac:spMkLst>
            <pc:docMk/>
            <pc:sldMk cId="1507727543" sldId="268"/>
            <ac:spMk id="14" creationId="{70AC41A2-D698-BCFE-C64A-4BD62867EA64}"/>
          </ac:spMkLst>
        </pc:spChg>
        <pc:spChg chg="add mod">
          <ac:chgData name="Yujiang Gui" userId="dfee0644025bcaa2" providerId="LiveId" clId="{2B97B20F-4955-46C7-993D-8BDD634D7C0C}" dt="2023-09-05T02:37:27.479" v="2348"/>
          <ac:spMkLst>
            <pc:docMk/>
            <pc:sldMk cId="1507727543" sldId="268"/>
            <ac:spMk id="14" creationId="{CC2B6132-A218-4A87-CE68-556EF483BF8F}"/>
          </ac:spMkLst>
        </pc:spChg>
        <pc:spChg chg="add mod">
          <ac:chgData name="Yujiang Gui" userId="dfee0644025bcaa2" providerId="LiveId" clId="{2B97B20F-4955-46C7-993D-8BDD634D7C0C}" dt="2023-09-06T15:07:49.349" v="3843"/>
          <ac:spMkLst>
            <pc:docMk/>
            <pc:sldMk cId="1507727543" sldId="268"/>
            <ac:spMk id="15" creationId="{AFA75D2B-7B5D-EB37-94D1-0C438BEEF453}"/>
          </ac:spMkLst>
        </pc:spChg>
        <pc:spChg chg="add mod">
          <ac:chgData name="Yujiang Gui" userId="dfee0644025bcaa2" providerId="LiveId" clId="{2B97B20F-4955-46C7-993D-8BDD634D7C0C}" dt="2023-09-06T13:50:12.758" v="3203" actId="1582"/>
          <ac:spMkLst>
            <pc:docMk/>
            <pc:sldMk cId="1507727543" sldId="268"/>
            <ac:spMk id="16" creationId="{4D46FF49-BB5D-C4F8-FFE0-4810F5BCD28F}"/>
          </ac:spMkLst>
        </pc:spChg>
        <pc:spChg chg="add mod">
          <ac:chgData name="Yujiang Gui" userId="dfee0644025bcaa2" providerId="LiveId" clId="{2B97B20F-4955-46C7-993D-8BDD634D7C0C}" dt="2023-09-06T13:50:12.758" v="3203" actId="1582"/>
          <ac:spMkLst>
            <pc:docMk/>
            <pc:sldMk cId="1507727543" sldId="268"/>
            <ac:spMk id="17" creationId="{6581794A-FEE2-46B0-B142-710A413858B8}"/>
          </ac:spMkLst>
        </pc:spChg>
        <pc:spChg chg="add mod">
          <ac:chgData name="Yujiang Gui" userId="dfee0644025bcaa2" providerId="LiveId" clId="{2B97B20F-4955-46C7-993D-8BDD634D7C0C}" dt="2023-09-06T13:50:12.758" v="3203" actId="1582"/>
          <ac:spMkLst>
            <pc:docMk/>
            <pc:sldMk cId="1507727543" sldId="268"/>
            <ac:spMk id="18" creationId="{9B39B8A7-BA9E-BF5B-23ED-47CCA2DE7AF3}"/>
          </ac:spMkLst>
        </pc:spChg>
        <pc:spChg chg="add mod">
          <ac:chgData name="Yujiang Gui" userId="dfee0644025bcaa2" providerId="LiveId" clId="{2B97B20F-4955-46C7-993D-8BDD634D7C0C}" dt="2023-09-05T06:45:59.167" v="2996" actId="1036"/>
          <ac:spMkLst>
            <pc:docMk/>
            <pc:sldMk cId="1507727543" sldId="268"/>
            <ac:spMk id="19" creationId="{0627A118-5B95-03B4-841A-2290D88EAD45}"/>
          </ac:spMkLst>
        </pc:spChg>
        <pc:spChg chg="add mod">
          <ac:chgData name="Yujiang Gui" userId="dfee0644025bcaa2" providerId="LiveId" clId="{2B97B20F-4955-46C7-993D-8BDD634D7C0C}" dt="2023-09-05T06:45:59.167" v="2996" actId="1036"/>
          <ac:spMkLst>
            <pc:docMk/>
            <pc:sldMk cId="1507727543" sldId="268"/>
            <ac:spMk id="20" creationId="{A48899D1-77B8-40EA-C6B9-B3D581AC67F9}"/>
          </ac:spMkLst>
        </pc:spChg>
        <pc:spChg chg="add mod">
          <ac:chgData name="Yujiang Gui" userId="dfee0644025bcaa2" providerId="LiveId" clId="{2B97B20F-4955-46C7-993D-8BDD634D7C0C}" dt="2023-09-05T06:45:59.167" v="2996" actId="1036"/>
          <ac:spMkLst>
            <pc:docMk/>
            <pc:sldMk cId="1507727543" sldId="268"/>
            <ac:spMk id="21" creationId="{104C7B2F-C830-4AA7-A161-3A1FA11E0CBC}"/>
          </ac:spMkLst>
        </pc:spChg>
        <pc:spChg chg="add mod">
          <ac:chgData name="Yujiang Gui" userId="dfee0644025bcaa2" providerId="LiveId" clId="{2B97B20F-4955-46C7-993D-8BDD634D7C0C}" dt="2023-09-05T02:51:00.654" v="2524" actId="13926"/>
          <ac:spMkLst>
            <pc:docMk/>
            <pc:sldMk cId="1507727543" sldId="268"/>
            <ac:spMk id="22" creationId="{2E74C4D2-AF70-6055-5E38-4456C3194F8E}"/>
          </ac:spMkLst>
        </pc:spChg>
        <pc:spChg chg="add mod">
          <ac:chgData name="Yujiang Gui" userId="dfee0644025bcaa2" providerId="LiveId" clId="{2B97B20F-4955-46C7-993D-8BDD634D7C0C}" dt="2023-09-05T02:51:05.773" v="2525" actId="13926"/>
          <ac:spMkLst>
            <pc:docMk/>
            <pc:sldMk cId="1507727543" sldId="268"/>
            <ac:spMk id="23" creationId="{1B58C79D-586C-ACA0-4D06-8EED38ED39DE}"/>
          </ac:spMkLst>
        </pc:spChg>
        <pc:spChg chg="add del">
          <ac:chgData name="Yujiang Gui" userId="dfee0644025bcaa2" providerId="LiveId" clId="{2B97B20F-4955-46C7-993D-8BDD634D7C0C}" dt="2023-09-06T13:09:08.067" v="3185" actId="478"/>
          <ac:spMkLst>
            <pc:docMk/>
            <pc:sldMk cId="1507727543" sldId="268"/>
            <ac:spMk id="24" creationId="{9D4D77E9-BC91-BB10-938E-8883CE130354}"/>
          </ac:spMkLst>
        </pc:spChg>
        <pc:spChg chg="add del mod">
          <ac:chgData name="Yujiang Gui" userId="dfee0644025bcaa2" providerId="LiveId" clId="{2B97B20F-4955-46C7-993D-8BDD634D7C0C}" dt="2023-09-05T02:50:49.211" v="2521" actId="478"/>
          <ac:spMkLst>
            <pc:docMk/>
            <pc:sldMk cId="1507727543" sldId="268"/>
            <ac:spMk id="24" creationId="{C900CE2C-0473-BAFC-DC72-D2CE0E056717}"/>
          </ac:spMkLst>
        </pc:spChg>
        <pc:spChg chg="add del">
          <ac:chgData name="Yujiang Gui" userId="dfee0644025bcaa2" providerId="LiveId" clId="{2B97B20F-4955-46C7-993D-8BDD634D7C0C}" dt="2023-09-06T13:09:32.698" v="3187" actId="478"/>
          <ac:spMkLst>
            <pc:docMk/>
            <pc:sldMk cId="1507727543" sldId="268"/>
            <ac:spMk id="25" creationId="{832EE843-D1DF-C059-6E9D-BA1155503CE1}"/>
          </ac:spMkLst>
        </pc:spChg>
        <pc:spChg chg="add del mod">
          <ac:chgData name="Yujiang Gui" userId="dfee0644025bcaa2" providerId="LiveId" clId="{2B97B20F-4955-46C7-993D-8BDD634D7C0C}" dt="2023-09-05T02:50:51.447" v="2523" actId="478"/>
          <ac:spMkLst>
            <pc:docMk/>
            <pc:sldMk cId="1507727543" sldId="268"/>
            <ac:spMk id="25" creationId="{D354777F-E0E3-61CE-4B1D-E99B8C6B161F}"/>
          </ac:spMkLst>
        </pc:spChg>
        <pc:spChg chg="add mod">
          <ac:chgData name="Yujiang Gui" userId="dfee0644025bcaa2" providerId="LiveId" clId="{2B97B20F-4955-46C7-993D-8BDD634D7C0C}" dt="2023-09-05T06:45:59.167" v="2996" actId="1036"/>
          <ac:spMkLst>
            <pc:docMk/>
            <pc:sldMk cId="1507727543" sldId="268"/>
            <ac:spMk id="26" creationId="{B553E9D9-6D5F-D5C8-2FC3-7A50F97F804B}"/>
          </ac:spMkLst>
        </pc:spChg>
        <pc:spChg chg="add mod">
          <ac:chgData name="Yujiang Gui" userId="dfee0644025bcaa2" providerId="LiveId" clId="{2B97B20F-4955-46C7-993D-8BDD634D7C0C}" dt="2023-09-05T06:45:59.167" v="2996" actId="1036"/>
          <ac:spMkLst>
            <pc:docMk/>
            <pc:sldMk cId="1507727543" sldId="268"/>
            <ac:spMk id="27" creationId="{B3CE8B99-B55C-5F84-CA5A-DDB132253711}"/>
          </ac:spMkLst>
        </pc:spChg>
        <pc:spChg chg="add mod">
          <ac:chgData name="Yujiang Gui" userId="dfee0644025bcaa2" providerId="LiveId" clId="{2B97B20F-4955-46C7-993D-8BDD634D7C0C}" dt="2023-09-06T13:49:52.975" v="3202" actId="1582"/>
          <ac:spMkLst>
            <pc:docMk/>
            <pc:sldMk cId="1507727543" sldId="268"/>
            <ac:spMk id="28" creationId="{65A9E454-455C-F527-1704-DC35E74D325A}"/>
          </ac:spMkLst>
        </pc:spChg>
        <pc:spChg chg="add mod">
          <ac:chgData name="Yujiang Gui" userId="dfee0644025bcaa2" providerId="LiveId" clId="{2B97B20F-4955-46C7-993D-8BDD634D7C0C}" dt="2023-09-06T13:10:31.732" v="3196" actId="20577"/>
          <ac:spMkLst>
            <pc:docMk/>
            <pc:sldMk cId="1507727543" sldId="268"/>
            <ac:spMk id="29" creationId="{1B06F9D0-DD55-C1EA-4C1F-7B5F5D4080D8}"/>
          </ac:spMkLst>
        </pc:spChg>
        <pc:spChg chg="add del mod">
          <ac:chgData name="Yujiang Gui" userId="dfee0644025bcaa2" providerId="LiveId" clId="{2B97B20F-4955-46C7-993D-8BDD634D7C0C}" dt="2023-09-05T06:44:33.916" v="2946" actId="478"/>
          <ac:spMkLst>
            <pc:docMk/>
            <pc:sldMk cId="1507727543" sldId="268"/>
            <ac:spMk id="29" creationId="{45641BEA-3950-D8BA-9276-8669A300E6B9}"/>
          </ac:spMkLst>
        </pc:spChg>
        <pc:spChg chg="add mod">
          <ac:chgData name="Yujiang Gui" userId="dfee0644025bcaa2" providerId="LiveId" clId="{2B97B20F-4955-46C7-993D-8BDD634D7C0C}" dt="2023-09-06T13:10:26.343" v="3192" actId="1076"/>
          <ac:spMkLst>
            <pc:docMk/>
            <pc:sldMk cId="1507727543" sldId="268"/>
            <ac:spMk id="30" creationId="{15B89E40-E1B6-0D72-D9A3-11991E6B3865}"/>
          </ac:spMkLst>
        </pc:spChg>
        <pc:spChg chg="add mod">
          <ac:chgData name="Yujiang Gui" userId="dfee0644025bcaa2" providerId="LiveId" clId="{2B97B20F-4955-46C7-993D-8BDD634D7C0C}" dt="2023-09-06T13:50:12.758" v="3203" actId="1582"/>
          <ac:spMkLst>
            <pc:docMk/>
            <pc:sldMk cId="1507727543" sldId="268"/>
            <ac:spMk id="31" creationId="{49B0D037-F690-C7CC-CF96-019EE606B5BC}"/>
          </ac:spMkLst>
        </pc:spChg>
        <pc:spChg chg="add del mod">
          <ac:chgData name="Yujiang Gui" userId="dfee0644025bcaa2" providerId="LiveId" clId="{2B97B20F-4955-46C7-993D-8BDD634D7C0C}" dt="2023-09-05T06:45:41.326" v="2963" actId="478"/>
          <ac:spMkLst>
            <pc:docMk/>
            <pc:sldMk cId="1507727543" sldId="268"/>
            <ac:spMk id="31" creationId="{5BDB56FD-F782-C921-269C-3576D7190991}"/>
          </ac:spMkLst>
        </pc:spChg>
        <pc:spChg chg="add mod">
          <ac:chgData name="Yujiang Gui" userId="dfee0644025bcaa2" providerId="LiveId" clId="{2B97B20F-4955-46C7-993D-8BDD634D7C0C}" dt="2023-09-05T06:46:21.987" v="3019" actId="20577"/>
          <ac:spMkLst>
            <pc:docMk/>
            <pc:sldMk cId="1507727543" sldId="268"/>
            <ac:spMk id="32" creationId="{72654874-D8EA-FD75-7802-0C910813976B}"/>
          </ac:spMkLst>
        </pc:spChg>
        <pc:spChg chg="add mod">
          <ac:chgData name="Yujiang Gui" userId="dfee0644025bcaa2" providerId="LiveId" clId="{2B97B20F-4955-46C7-993D-8BDD634D7C0C}" dt="2023-09-06T13:10:48.378" v="3198" actId="1076"/>
          <ac:spMkLst>
            <pc:docMk/>
            <pc:sldMk cId="1507727543" sldId="268"/>
            <ac:spMk id="33" creationId="{EAD5E49D-53CF-6193-343F-DE3777665863}"/>
          </ac:spMkLst>
        </pc:spChg>
        <pc:spChg chg="add mod">
          <ac:chgData name="Yujiang Gui" userId="dfee0644025bcaa2" providerId="LiveId" clId="{2B97B20F-4955-46C7-993D-8BDD634D7C0C}" dt="2023-09-06T13:10:48.378" v="3198" actId="1076"/>
          <ac:spMkLst>
            <pc:docMk/>
            <pc:sldMk cId="1507727543" sldId="268"/>
            <ac:spMk id="34" creationId="{B09FCAE1-3D06-6A16-E623-03EF5FB2C321}"/>
          </ac:spMkLst>
        </pc:spChg>
        <pc:picChg chg="del">
          <ac:chgData name="Yujiang Gui" userId="dfee0644025bcaa2" providerId="LiveId" clId="{2B97B20F-4955-46C7-993D-8BDD634D7C0C}" dt="2023-09-03T02:21:52.674" v="142" actId="478"/>
          <ac:picMkLst>
            <pc:docMk/>
            <pc:sldMk cId="1507727543" sldId="268"/>
            <ac:picMk id="1026" creationId="{0508674D-3A32-E576-8B05-5B9A5F3C3F44}"/>
          </ac:picMkLst>
        </pc:picChg>
        <pc:picChg chg="del">
          <ac:chgData name="Yujiang Gui" userId="dfee0644025bcaa2" providerId="LiveId" clId="{2B97B20F-4955-46C7-993D-8BDD634D7C0C}" dt="2023-09-03T02:21:51.465" v="140" actId="478"/>
          <ac:picMkLst>
            <pc:docMk/>
            <pc:sldMk cId="1507727543" sldId="268"/>
            <ac:picMk id="1030" creationId="{44BF4E13-6B8F-241C-496A-6966A4EF5730}"/>
          </ac:picMkLst>
        </pc:picChg>
        <pc:picChg chg="del">
          <ac:chgData name="Yujiang Gui" userId="dfee0644025bcaa2" providerId="LiveId" clId="{2B97B20F-4955-46C7-993D-8BDD634D7C0C}" dt="2023-09-03T02:21:53.196" v="143" actId="478"/>
          <ac:picMkLst>
            <pc:docMk/>
            <pc:sldMk cId="1507727543" sldId="268"/>
            <ac:picMk id="1032" creationId="{663328B9-AA5F-1B7C-672B-8D0AE71E3968}"/>
          </ac:picMkLst>
        </pc:picChg>
        <pc:picChg chg="del">
          <ac:chgData name="Yujiang Gui" userId="dfee0644025bcaa2" providerId="LiveId" clId="{2B97B20F-4955-46C7-993D-8BDD634D7C0C}" dt="2023-09-03T02:21:52.135" v="141" actId="478"/>
          <ac:picMkLst>
            <pc:docMk/>
            <pc:sldMk cId="1507727543" sldId="268"/>
            <ac:picMk id="1034" creationId="{C5817FBF-8DA3-1895-094F-AE06D011598C}"/>
          </ac:picMkLst>
        </pc:picChg>
      </pc:sldChg>
      <pc:sldChg chg="addSp delSp modSp add mod">
        <pc:chgData name="Yujiang Gui" userId="dfee0644025bcaa2" providerId="LiveId" clId="{2B97B20F-4955-46C7-993D-8BDD634D7C0C}" dt="2023-09-11T13:43:56.838" v="8547" actId="20577"/>
        <pc:sldMkLst>
          <pc:docMk/>
          <pc:sldMk cId="2569256180" sldId="269"/>
        </pc:sldMkLst>
        <pc:spChg chg="del mod">
          <ac:chgData name="Yujiang Gui" userId="dfee0644025bcaa2" providerId="LiveId" clId="{2B97B20F-4955-46C7-993D-8BDD634D7C0C}" dt="2023-09-06T15:03:45.074" v="3800" actId="478"/>
          <ac:spMkLst>
            <pc:docMk/>
            <pc:sldMk cId="2569256180" sldId="269"/>
            <ac:spMk id="2" creationId="{4BD96DB3-D9B7-6927-F1E9-E505E1AF88EC}"/>
          </ac:spMkLst>
        </pc:spChg>
        <pc:spChg chg="add mod">
          <ac:chgData name="Yujiang Gui" userId="dfee0644025bcaa2" providerId="LiveId" clId="{2B97B20F-4955-46C7-993D-8BDD634D7C0C}" dt="2023-09-06T15:04:50.327" v="3815"/>
          <ac:spMkLst>
            <pc:docMk/>
            <pc:sldMk cId="2569256180" sldId="269"/>
            <ac:spMk id="3" creationId="{F58A688D-35BC-C027-59B9-A8AE0F1178EC}"/>
          </ac:spMkLst>
        </pc:spChg>
        <pc:spChg chg="add mod ord">
          <ac:chgData name="Yujiang Gui" userId="dfee0644025bcaa2" providerId="LiveId" clId="{2B97B20F-4955-46C7-993D-8BDD634D7C0C}" dt="2023-09-06T15:29:22.322" v="4547" actId="1076"/>
          <ac:spMkLst>
            <pc:docMk/>
            <pc:sldMk cId="2569256180" sldId="269"/>
            <ac:spMk id="4" creationId="{E69ED584-BAED-D3F3-39F6-5B489552461A}"/>
          </ac:spMkLst>
        </pc:spChg>
        <pc:spChg chg="mod">
          <ac:chgData name="Yujiang Gui" userId="dfee0644025bcaa2" providerId="LiveId" clId="{2B97B20F-4955-46C7-993D-8BDD634D7C0C}" dt="2023-09-07T01:55:55.578" v="5060" actId="20577"/>
          <ac:spMkLst>
            <pc:docMk/>
            <pc:sldMk cId="2569256180" sldId="269"/>
            <ac:spMk id="7" creationId="{4D6A2646-9062-63D8-236C-F52951992484}"/>
          </ac:spMkLst>
        </pc:spChg>
        <pc:spChg chg="add mod">
          <ac:chgData name="Yujiang Gui" userId="dfee0644025bcaa2" providerId="LiveId" clId="{2B97B20F-4955-46C7-993D-8BDD634D7C0C}" dt="2023-09-06T15:13:11.410" v="4228" actId="207"/>
          <ac:spMkLst>
            <pc:docMk/>
            <pc:sldMk cId="2569256180" sldId="269"/>
            <ac:spMk id="8" creationId="{2417A24C-ECEC-C5E7-909E-C2B4FF4DB9BF}"/>
          </ac:spMkLst>
        </pc:spChg>
        <pc:spChg chg="mod">
          <ac:chgData name="Yujiang Gui" userId="dfee0644025bcaa2" providerId="LiveId" clId="{2B97B20F-4955-46C7-993D-8BDD634D7C0C}" dt="2023-09-11T13:43:56.838" v="8547" actId="20577"/>
          <ac:spMkLst>
            <pc:docMk/>
            <pc:sldMk cId="2569256180" sldId="269"/>
            <ac:spMk id="9" creationId="{6F0C030E-BB42-8E59-8839-7A5DD8761B58}"/>
          </ac:spMkLst>
        </pc:spChg>
        <pc:spChg chg="add del mod">
          <ac:chgData name="Yujiang Gui" userId="dfee0644025bcaa2" providerId="LiveId" clId="{2B97B20F-4955-46C7-993D-8BDD634D7C0C}" dt="2023-09-06T15:30:50.797" v="4555" actId="478"/>
          <ac:spMkLst>
            <pc:docMk/>
            <pc:sldMk cId="2569256180" sldId="269"/>
            <ac:spMk id="10" creationId="{A58B2F76-8CA0-A20F-654C-7F11541671AE}"/>
          </ac:spMkLst>
        </pc:spChg>
        <pc:spChg chg="add del mod">
          <ac:chgData name="Yujiang Gui" userId="dfee0644025bcaa2" providerId="LiveId" clId="{2B97B20F-4955-46C7-993D-8BDD634D7C0C}" dt="2023-09-06T15:30:51.958" v="4556" actId="478"/>
          <ac:spMkLst>
            <pc:docMk/>
            <pc:sldMk cId="2569256180" sldId="269"/>
            <ac:spMk id="11" creationId="{F2B15933-EE5D-D660-06B2-B63A249D95B2}"/>
          </ac:spMkLst>
        </pc:spChg>
        <pc:spChg chg="add del mod">
          <ac:chgData name="Yujiang Gui" userId="dfee0644025bcaa2" providerId="LiveId" clId="{2B97B20F-4955-46C7-993D-8BDD634D7C0C}" dt="2023-09-06T15:18:59.734" v="4263" actId="478"/>
          <ac:spMkLst>
            <pc:docMk/>
            <pc:sldMk cId="2569256180" sldId="269"/>
            <ac:spMk id="12" creationId="{FBD6B023-4E12-D665-53FD-9883CA80BF4B}"/>
          </ac:spMkLst>
        </pc:spChg>
        <pc:spChg chg="add mod">
          <ac:chgData name="Yujiang Gui" userId="dfee0644025bcaa2" providerId="LiveId" clId="{2B97B20F-4955-46C7-993D-8BDD634D7C0C}" dt="2023-09-06T15:36:08.083" v="4604" actId="13926"/>
          <ac:spMkLst>
            <pc:docMk/>
            <pc:sldMk cId="2569256180" sldId="269"/>
            <ac:spMk id="13" creationId="{C76D8B96-6FDB-FC58-0257-28955E07E85C}"/>
          </ac:spMkLst>
        </pc:spChg>
        <pc:spChg chg="add mod">
          <ac:chgData name="Yujiang Gui" userId="dfee0644025bcaa2" providerId="LiveId" clId="{2B97B20F-4955-46C7-993D-8BDD634D7C0C}" dt="2023-09-06T15:36:11.551" v="4605" actId="13926"/>
          <ac:spMkLst>
            <pc:docMk/>
            <pc:sldMk cId="2569256180" sldId="269"/>
            <ac:spMk id="14" creationId="{C91899B2-F3B9-ACFC-DBEC-4432F4279F69}"/>
          </ac:spMkLst>
        </pc:spChg>
        <pc:spChg chg="add mod">
          <ac:chgData name="Yujiang Gui" userId="dfee0644025bcaa2" providerId="LiveId" clId="{2B97B20F-4955-46C7-993D-8BDD634D7C0C}" dt="2023-09-06T15:24:34.889" v="4390" actId="14100"/>
          <ac:spMkLst>
            <pc:docMk/>
            <pc:sldMk cId="2569256180" sldId="269"/>
            <ac:spMk id="15" creationId="{D78DF419-D71B-CC09-BF86-C970916FBA7D}"/>
          </ac:spMkLst>
        </pc:spChg>
        <pc:spChg chg="add mod">
          <ac:chgData name="Yujiang Gui" userId="dfee0644025bcaa2" providerId="LiveId" clId="{2B97B20F-4955-46C7-993D-8BDD634D7C0C}" dt="2023-09-06T15:24:37.407" v="4391" actId="14100"/>
          <ac:spMkLst>
            <pc:docMk/>
            <pc:sldMk cId="2569256180" sldId="269"/>
            <ac:spMk id="16" creationId="{6395B395-A777-4D05-75AD-A53FDC1ABD7B}"/>
          </ac:spMkLst>
        </pc:spChg>
        <pc:spChg chg="add mod">
          <ac:chgData name="Yujiang Gui" userId="dfee0644025bcaa2" providerId="LiveId" clId="{2B97B20F-4955-46C7-993D-8BDD634D7C0C}" dt="2023-09-06T15:33:35.733" v="4580" actId="1076"/>
          <ac:spMkLst>
            <pc:docMk/>
            <pc:sldMk cId="2569256180" sldId="269"/>
            <ac:spMk id="17" creationId="{63922E54-E854-AF70-4410-DE5E38F61285}"/>
          </ac:spMkLst>
        </pc:spChg>
        <pc:spChg chg="add del mod">
          <ac:chgData name="Yujiang Gui" userId="dfee0644025bcaa2" providerId="LiveId" clId="{2B97B20F-4955-46C7-993D-8BDD634D7C0C}" dt="2023-09-06T15:24:05.102" v="4354" actId="478"/>
          <ac:spMkLst>
            <pc:docMk/>
            <pc:sldMk cId="2569256180" sldId="269"/>
            <ac:spMk id="18" creationId="{577BB1CC-ED9A-DD97-454A-C7CA2473E871}"/>
          </ac:spMkLst>
        </pc:spChg>
        <pc:spChg chg="add mod">
          <ac:chgData name="Yujiang Gui" userId="dfee0644025bcaa2" providerId="LiveId" clId="{2B97B20F-4955-46C7-993D-8BDD634D7C0C}" dt="2023-09-06T15:29:11.602" v="4543" actId="14100"/>
          <ac:spMkLst>
            <pc:docMk/>
            <pc:sldMk cId="2569256180" sldId="269"/>
            <ac:spMk id="19" creationId="{298A36F8-6059-30C7-0A7F-2DD4014A0BEF}"/>
          </ac:spMkLst>
        </pc:spChg>
        <pc:spChg chg="add del mod">
          <ac:chgData name="Yujiang Gui" userId="dfee0644025bcaa2" providerId="LiveId" clId="{2B97B20F-4955-46C7-993D-8BDD634D7C0C}" dt="2023-09-06T15:29:18.097" v="4544" actId="478"/>
          <ac:spMkLst>
            <pc:docMk/>
            <pc:sldMk cId="2569256180" sldId="269"/>
            <ac:spMk id="20" creationId="{B2AED7FE-1D12-B405-4AAB-4626CB938798}"/>
          </ac:spMkLst>
        </pc:spChg>
        <pc:spChg chg="add mod">
          <ac:chgData name="Yujiang Gui" userId="dfee0644025bcaa2" providerId="LiveId" clId="{2B97B20F-4955-46C7-993D-8BDD634D7C0C}" dt="2023-09-06T15:36:03.804" v="4603" actId="1076"/>
          <ac:spMkLst>
            <pc:docMk/>
            <pc:sldMk cId="2569256180" sldId="269"/>
            <ac:spMk id="21" creationId="{9213BCDC-5F02-774E-6A0B-807B025B369C}"/>
          </ac:spMkLst>
        </pc:spChg>
        <pc:spChg chg="add mod">
          <ac:chgData name="Yujiang Gui" userId="dfee0644025bcaa2" providerId="LiveId" clId="{2B97B20F-4955-46C7-993D-8BDD634D7C0C}" dt="2023-09-06T15:35:49.754" v="4601" actId="13926"/>
          <ac:spMkLst>
            <pc:docMk/>
            <pc:sldMk cId="2569256180" sldId="269"/>
            <ac:spMk id="22" creationId="{2D0270E5-69EF-725D-E34B-469CC5AC1795}"/>
          </ac:spMkLst>
        </pc:spChg>
        <pc:spChg chg="add mod">
          <ac:chgData name="Yujiang Gui" userId="dfee0644025bcaa2" providerId="LiveId" clId="{2B97B20F-4955-46C7-993D-8BDD634D7C0C}" dt="2023-09-07T01:21:06.787" v="4815" actId="1038"/>
          <ac:spMkLst>
            <pc:docMk/>
            <pc:sldMk cId="2569256180" sldId="269"/>
            <ac:spMk id="23" creationId="{C82BF269-929D-8860-E84D-B59CC2A300E2}"/>
          </ac:spMkLst>
        </pc:spChg>
        <pc:spChg chg="add mod">
          <ac:chgData name="Yujiang Gui" userId="dfee0644025bcaa2" providerId="LiveId" clId="{2B97B20F-4955-46C7-993D-8BDD634D7C0C}" dt="2023-09-06T15:30:03.255" v="4552" actId="1076"/>
          <ac:spMkLst>
            <pc:docMk/>
            <pc:sldMk cId="2569256180" sldId="269"/>
            <ac:spMk id="24" creationId="{29FDFBA5-41CC-2837-5F48-DC8DF390C64A}"/>
          </ac:spMkLst>
        </pc:spChg>
        <pc:spChg chg="add mod">
          <ac:chgData name="Yujiang Gui" userId="dfee0644025bcaa2" providerId="LiveId" clId="{2B97B20F-4955-46C7-993D-8BDD634D7C0C}" dt="2023-09-06T15:29:26.759" v="4548" actId="1076"/>
          <ac:spMkLst>
            <pc:docMk/>
            <pc:sldMk cId="2569256180" sldId="269"/>
            <ac:spMk id="25" creationId="{52A11392-8634-6CC3-D576-60C14407C6D8}"/>
          </ac:spMkLst>
        </pc:spChg>
        <pc:spChg chg="add mod">
          <ac:chgData name="Yujiang Gui" userId="dfee0644025bcaa2" providerId="LiveId" clId="{2B97B20F-4955-46C7-993D-8BDD634D7C0C}" dt="2023-09-07T01:21:00.027" v="4801" actId="1037"/>
          <ac:spMkLst>
            <pc:docMk/>
            <pc:sldMk cId="2569256180" sldId="269"/>
            <ac:spMk id="26" creationId="{6276CECB-164D-2FC7-C717-F3976704FC2F}"/>
          </ac:spMkLst>
        </pc:spChg>
        <pc:spChg chg="add mod">
          <ac:chgData name="Yujiang Gui" userId="dfee0644025bcaa2" providerId="LiveId" clId="{2B97B20F-4955-46C7-993D-8BDD634D7C0C}" dt="2023-09-06T15:30:08.280" v="4554" actId="1076"/>
          <ac:spMkLst>
            <pc:docMk/>
            <pc:sldMk cId="2569256180" sldId="269"/>
            <ac:spMk id="27" creationId="{40F0E5E7-D240-3591-083B-A4B1DCCE7E65}"/>
          </ac:spMkLst>
        </pc:spChg>
        <pc:spChg chg="add mod">
          <ac:chgData name="Yujiang Gui" userId="dfee0644025bcaa2" providerId="LiveId" clId="{2B97B20F-4955-46C7-993D-8BDD634D7C0C}" dt="2023-09-06T15:31:30.473" v="4560"/>
          <ac:spMkLst>
            <pc:docMk/>
            <pc:sldMk cId="2569256180" sldId="269"/>
            <ac:spMk id="28" creationId="{5CDAD979-0CCD-F4AF-C3A3-D6478B3AF5F5}"/>
          </ac:spMkLst>
        </pc:spChg>
        <pc:spChg chg="add del mod">
          <ac:chgData name="Yujiang Gui" userId="dfee0644025bcaa2" providerId="LiveId" clId="{2B97B20F-4955-46C7-993D-8BDD634D7C0C}" dt="2023-09-06T15:31:52.054" v="4566" actId="478"/>
          <ac:spMkLst>
            <pc:docMk/>
            <pc:sldMk cId="2569256180" sldId="269"/>
            <ac:spMk id="29" creationId="{E7892DE3-D109-1817-E7E1-2A7C23AA9C5F}"/>
          </ac:spMkLst>
        </pc:spChg>
        <pc:spChg chg="add del">
          <ac:chgData name="Yujiang Gui" userId="dfee0644025bcaa2" providerId="LiveId" clId="{2B97B20F-4955-46C7-993D-8BDD634D7C0C}" dt="2023-09-06T15:32:06.663" v="4568" actId="478"/>
          <ac:spMkLst>
            <pc:docMk/>
            <pc:sldMk cId="2569256180" sldId="269"/>
            <ac:spMk id="30" creationId="{A7D5BEFE-F9AA-2C6D-1251-F5A16ACAA03F}"/>
          </ac:spMkLst>
        </pc:spChg>
        <pc:spChg chg="add del mod">
          <ac:chgData name="Yujiang Gui" userId="dfee0644025bcaa2" providerId="LiveId" clId="{2B97B20F-4955-46C7-993D-8BDD634D7C0C}" dt="2023-09-06T15:32:35.134" v="4571" actId="478"/>
          <ac:spMkLst>
            <pc:docMk/>
            <pc:sldMk cId="2569256180" sldId="269"/>
            <ac:spMk id="31" creationId="{21F817D7-6A3C-41F6-9116-F04FBD1C948C}"/>
          </ac:spMkLst>
        </pc:spChg>
        <pc:spChg chg="add del">
          <ac:chgData name="Yujiang Gui" userId="dfee0644025bcaa2" providerId="LiveId" clId="{2B97B20F-4955-46C7-993D-8BDD634D7C0C}" dt="2023-09-06T15:32:45.693" v="4573" actId="478"/>
          <ac:spMkLst>
            <pc:docMk/>
            <pc:sldMk cId="2569256180" sldId="269"/>
            <ac:spMk id="32" creationId="{8877BCFA-2579-AA03-F3C6-AFC4E7C65DCA}"/>
          </ac:spMkLst>
        </pc:spChg>
        <pc:spChg chg="add del">
          <ac:chgData name="Yujiang Gui" userId="dfee0644025bcaa2" providerId="LiveId" clId="{2B97B20F-4955-46C7-993D-8BDD634D7C0C}" dt="2023-09-06T15:33:00.119" v="4575" actId="478"/>
          <ac:spMkLst>
            <pc:docMk/>
            <pc:sldMk cId="2569256180" sldId="269"/>
            <ac:spMk id="33" creationId="{ECABF532-FBA4-257B-CF9F-6A5CC07E7AA8}"/>
          </ac:spMkLst>
        </pc:spChg>
        <pc:spChg chg="add mod">
          <ac:chgData name="Yujiang Gui" userId="dfee0644025bcaa2" providerId="LiveId" clId="{2B97B20F-4955-46C7-993D-8BDD634D7C0C}" dt="2023-09-06T15:33:28.285" v="4579"/>
          <ac:spMkLst>
            <pc:docMk/>
            <pc:sldMk cId="2569256180" sldId="269"/>
            <ac:spMk id="34" creationId="{9C2A4BD7-9A93-C208-2361-802EA6AAE21F}"/>
          </ac:spMkLst>
        </pc:spChg>
      </pc:sldChg>
      <pc:sldChg chg="addSp delSp modSp add mod">
        <pc:chgData name="Yujiang Gui" userId="dfee0644025bcaa2" providerId="LiveId" clId="{2B97B20F-4955-46C7-993D-8BDD634D7C0C}" dt="2023-09-11T13:44:02.985" v="8561" actId="20577"/>
        <pc:sldMkLst>
          <pc:docMk/>
          <pc:sldMk cId="1427968819" sldId="270"/>
        </pc:sldMkLst>
        <pc:spChg chg="add del mod">
          <ac:chgData name="Yujiang Gui" userId="dfee0644025bcaa2" providerId="LiveId" clId="{2B97B20F-4955-46C7-993D-8BDD634D7C0C}" dt="2023-09-07T01:28:15.287" v="4868" actId="478"/>
          <ac:spMkLst>
            <pc:docMk/>
            <pc:sldMk cId="1427968819" sldId="270"/>
            <ac:spMk id="2" creationId="{277A5687-4CBB-0E63-D567-EFD556E02B4C}"/>
          </ac:spMkLst>
        </pc:spChg>
        <pc:spChg chg="del">
          <ac:chgData name="Yujiang Gui" userId="dfee0644025bcaa2" providerId="LiveId" clId="{2B97B20F-4955-46C7-993D-8BDD634D7C0C}" dt="2023-09-06T15:08:33.333" v="3844" actId="478"/>
          <ac:spMkLst>
            <pc:docMk/>
            <pc:sldMk cId="1427968819" sldId="270"/>
            <ac:spMk id="2" creationId="{4BD96DB3-D9B7-6927-F1E9-E505E1AF88EC}"/>
          </ac:spMkLst>
        </pc:spChg>
        <pc:spChg chg="add mod">
          <ac:chgData name="Yujiang Gui" userId="dfee0644025bcaa2" providerId="LiveId" clId="{2B97B20F-4955-46C7-993D-8BDD634D7C0C}" dt="2023-09-06T15:59:36.489" v="4770" actId="20577"/>
          <ac:spMkLst>
            <pc:docMk/>
            <pc:sldMk cId="1427968819" sldId="270"/>
            <ac:spMk id="3" creationId="{D3A6901C-6240-FE14-A333-C04CCCF6A766}"/>
          </ac:spMkLst>
        </pc:spChg>
        <pc:spChg chg="add mod">
          <ac:chgData name="Yujiang Gui" userId="dfee0644025bcaa2" providerId="LiveId" clId="{2B97B20F-4955-46C7-993D-8BDD634D7C0C}" dt="2023-09-07T01:26:30.913" v="4856" actId="1076"/>
          <ac:spMkLst>
            <pc:docMk/>
            <pc:sldMk cId="1427968819" sldId="270"/>
            <ac:spMk id="4" creationId="{52FDAB85-15E9-FB9C-A7E5-4CCA5019D8C0}"/>
          </ac:spMkLst>
        </pc:spChg>
        <pc:spChg chg="mod">
          <ac:chgData name="Yujiang Gui" userId="dfee0644025bcaa2" providerId="LiveId" clId="{2B97B20F-4955-46C7-993D-8BDD634D7C0C}" dt="2023-09-07T01:56:01.246" v="5062" actId="20577"/>
          <ac:spMkLst>
            <pc:docMk/>
            <pc:sldMk cId="1427968819" sldId="270"/>
            <ac:spMk id="7" creationId="{4D6A2646-9062-63D8-236C-F52951992484}"/>
          </ac:spMkLst>
        </pc:spChg>
        <pc:spChg chg="add mod">
          <ac:chgData name="Yujiang Gui" userId="dfee0644025bcaa2" providerId="LiveId" clId="{2B97B20F-4955-46C7-993D-8BDD634D7C0C}" dt="2023-09-06T15:08:33.587" v="3845"/>
          <ac:spMkLst>
            <pc:docMk/>
            <pc:sldMk cId="1427968819" sldId="270"/>
            <ac:spMk id="8" creationId="{EB058B8B-BF09-E908-D44E-ADAB33974244}"/>
          </ac:spMkLst>
        </pc:spChg>
        <pc:spChg chg="mod">
          <ac:chgData name="Yujiang Gui" userId="dfee0644025bcaa2" providerId="LiveId" clId="{2B97B20F-4955-46C7-993D-8BDD634D7C0C}" dt="2023-09-11T13:44:02.985" v="8561" actId="20577"/>
          <ac:spMkLst>
            <pc:docMk/>
            <pc:sldMk cId="1427968819" sldId="270"/>
            <ac:spMk id="9" creationId="{6F0C030E-BB42-8E59-8839-7A5DD8761B58}"/>
          </ac:spMkLst>
        </pc:spChg>
        <pc:spChg chg="add del mod">
          <ac:chgData name="Yujiang Gui" userId="dfee0644025bcaa2" providerId="LiveId" clId="{2B97B20F-4955-46C7-993D-8BDD634D7C0C}" dt="2023-09-07T01:28:12.131" v="4867" actId="478"/>
          <ac:spMkLst>
            <pc:docMk/>
            <pc:sldMk cId="1427968819" sldId="270"/>
            <ac:spMk id="10" creationId="{B4162F08-0105-6C35-0396-18517DFC0693}"/>
          </ac:spMkLst>
        </pc:spChg>
        <pc:spChg chg="add mod">
          <ac:chgData name="Yujiang Gui" userId="dfee0644025bcaa2" providerId="LiveId" clId="{2B97B20F-4955-46C7-993D-8BDD634D7C0C}" dt="2023-09-07T01:28:54.267" v="4872" actId="1076"/>
          <ac:spMkLst>
            <pc:docMk/>
            <pc:sldMk cId="1427968819" sldId="270"/>
            <ac:spMk id="11" creationId="{36B58BDE-F36D-BDCE-B7D9-7D906D52BFDF}"/>
          </ac:spMkLst>
        </pc:spChg>
        <pc:spChg chg="add mod">
          <ac:chgData name="Yujiang Gui" userId="dfee0644025bcaa2" providerId="LiveId" clId="{2B97B20F-4955-46C7-993D-8BDD634D7C0C}" dt="2023-09-07T01:28:49.289" v="4871" actId="1076"/>
          <ac:spMkLst>
            <pc:docMk/>
            <pc:sldMk cId="1427968819" sldId="270"/>
            <ac:spMk id="12" creationId="{D17EDEEC-74D2-1412-5B02-AED974129FB3}"/>
          </ac:spMkLst>
        </pc:spChg>
        <pc:spChg chg="add del mod">
          <ac:chgData name="Yujiang Gui" userId="dfee0644025bcaa2" providerId="LiveId" clId="{2B97B20F-4955-46C7-993D-8BDD634D7C0C}" dt="2023-09-07T01:24:08.854" v="4834" actId="478"/>
          <ac:spMkLst>
            <pc:docMk/>
            <pc:sldMk cId="1427968819" sldId="270"/>
            <ac:spMk id="13" creationId="{812FA2FB-5E5F-984C-E958-A3AB558B269E}"/>
          </ac:spMkLst>
        </pc:spChg>
        <pc:spChg chg="add del">
          <ac:chgData name="Yujiang Gui" userId="dfee0644025bcaa2" providerId="LiveId" clId="{2B97B20F-4955-46C7-993D-8BDD634D7C0C}" dt="2023-09-06T15:42:39.731" v="4631" actId="478"/>
          <ac:spMkLst>
            <pc:docMk/>
            <pc:sldMk cId="1427968819" sldId="270"/>
            <ac:spMk id="14" creationId="{230E128E-F069-5FC4-18AA-076A2514BD65}"/>
          </ac:spMkLst>
        </pc:spChg>
        <pc:spChg chg="add del">
          <ac:chgData name="Yujiang Gui" userId="dfee0644025bcaa2" providerId="LiveId" clId="{2B97B20F-4955-46C7-993D-8BDD634D7C0C}" dt="2023-09-07T01:24:58.904" v="4841" actId="478"/>
          <ac:spMkLst>
            <pc:docMk/>
            <pc:sldMk cId="1427968819" sldId="270"/>
            <ac:spMk id="14" creationId="{FDFFA407-6F6B-13E3-8C5E-79B43D26B00D}"/>
          </ac:spMkLst>
        </pc:spChg>
        <pc:spChg chg="add del">
          <ac:chgData name="Yujiang Gui" userId="dfee0644025bcaa2" providerId="LiveId" clId="{2B97B20F-4955-46C7-993D-8BDD634D7C0C}" dt="2023-09-07T01:25:08.552" v="4843" actId="478"/>
          <ac:spMkLst>
            <pc:docMk/>
            <pc:sldMk cId="1427968819" sldId="270"/>
            <ac:spMk id="15" creationId="{4ED6ABBE-1FA5-84A6-3D85-1A551DEF93F0}"/>
          </ac:spMkLst>
        </pc:spChg>
        <pc:spChg chg="add del">
          <ac:chgData name="Yujiang Gui" userId="dfee0644025bcaa2" providerId="LiveId" clId="{2B97B20F-4955-46C7-993D-8BDD634D7C0C}" dt="2023-09-06T15:42:59.557" v="4633" actId="478"/>
          <ac:spMkLst>
            <pc:docMk/>
            <pc:sldMk cId="1427968819" sldId="270"/>
            <ac:spMk id="15" creationId="{A0C45686-70E0-198D-E187-65C0A7A0CFE5}"/>
          </ac:spMkLst>
        </pc:spChg>
        <pc:spChg chg="add del">
          <ac:chgData name="Yujiang Gui" userId="dfee0644025bcaa2" providerId="LiveId" clId="{2B97B20F-4955-46C7-993D-8BDD634D7C0C}" dt="2023-09-07T01:25:25.893" v="4845" actId="478"/>
          <ac:spMkLst>
            <pc:docMk/>
            <pc:sldMk cId="1427968819" sldId="270"/>
            <ac:spMk id="16" creationId="{266EE408-D48A-95C8-D738-08CC53FD97E8}"/>
          </ac:spMkLst>
        </pc:spChg>
        <pc:spChg chg="add del">
          <ac:chgData name="Yujiang Gui" userId="dfee0644025bcaa2" providerId="LiveId" clId="{2B97B20F-4955-46C7-993D-8BDD634D7C0C}" dt="2023-09-06T15:43:15.433" v="4635" actId="478"/>
          <ac:spMkLst>
            <pc:docMk/>
            <pc:sldMk cId="1427968819" sldId="270"/>
            <ac:spMk id="16" creationId="{BEAEA97D-6B61-F586-74FE-EDB738B0F2B4}"/>
          </ac:spMkLst>
        </pc:spChg>
        <pc:spChg chg="add del mod">
          <ac:chgData name="Yujiang Gui" userId="dfee0644025bcaa2" providerId="LiveId" clId="{2B97B20F-4955-46C7-993D-8BDD634D7C0C}" dt="2023-09-07T01:28:59.053" v="4873" actId="478"/>
          <ac:spMkLst>
            <pc:docMk/>
            <pc:sldMk cId="1427968819" sldId="270"/>
            <ac:spMk id="17" creationId="{EF0154CE-AD67-7307-39F1-1E8633C8ED7D}"/>
          </ac:spMkLst>
        </pc:spChg>
        <pc:spChg chg="add del">
          <ac:chgData name="Yujiang Gui" userId="dfee0644025bcaa2" providerId="LiveId" clId="{2B97B20F-4955-46C7-993D-8BDD634D7C0C}" dt="2023-09-06T15:44:14.263" v="4641" actId="478"/>
          <ac:spMkLst>
            <pc:docMk/>
            <pc:sldMk cId="1427968819" sldId="270"/>
            <ac:spMk id="18" creationId="{2D9A7116-F61C-4ED0-B5D4-B592D97EAB8A}"/>
          </ac:spMkLst>
        </pc:spChg>
        <pc:spChg chg="add mod">
          <ac:chgData name="Yujiang Gui" userId="dfee0644025bcaa2" providerId="LiveId" clId="{2B97B20F-4955-46C7-993D-8BDD634D7C0C}" dt="2023-09-07T01:28:01.875" v="4866" actId="14100"/>
          <ac:spMkLst>
            <pc:docMk/>
            <pc:sldMk cId="1427968819" sldId="270"/>
            <ac:spMk id="18" creationId="{8D5A48CE-F3A0-97E1-CC03-BB6138D98747}"/>
          </ac:spMkLst>
        </pc:spChg>
        <pc:spChg chg="add mod">
          <ac:chgData name="Yujiang Gui" userId="dfee0644025bcaa2" providerId="LiveId" clId="{2B97B20F-4955-46C7-993D-8BDD634D7C0C}" dt="2023-09-07T01:31:30.938" v="4903" actId="1076"/>
          <ac:spMkLst>
            <pc:docMk/>
            <pc:sldMk cId="1427968819" sldId="270"/>
            <ac:spMk id="19" creationId="{46A45481-4AD3-6BB0-5C5E-3C7C28C30A94}"/>
          </ac:spMkLst>
        </pc:spChg>
        <pc:spChg chg="add del mod">
          <ac:chgData name="Yujiang Gui" userId="dfee0644025bcaa2" providerId="LiveId" clId="{2B97B20F-4955-46C7-993D-8BDD634D7C0C}" dt="2023-09-06T15:45:02.608" v="4646" actId="478"/>
          <ac:spMkLst>
            <pc:docMk/>
            <pc:sldMk cId="1427968819" sldId="270"/>
            <ac:spMk id="19" creationId="{FAA56429-5BC8-0795-45CA-866C1F387FBE}"/>
          </ac:spMkLst>
        </pc:spChg>
        <pc:spChg chg="add del">
          <ac:chgData name="Yujiang Gui" userId="dfee0644025bcaa2" providerId="LiveId" clId="{2B97B20F-4955-46C7-993D-8BDD634D7C0C}" dt="2023-09-06T15:45:21.627" v="4648" actId="478"/>
          <ac:spMkLst>
            <pc:docMk/>
            <pc:sldMk cId="1427968819" sldId="270"/>
            <ac:spMk id="20" creationId="{A40FE930-AA7B-892A-5AC2-02E4CA49D55E}"/>
          </ac:spMkLst>
        </pc:spChg>
        <pc:spChg chg="add del">
          <ac:chgData name="Yujiang Gui" userId="dfee0644025bcaa2" providerId="LiveId" clId="{2B97B20F-4955-46C7-993D-8BDD634D7C0C}" dt="2023-09-06T15:45:38.231" v="4650" actId="478"/>
          <ac:spMkLst>
            <pc:docMk/>
            <pc:sldMk cId="1427968819" sldId="270"/>
            <ac:spMk id="21" creationId="{35D1F5E5-F51F-ADA8-795B-61FFFBB0319A}"/>
          </ac:spMkLst>
        </pc:spChg>
        <pc:spChg chg="add mod">
          <ac:chgData name="Yujiang Gui" userId="dfee0644025bcaa2" providerId="LiveId" clId="{2B97B20F-4955-46C7-993D-8BDD634D7C0C}" dt="2023-09-06T15:46:28.420" v="4675"/>
          <ac:spMkLst>
            <pc:docMk/>
            <pc:sldMk cId="1427968819" sldId="270"/>
            <ac:spMk id="22" creationId="{5391AB53-6E10-0659-A73E-C04A10D818FF}"/>
          </ac:spMkLst>
        </pc:spChg>
        <pc:spChg chg="add mod">
          <ac:chgData name="Yujiang Gui" userId="dfee0644025bcaa2" providerId="LiveId" clId="{2B97B20F-4955-46C7-993D-8BDD634D7C0C}" dt="2023-09-06T15:55:13.140" v="4707"/>
          <ac:spMkLst>
            <pc:docMk/>
            <pc:sldMk cId="1427968819" sldId="270"/>
            <ac:spMk id="23" creationId="{892D7C79-FE35-ABD6-2252-46F0CC516C46}"/>
          </ac:spMkLst>
        </pc:spChg>
        <pc:spChg chg="add mod">
          <ac:chgData name="Yujiang Gui" userId="dfee0644025bcaa2" providerId="LiveId" clId="{2B97B20F-4955-46C7-993D-8BDD634D7C0C}" dt="2023-09-06T15:55:19.956" v="4709" actId="1076"/>
          <ac:spMkLst>
            <pc:docMk/>
            <pc:sldMk cId="1427968819" sldId="270"/>
            <ac:spMk id="24" creationId="{40894855-DDCE-B036-8AA8-5DC7ECCA6DCB}"/>
          </ac:spMkLst>
        </pc:spChg>
        <pc:spChg chg="add mod">
          <ac:chgData name="Yujiang Gui" userId="dfee0644025bcaa2" providerId="LiveId" clId="{2B97B20F-4955-46C7-993D-8BDD634D7C0C}" dt="2023-09-06T15:55:43.827" v="4717" actId="20577"/>
          <ac:spMkLst>
            <pc:docMk/>
            <pc:sldMk cId="1427968819" sldId="270"/>
            <ac:spMk id="25" creationId="{08C1AFC7-E411-7346-3668-F8E8DC4469BD}"/>
          </ac:spMkLst>
        </pc:spChg>
        <pc:spChg chg="add mod">
          <ac:chgData name="Yujiang Gui" userId="dfee0644025bcaa2" providerId="LiveId" clId="{2B97B20F-4955-46C7-993D-8BDD634D7C0C}" dt="2023-09-06T15:55:46.730" v="4719" actId="20577"/>
          <ac:spMkLst>
            <pc:docMk/>
            <pc:sldMk cId="1427968819" sldId="270"/>
            <ac:spMk id="26" creationId="{C1290C44-6DFA-B662-27B7-9070E653DFD5}"/>
          </ac:spMkLst>
        </pc:spChg>
        <pc:spChg chg="add mod">
          <ac:chgData name="Yujiang Gui" userId="dfee0644025bcaa2" providerId="LiveId" clId="{2B97B20F-4955-46C7-993D-8BDD634D7C0C}" dt="2023-09-06T15:58:50.131" v="4739" actId="1037"/>
          <ac:spMkLst>
            <pc:docMk/>
            <pc:sldMk cId="1427968819" sldId="270"/>
            <ac:spMk id="27" creationId="{BD3F90ED-8EB3-5B77-16AC-5B1ECE988CC4}"/>
          </ac:spMkLst>
        </pc:spChg>
        <pc:spChg chg="add mod">
          <ac:chgData name="Yujiang Gui" userId="dfee0644025bcaa2" providerId="LiveId" clId="{2B97B20F-4955-46C7-993D-8BDD634D7C0C}" dt="2023-09-06T15:59:14.148" v="4759" actId="1035"/>
          <ac:spMkLst>
            <pc:docMk/>
            <pc:sldMk cId="1427968819" sldId="270"/>
            <ac:spMk id="28" creationId="{54F912EF-455C-28EC-3308-DC6395FBC316}"/>
          </ac:spMkLst>
        </pc:spChg>
      </pc:sldChg>
      <pc:sldChg chg="addSp delSp modSp add mod">
        <pc:chgData name="Yujiang Gui" userId="dfee0644025bcaa2" providerId="LiveId" clId="{2B97B20F-4955-46C7-993D-8BDD634D7C0C}" dt="2023-09-11T21:56:15.935" v="9405" actId="113"/>
        <pc:sldMkLst>
          <pc:docMk/>
          <pc:sldMk cId="1411298575" sldId="271"/>
        </pc:sldMkLst>
        <pc:spChg chg="del">
          <ac:chgData name="Yujiang Gui" userId="dfee0644025bcaa2" providerId="LiveId" clId="{2B97B20F-4955-46C7-993D-8BDD634D7C0C}" dt="2023-09-07T01:40:31.068" v="4904" actId="478"/>
          <ac:spMkLst>
            <pc:docMk/>
            <pc:sldMk cId="1411298575" sldId="271"/>
            <ac:spMk id="2" creationId="{4BD96DB3-D9B7-6927-F1E9-E505E1AF88EC}"/>
          </ac:spMkLst>
        </pc:spChg>
        <pc:spChg chg="add mod">
          <ac:chgData name="Yujiang Gui" userId="dfee0644025bcaa2" providerId="LiveId" clId="{2B97B20F-4955-46C7-993D-8BDD634D7C0C}" dt="2023-09-07T01:40:31.261" v="4905"/>
          <ac:spMkLst>
            <pc:docMk/>
            <pc:sldMk cId="1411298575" sldId="271"/>
            <ac:spMk id="3" creationId="{696EF741-5069-F294-4ADE-C834CAE3A0B0}"/>
          </ac:spMkLst>
        </pc:spChg>
        <pc:spChg chg="add mod">
          <ac:chgData name="Yujiang Gui" userId="dfee0644025bcaa2" providerId="LiveId" clId="{2B97B20F-4955-46C7-993D-8BDD634D7C0C}" dt="2023-09-07T01:45:55.534" v="4955" actId="1076"/>
          <ac:spMkLst>
            <pc:docMk/>
            <pc:sldMk cId="1411298575" sldId="271"/>
            <ac:spMk id="4" creationId="{A3236510-C67E-9032-85EF-0E3110B29FAC}"/>
          </ac:spMkLst>
        </pc:spChg>
        <pc:spChg chg="mod">
          <ac:chgData name="Yujiang Gui" userId="dfee0644025bcaa2" providerId="LiveId" clId="{2B97B20F-4955-46C7-993D-8BDD634D7C0C}" dt="2023-09-07T01:56:05.794" v="5064" actId="20577"/>
          <ac:spMkLst>
            <pc:docMk/>
            <pc:sldMk cId="1411298575" sldId="271"/>
            <ac:spMk id="7" creationId="{4D6A2646-9062-63D8-236C-F52951992484}"/>
          </ac:spMkLst>
        </pc:spChg>
        <pc:spChg chg="add mod">
          <ac:chgData name="Yujiang Gui" userId="dfee0644025bcaa2" providerId="LiveId" clId="{2B97B20F-4955-46C7-993D-8BDD634D7C0C}" dt="2023-09-07T01:40:31.261" v="4905"/>
          <ac:spMkLst>
            <pc:docMk/>
            <pc:sldMk cId="1411298575" sldId="271"/>
            <ac:spMk id="8" creationId="{9E10DFE6-9108-514B-0A82-BC3DC13BADF4}"/>
          </ac:spMkLst>
        </pc:spChg>
        <pc:spChg chg="mod">
          <ac:chgData name="Yujiang Gui" userId="dfee0644025bcaa2" providerId="LiveId" clId="{2B97B20F-4955-46C7-993D-8BDD634D7C0C}" dt="2023-09-04T04:48:13.303" v="237" actId="20577"/>
          <ac:spMkLst>
            <pc:docMk/>
            <pc:sldMk cId="1411298575" sldId="271"/>
            <ac:spMk id="9" creationId="{6F0C030E-BB42-8E59-8839-7A5DD8761B58}"/>
          </ac:spMkLst>
        </pc:spChg>
        <pc:spChg chg="add del mod">
          <ac:chgData name="Yujiang Gui" userId="dfee0644025bcaa2" providerId="LiveId" clId="{2B97B20F-4955-46C7-993D-8BDD634D7C0C}" dt="2023-09-07T01:41:39.380" v="4915" actId="478"/>
          <ac:spMkLst>
            <pc:docMk/>
            <pc:sldMk cId="1411298575" sldId="271"/>
            <ac:spMk id="10" creationId="{5705C85B-644B-5BC3-461E-89D572209513}"/>
          </ac:spMkLst>
        </pc:spChg>
        <pc:spChg chg="add del mod">
          <ac:chgData name="Yujiang Gui" userId="dfee0644025bcaa2" providerId="LiveId" clId="{2B97B20F-4955-46C7-993D-8BDD634D7C0C}" dt="2023-09-07T01:50:23.290" v="5025" actId="20577"/>
          <ac:spMkLst>
            <pc:docMk/>
            <pc:sldMk cId="1411298575" sldId="271"/>
            <ac:spMk id="11" creationId="{BFECB4F5-B72A-7D69-9944-4B86813F138D}"/>
          </ac:spMkLst>
        </pc:spChg>
        <pc:spChg chg="add del mod">
          <ac:chgData name="Yujiang Gui" userId="dfee0644025bcaa2" providerId="LiveId" clId="{2B97B20F-4955-46C7-993D-8BDD634D7C0C}" dt="2023-09-07T01:41:22.895" v="4911" actId="478"/>
          <ac:spMkLst>
            <pc:docMk/>
            <pc:sldMk cId="1411298575" sldId="271"/>
            <ac:spMk id="12" creationId="{4B095CF2-F8EB-B87C-C95C-DC0C2444479E}"/>
          </ac:spMkLst>
        </pc:spChg>
        <pc:spChg chg="add del mod">
          <ac:chgData name="Yujiang Gui" userId="dfee0644025bcaa2" providerId="LiveId" clId="{2B97B20F-4955-46C7-993D-8BDD634D7C0C}" dt="2023-09-11T21:54:23.248" v="9361" actId="478"/>
          <ac:spMkLst>
            <pc:docMk/>
            <pc:sldMk cId="1411298575" sldId="271"/>
            <ac:spMk id="13" creationId="{308A176F-25C3-5A05-B9D6-4C1F41700E07}"/>
          </ac:spMkLst>
        </pc:spChg>
        <pc:spChg chg="add del mod">
          <ac:chgData name="Yujiang Gui" userId="dfee0644025bcaa2" providerId="LiveId" clId="{2B97B20F-4955-46C7-993D-8BDD634D7C0C}" dt="2023-09-07T01:41:17.141" v="4909" actId="478"/>
          <ac:spMkLst>
            <pc:docMk/>
            <pc:sldMk cId="1411298575" sldId="271"/>
            <ac:spMk id="14" creationId="{BA936939-FB2F-C78B-3DD6-F0A5E130CF90}"/>
          </ac:spMkLst>
        </pc:spChg>
        <pc:spChg chg="add del mod">
          <ac:chgData name="Yujiang Gui" userId="dfee0644025bcaa2" providerId="LiveId" clId="{2B97B20F-4955-46C7-993D-8BDD634D7C0C}" dt="2023-09-11T21:54:26.494" v="9362" actId="478"/>
          <ac:spMkLst>
            <pc:docMk/>
            <pc:sldMk cId="1411298575" sldId="271"/>
            <ac:spMk id="15" creationId="{6BAA9C40-3BF7-FC6F-E7D8-D27EC057E1A9}"/>
          </ac:spMkLst>
        </pc:spChg>
        <pc:spChg chg="add del mod">
          <ac:chgData name="Yujiang Gui" userId="dfee0644025bcaa2" providerId="LiveId" clId="{2B97B20F-4955-46C7-993D-8BDD634D7C0C}" dt="2023-09-11T21:54:27.697" v="9363" actId="478"/>
          <ac:spMkLst>
            <pc:docMk/>
            <pc:sldMk cId="1411298575" sldId="271"/>
            <ac:spMk id="16" creationId="{85220D6B-6902-72C1-679A-5505C01DEC6F}"/>
          </ac:spMkLst>
        </pc:spChg>
        <pc:spChg chg="add del mod">
          <ac:chgData name="Yujiang Gui" userId="dfee0644025bcaa2" providerId="LiveId" clId="{2B97B20F-4955-46C7-993D-8BDD634D7C0C}" dt="2023-09-07T01:41:10.368" v="4908" actId="478"/>
          <ac:spMkLst>
            <pc:docMk/>
            <pc:sldMk cId="1411298575" sldId="271"/>
            <ac:spMk id="17" creationId="{EFAFEF6A-875A-FC42-284D-9D451D152C54}"/>
          </ac:spMkLst>
        </pc:spChg>
        <pc:spChg chg="add del mod">
          <ac:chgData name="Yujiang Gui" userId="dfee0644025bcaa2" providerId="LiveId" clId="{2B97B20F-4955-46C7-993D-8BDD634D7C0C}" dt="2023-09-11T21:54:19.165" v="9358" actId="478"/>
          <ac:spMkLst>
            <pc:docMk/>
            <pc:sldMk cId="1411298575" sldId="271"/>
            <ac:spMk id="18" creationId="{47DCF09B-4287-3A4D-9550-0B333C3B3045}"/>
          </ac:spMkLst>
        </pc:spChg>
        <pc:spChg chg="add del mod">
          <ac:chgData name="Yujiang Gui" userId="dfee0644025bcaa2" providerId="LiveId" clId="{2B97B20F-4955-46C7-993D-8BDD634D7C0C}" dt="2023-09-07T01:41:07.972" v="4907" actId="478"/>
          <ac:spMkLst>
            <pc:docMk/>
            <pc:sldMk cId="1411298575" sldId="271"/>
            <ac:spMk id="19" creationId="{28047DE0-C6BF-1689-1CEA-60376F36054D}"/>
          </ac:spMkLst>
        </pc:spChg>
        <pc:spChg chg="add mod">
          <ac:chgData name="Yujiang Gui" userId="dfee0644025bcaa2" providerId="LiveId" clId="{2B97B20F-4955-46C7-993D-8BDD634D7C0C}" dt="2023-09-07T01:40:54.555" v="4906"/>
          <ac:spMkLst>
            <pc:docMk/>
            <pc:sldMk cId="1411298575" sldId="271"/>
            <ac:spMk id="20" creationId="{115EF1C8-BB83-4AD5-4D50-4815854CA5DA}"/>
          </ac:spMkLst>
        </pc:spChg>
        <pc:spChg chg="add mod">
          <ac:chgData name="Yujiang Gui" userId="dfee0644025bcaa2" providerId="LiveId" clId="{2B97B20F-4955-46C7-993D-8BDD634D7C0C}" dt="2023-09-07T01:40:54.555" v="4906"/>
          <ac:spMkLst>
            <pc:docMk/>
            <pc:sldMk cId="1411298575" sldId="271"/>
            <ac:spMk id="21" creationId="{174BC8B3-FAF5-DC72-AC4A-8208E7B12249}"/>
          </ac:spMkLst>
        </pc:spChg>
        <pc:spChg chg="add del mod">
          <ac:chgData name="Yujiang Gui" userId="dfee0644025bcaa2" providerId="LiveId" clId="{2B97B20F-4955-46C7-993D-8BDD634D7C0C}" dt="2023-09-07T01:41:52.444" v="4920" actId="478"/>
          <ac:spMkLst>
            <pc:docMk/>
            <pc:sldMk cId="1411298575" sldId="271"/>
            <ac:spMk id="22" creationId="{AD9F6C7F-0A6C-ED1C-9BDF-5AB1A75E8D3A}"/>
          </ac:spMkLst>
        </pc:spChg>
        <pc:spChg chg="add mod">
          <ac:chgData name="Yujiang Gui" userId="dfee0644025bcaa2" providerId="LiveId" clId="{2B97B20F-4955-46C7-993D-8BDD634D7C0C}" dt="2023-09-07T01:47:48.543" v="4970" actId="1582"/>
          <ac:spMkLst>
            <pc:docMk/>
            <pc:sldMk cId="1411298575" sldId="271"/>
            <ac:spMk id="23" creationId="{06F44906-0CF5-7DA6-CA47-4C1A5C6ADEA8}"/>
          </ac:spMkLst>
        </pc:spChg>
        <pc:spChg chg="add mod">
          <ac:chgData name="Yujiang Gui" userId="dfee0644025bcaa2" providerId="LiveId" clId="{2B97B20F-4955-46C7-993D-8BDD634D7C0C}" dt="2023-09-11T21:48:47.074" v="9347" actId="1076"/>
          <ac:spMkLst>
            <pc:docMk/>
            <pc:sldMk cId="1411298575" sldId="271"/>
            <ac:spMk id="24" creationId="{F0062098-1854-7A95-A295-41F87125A2AB}"/>
          </ac:spMkLst>
        </pc:spChg>
        <pc:spChg chg="add del mod">
          <ac:chgData name="Yujiang Gui" userId="dfee0644025bcaa2" providerId="LiveId" clId="{2B97B20F-4955-46C7-993D-8BDD634D7C0C}" dt="2023-09-07T01:41:58.144" v="4923" actId="478"/>
          <ac:spMkLst>
            <pc:docMk/>
            <pc:sldMk cId="1411298575" sldId="271"/>
            <ac:spMk id="25" creationId="{2CC8B89B-45FD-1C43-0CE8-204C984EDFC0}"/>
          </ac:spMkLst>
        </pc:spChg>
        <pc:spChg chg="add del mod">
          <ac:chgData name="Yujiang Gui" userId="dfee0644025bcaa2" providerId="LiveId" clId="{2B97B20F-4955-46C7-993D-8BDD634D7C0C}" dt="2023-09-07T01:41:26.872" v="4912" actId="478"/>
          <ac:spMkLst>
            <pc:docMk/>
            <pc:sldMk cId="1411298575" sldId="271"/>
            <ac:spMk id="26" creationId="{6010B4FD-00C6-F0AA-6656-B164A32297EF}"/>
          </ac:spMkLst>
        </pc:spChg>
        <pc:spChg chg="add del mod">
          <ac:chgData name="Yujiang Gui" userId="dfee0644025bcaa2" providerId="LiveId" clId="{2B97B20F-4955-46C7-993D-8BDD634D7C0C}" dt="2023-09-07T01:50:04.031" v="5021" actId="478"/>
          <ac:spMkLst>
            <pc:docMk/>
            <pc:sldMk cId="1411298575" sldId="271"/>
            <ac:spMk id="27" creationId="{E0F6D054-6907-0E0E-E8A1-F787CFB74E43}"/>
          </ac:spMkLst>
        </pc:spChg>
        <pc:spChg chg="add mod">
          <ac:chgData name="Yujiang Gui" userId="dfee0644025bcaa2" providerId="LiveId" clId="{2B97B20F-4955-46C7-993D-8BDD634D7C0C}" dt="2023-09-07T01:58:49.830" v="5100" actId="1036"/>
          <ac:spMkLst>
            <pc:docMk/>
            <pc:sldMk cId="1411298575" sldId="271"/>
            <ac:spMk id="28" creationId="{7762330C-4D60-D47A-EC76-3A1823522D93}"/>
          </ac:spMkLst>
        </pc:spChg>
        <pc:spChg chg="add del mod">
          <ac:chgData name="Yujiang Gui" userId="dfee0644025bcaa2" providerId="LiveId" clId="{2B97B20F-4955-46C7-993D-8BDD634D7C0C}" dt="2023-09-07T01:41:57.071" v="4922" actId="478"/>
          <ac:spMkLst>
            <pc:docMk/>
            <pc:sldMk cId="1411298575" sldId="271"/>
            <ac:spMk id="29" creationId="{2EB06957-2EDE-B1D3-D1F3-29FAE43A85CA}"/>
          </ac:spMkLst>
        </pc:spChg>
        <pc:spChg chg="add mod">
          <ac:chgData name="Yujiang Gui" userId="dfee0644025bcaa2" providerId="LiveId" clId="{2B97B20F-4955-46C7-993D-8BDD634D7C0C}" dt="2023-09-07T01:47:48.543" v="4970" actId="1582"/>
          <ac:spMkLst>
            <pc:docMk/>
            <pc:sldMk cId="1411298575" sldId="271"/>
            <ac:spMk id="30" creationId="{BF5A93CC-6125-ED6C-43F6-6877EA35C762}"/>
          </ac:spMkLst>
        </pc:spChg>
        <pc:spChg chg="add del mod">
          <ac:chgData name="Yujiang Gui" userId="dfee0644025bcaa2" providerId="LiveId" clId="{2B97B20F-4955-46C7-993D-8BDD634D7C0C}" dt="2023-09-07T01:41:55.063" v="4921" actId="478"/>
          <ac:spMkLst>
            <pc:docMk/>
            <pc:sldMk cId="1411298575" sldId="271"/>
            <ac:spMk id="31" creationId="{87483A16-942D-C407-2FCD-9CD878385C0B}"/>
          </ac:spMkLst>
        </pc:spChg>
        <pc:spChg chg="add mod">
          <ac:chgData name="Yujiang Gui" userId="dfee0644025bcaa2" providerId="LiveId" clId="{2B97B20F-4955-46C7-993D-8BDD634D7C0C}" dt="2023-09-07T01:58:55.187" v="5110" actId="1035"/>
          <ac:spMkLst>
            <pc:docMk/>
            <pc:sldMk cId="1411298575" sldId="271"/>
            <ac:spMk id="32" creationId="{F1881067-C29D-334E-A77C-C1ADB7463DDF}"/>
          </ac:spMkLst>
        </pc:spChg>
        <pc:spChg chg="add mod">
          <ac:chgData name="Yujiang Gui" userId="dfee0644025bcaa2" providerId="LiveId" clId="{2B97B20F-4955-46C7-993D-8BDD634D7C0C}" dt="2023-09-07T01:40:54.555" v="4906"/>
          <ac:spMkLst>
            <pc:docMk/>
            <pc:sldMk cId="1411298575" sldId="271"/>
            <ac:spMk id="33" creationId="{F6DB10EA-B548-AAB6-B635-74F7D07CBCFB}"/>
          </ac:spMkLst>
        </pc:spChg>
        <pc:spChg chg="add mod">
          <ac:chgData name="Yujiang Gui" userId="dfee0644025bcaa2" providerId="LiveId" clId="{2B97B20F-4955-46C7-993D-8BDD634D7C0C}" dt="2023-09-11T14:11:41.361" v="8903" actId="1076"/>
          <ac:spMkLst>
            <pc:docMk/>
            <pc:sldMk cId="1411298575" sldId="271"/>
            <ac:spMk id="34" creationId="{706544D2-5066-373D-0AFC-87B11BAEEAD3}"/>
          </ac:spMkLst>
        </pc:spChg>
        <pc:spChg chg="add del mod">
          <ac:chgData name="Yujiang Gui" userId="dfee0644025bcaa2" providerId="LiveId" clId="{2B97B20F-4955-46C7-993D-8BDD634D7C0C}" dt="2023-09-11T21:54:29.836" v="9364" actId="478"/>
          <ac:spMkLst>
            <pc:docMk/>
            <pc:sldMk cId="1411298575" sldId="271"/>
            <ac:spMk id="35" creationId="{AA57536B-ABD7-0AEE-4C28-08479DD25025}"/>
          </ac:spMkLst>
        </pc:spChg>
        <pc:spChg chg="add mod">
          <ac:chgData name="Yujiang Gui" userId="dfee0644025bcaa2" providerId="LiveId" clId="{2B97B20F-4955-46C7-993D-8BDD634D7C0C}" dt="2023-09-07T01:50:49.104" v="5026" actId="1076"/>
          <ac:spMkLst>
            <pc:docMk/>
            <pc:sldMk cId="1411298575" sldId="271"/>
            <ac:spMk id="36" creationId="{DA117B02-EFE8-2C05-FD29-EB319C423F59}"/>
          </ac:spMkLst>
        </pc:spChg>
        <pc:spChg chg="add del mod">
          <ac:chgData name="Yujiang Gui" userId="dfee0644025bcaa2" providerId="LiveId" clId="{2B97B20F-4955-46C7-993D-8BDD634D7C0C}" dt="2023-09-11T21:54:21.728" v="9359" actId="478"/>
          <ac:spMkLst>
            <pc:docMk/>
            <pc:sldMk cId="1411298575" sldId="271"/>
            <ac:spMk id="37" creationId="{5E837133-CF58-E9D6-62D7-B1899E2D7161}"/>
          </ac:spMkLst>
        </pc:spChg>
        <pc:spChg chg="add mod">
          <ac:chgData name="Yujiang Gui" userId="dfee0644025bcaa2" providerId="LiveId" clId="{2B97B20F-4955-46C7-993D-8BDD634D7C0C}" dt="2023-09-11T21:56:15.935" v="9405" actId="113"/>
          <ac:spMkLst>
            <pc:docMk/>
            <pc:sldMk cId="1411298575" sldId="271"/>
            <ac:spMk id="38" creationId="{3388CF45-C2FD-891C-0BB4-E7F5B4B25368}"/>
          </ac:spMkLst>
        </pc:spChg>
      </pc:sldChg>
      <pc:sldChg chg="modSp add mod modNotesTx">
        <pc:chgData name="Yujiang Gui" userId="dfee0644025bcaa2" providerId="LiveId" clId="{2B97B20F-4955-46C7-993D-8BDD634D7C0C}" dt="2023-09-11T22:10:42.443" v="9635" actId="20577"/>
        <pc:sldMkLst>
          <pc:docMk/>
          <pc:sldMk cId="1902983684" sldId="272"/>
        </pc:sldMkLst>
        <pc:spChg chg="mod">
          <ac:chgData name="Yujiang Gui" userId="dfee0644025bcaa2" providerId="LiveId" clId="{2B97B20F-4955-46C7-993D-8BDD634D7C0C}" dt="2023-09-11T21:50:32.880" v="9356" actId="404"/>
          <ac:spMkLst>
            <pc:docMk/>
            <pc:sldMk cId="1902983684" sldId="272"/>
            <ac:spMk id="2" creationId="{4BD96DB3-D9B7-6927-F1E9-E505E1AF88EC}"/>
          </ac:spMkLst>
        </pc:spChg>
        <pc:spChg chg="mod">
          <ac:chgData name="Yujiang Gui" userId="dfee0644025bcaa2" providerId="LiveId" clId="{2B97B20F-4955-46C7-993D-8BDD634D7C0C}" dt="2023-09-11T22:10:42.443" v="9635" actId="20577"/>
          <ac:spMkLst>
            <pc:docMk/>
            <pc:sldMk cId="1902983684" sldId="272"/>
            <ac:spMk id="7" creationId="{4D6A2646-9062-63D8-236C-F52951992484}"/>
          </ac:spMkLst>
        </pc:spChg>
        <pc:spChg chg="mod">
          <ac:chgData name="Yujiang Gui" userId="dfee0644025bcaa2" providerId="LiveId" clId="{2B97B20F-4955-46C7-993D-8BDD634D7C0C}" dt="2023-09-11T13:44:24.453" v="8576" actId="20577"/>
          <ac:spMkLst>
            <pc:docMk/>
            <pc:sldMk cId="1902983684" sldId="272"/>
            <ac:spMk id="9" creationId="{6F0C030E-BB42-8E59-8839-7A5DD8761B58}"/>
          </ac:spMkLst>
        </pc:spChg>
      </pc:sldChg>
      <pc:sldChg chg="addSp modSp add mod">
        <pc:chgData name="Yujiang Gui" userId="dfee0644025bcaa2" providerId="LiveId" clId="{2B97B20F-4955-46C7-993D-8BDD634D7C0C}" dt="2023-09-11T22:10:56.979" v="9642" actId="20577"/>
        <pc:sldMkLst>
          <pc:docMk/>
          <pc:sldMk cId="3915152341" sldId="273"/>
        </pc:sldMkLst>
        <pc:spChg chg="mod">
          <ac:chgData name="Yujiang Gui" userId="dfee0644025bcaa2" providerId="LiveId" clId="{2B97B20F-4955-46C7-993D-8BDD634D7C0C}" dt="2023-09-09T15:29:22.917" v="5279" actId="20577"/>
          <ac:spMkLst>
            <pc:docMk/>
            <pc:sldMk cId="3915152341" sldId="273"/>
            <ac:spMk id="2" creationId="{4BD96DB3-D9B7-6927-F1E9-E505E1AF88EC}"/>
          </ac:spMkLst>
        </pc:spChg>
        <pc:spChg chg="add mod">
          <ac:chgData name="Yujiang Gui" userId="dfee0644025bcaa2" providerId="LiveId" clId="{2B97B20F-4955-46C7-993D-8BDD634D7C0C}" dt="2023-09-10T14:16:28.079" v="5618" actId="14100"/>
          <ac:spMkLst>
            <pc:docMk/>
            <pc:sldMk cId="3915152341" sldId="273"/>
            <ac:spMk id="4" creationId="{10D3AD7F-01F0-8D26-A46D-DA762CAAB8AE}"/>
          </ac:spMkLst>
        </pc:spChg>
        <pc:spChg chg="mod">
          <ac:chgData name="Yujiang Gui" userId="dfee0644025bcaa2" providerId="LiveId" clId="{2B97B20F-4955-46C7-993D-8BDD634D7C0C}" dt="2023-09-11T22:10:56.979" v="9642" actId="20577"/>
          <ac:spMkLst>
            <pc:docMk/>
            <pc:sldMk cId="3915152341" sldId="273"/>
            <ac:spMk id="7" creationId="{4D6A2646-9062-63D8-236C-F52951992484}"/>
          </ac:spMkLst>
        </pc:spChg>
        <pc:spChg chg="mod">
          <ac:chgData name="Yujiang Gui" userId="dfee0644025bcaa2" providerId="LiveId" clId="{2B97B20F-4955-46C7-993D-8BDD634D7C0C}" dt="2023-09-04T05:05:01.559" v="297" actId="20577"/>
          <ac:spMkLst>
            <pc:docMk/>
            <pc:sldMk cId="3915152341" sldId="273"/>
            <ac:spMk id="9" creationId="{6F0C030E-BB42-8E59-8839-7A5DD8761B58}"/>
          </ac:spMkLst>
        </pc:spChg>
        <pc:graphicFrameChg chg="add mod">
          <ac:chgData name="Yujiang Gui" userId="dfee0644025bcaa2" providerId="LiveId" clId="{2B97B20F-4955-46C7-993D-8BDD634D7C0C}" dt="2023-09-09T15:29:35.004" v="5280" actId="1076"/>
          <ac:graphicFrameMkLst>
            <pc:docMk/>
            <pc:sldMk cId="3915152341" sldId="273"/>
            <ac:graphicFrameMk id="3" creationId="{3D5843F6-88B0-6EF2-DAE6-FEE7F7FDB8C3}"/>
          </ac:graphicFrameMkLst>
        </pc:graphicFrameChg>
      </pc:sldChg>
      <pc:sldChg chg="addSp delSp modSp add mod modNotesTx">
        <pc:chgData name="Yujiang Gui" userId="dfee0644025bcaa2" providerId="LiveId" clId="{2B97B20F-4955-46C7-993D-8BDD634D7C0C}" dt="2023-09-11T22:11:02.310" v="9644" actId="20577"/>
        <pc:sldMkLst>
          <pc:docMk/>
          <pc:sldMk cId="2186697343" sldId="274"/>
        </pc:sldMkLst>
        <pc:spChg chg="del">
          <ac:chgData name="Yujiang Gui" userId="dfee0644025bcaa2" providerId="LiveId" clId="{2B97B20F-4955-46C7-993D-8BDD634D7C0C}" dt="2023-09-08T15:47:45.685" v="5142" actId="478"/>
          <ac:spMkLst>
            <pc:docMk/>
            <pc:sldMk cId="2186697343" sldId="274"/>
            <ac:spMk id="2" creationId="{4BD96DB3-D9B7-6927-F1E9-E505E1AF88EC}"/>
          </ac:spMkLst>
        </pc:spChg>
        <pc:spChg chg="mod">
          <ac:chgData name="Yujiang Gui" userId="dfee0644025bcaa2" providerId="LiveId" clId="{2B97B20F-4955-46C7-993D-8BDD634D7C0C}" dt="2023-09-11T22:11:02.310" v="9644" actId="20577"/>
          <ac:spMkLst>
            <pc:docMk/>
            <pc:sldMk cId="2186697343" sldId="274"/>
            <ac:spMk id="7" creationId="{4D6A2646-9062-63D8-236C-F52951992484}"/>
          </ac:spMkLst>
        </pc:spChg>
        <pc:spChg chg="mod">
          <ac:chgData name="Yujiang Gui" userId="dfee0644025bcaa2" providerId="LiveId" clId="{2B97B20F-4955-46C7-993D-8BDD634D7C0C}" dt="2023-09-04T05:05:15.726" v="309" actId="20577"/>
          <ac:spMkLst>
            <pc:docMk/>
            <pc:sldMk cId="2186697343" sldId="274"/>
            <ac:spMk id="9" creationId="{6F0C030E-BB42-8E59-8839-7A5DD8761B58}"/>
          </ac:spMkLst>
        </pc:spChg>
        <pc:spChg chg="add del mod">
          <ac:chgData name="Yujiang Gui" userId="dfee0644025bcaa2" providerId="LiveId" clId="{2B97B20F-4955-46C7-993D-8BDD634D7C0C}" dt="2023-09-09T15:33:08.956" v="5399" actId="478"/>
          <ac:spMkLst>
            <pc:docMk/>
            <pc:sldMk cId="2186697343" sldId="274"/>
            <ac:spMk id="10" creationId="{8A073B5C-3E0D-8A31-2600-95EEDA018C98}"/>
          </ac:spMkLst>
        </pc:spChg>
        <pc:spChg chg="add mod">
          <ac:chgData name="Yujiang Gui" userId="dfee0644025bcaa2" providerId="LiveId" clId="{2B97B20F-4955-46C7-993D-8BDD634D7C0C}" dt="2023-09-09T15:38:54.168" v="5556" actId="20577"/>
          <ac:spMkLst>
            <pc:docMk/>
            <pc:sldMk cId="2186697343" sldId="274"/>
            <ac:spMk id="11" creationId="{9BD29DE1-2A80-AAEA-C6BF-2CFE7A91AE72}"/>
          </ac:spMkLst>
        </pc:spChg>
        <pc:graphicFrameChg chg="add del mod">
          <ac:chgData name="Yujiang Gui" userId="dfee0644025bcaa2" providerId="LiveId" clId="{2B97B20F-4955-46C7-993D-8BDD634D7C0C}" dt="2023-09-08T15:52:01.820" v="5202" actId="478"/>
          <ac:graphicFrameMkLst>
            <pc:docMk/>
            <pc:sldMk cId="2186697343" sldId="274"/>
            <ac:graphicFrameMk id="3" creationId="{455F6B73-B86D-01C6-9019-41EF33852FA3}"/>
          </ac:graphicFrameMkLst>
        </pc:graphicFrameChg>
        <pc:graphicFrameChg chg="add del mod">
          <ac:chgData name="Yujiang Gui" userId="dfee0644025bcaa2" providerId="LiveId" clId="{2B97B20F-4955-46C7-993D-8BDD634D7C0C}" dt="2023-09-08T15:52:35.433" v="5208" actId="478"/>
          <ac:graphicFrameMkLst>
            <pc:docMk/>
            <pc:sldMk cId="2186697343" sldId="274"/>
            <ac:graphicFrameMk id="4" creationId="{455F6B73-B86D-01C6-9019-41EF33852FA3}"/>
          </ac:graphicFrameMkLst>
        </pc:graphicFrameChg>
        <pc:graphicFrameChg chg="add mod">
          <ac:chgData name="Yujiang Gui" userId="dfee0644025bcaa2" providerId="LiveId" clId="{2B97B20F-4955-46C7-993D-8BDD634D7C0C}" dt="2023-09-09T15:22:41.194" v="5265" actId="14100"/>
          <ac:graphicFrameMkLst>
            <pc:docMk/>
            <pc:sldMk cId="2186697343" sldId="274"/>
            <ac:graphicFrameMk id="8" creationId="{455F6B73-B86D-01C6-9019-41EF33852FA3}"/>
          </ac:graphicFrameMkLst>
        </pc:graphicFrameChg>
      </pc:sldChg>
      <pc:sldChg chg="addSp delSp modSp add mod modNotesTx">
        <pc:chgData name="Yujiang Gui" userId="dfee0644025bcaa2" providerId="LiveId" clId="{2B97B20F-4955-46C7-993D-8BDD634D7C0C}" dt="2023-09-12T09:54:57.795" v="9726" actId="20577"/>
        <pc:sldMkLst>
          <pc:docMk/>
          <pc:sldMk cId="1054625061" sldId="275"/>
        </pc:sldMkLst>
        <pc:spChg chg="del">
          <ac:chgData name="Yujiang Gui" userId="dfee0644025bcaa2" providerId="LiveId" clId="{2B97B20F-4955-46C7-993D-8BDD634D7C0C}" dt="2023-09-08T15:41:41.112" v="5134" actId="478"/>
          <ac:spMkLst>
            <pc:docMk/>
            <pc:sldMk cId="1054625061" sldId="275"/>
            <ac:spMk id="2" creationId="{4BD96DB3-D9B7-6927-F1E9-E505E1AF88EC}"/>
          </ac:spMkLst>
        </pc:spChg>
        <pc:spChg chg="add mod">
          <ac:chgData name="Yujiang Gui" userId="dfee0644025bcaa2" providerId="LiveId" clId="{2B97B20F-4955-46C7-993D-8BDD634D7C0C}" dt="2023-09-09T15:37:36.090" v="5503" actId="20577"/>
          <ac:spMkLst>
            <pc:docMk/>
            <pc:sldMk cId="1054625061" sldId="275"/>
            <ac:spMk id="4" creationId="{80A305EF-C6AC-5A73-B79D-D3B6A2A2AEA8}"/>
          </ac:spMkLst>
        </pc:spChg>
        <pc:spChg chg="mod">
          <ac:chgData name="Yujiang Gui" userId="dfee0644025bcaa2" providerId="LiveId" clId="{2B97B20F-4955-46C7-993D-8BDD634D7C0C}" dt="2023-09-11T22:11:07.291" v="9646" actId="20577"/>
          <ac:spMkLst>
            <pc:docMk/>
            <pc:sldMk cId="1054625061" sldId="275"/>
            <ac:spMk id="7" creationId="{4D6A2646-9062-63D8-236C-F52951992484}"/>
          </ac:spMkLst>
        </pc:spChg>
        <pc:spChg chg="mod">
          <ac:chgData name="Yujiang Gui" userId="dfee0644025bcaa2" providerId="LiveId" clId="{2B97B20F-4955-46C7-993D-8BDD634D7C0C}" dt="2023-09-04T05:05:28.865" v="330" actId="20577"/>
          <ac:spMkLst>
            <pc:docMk/>
            <pc:sldMk cId="1054625061" sldId="275"/>
            <ac:spMk id="9" creationId="{6F0C030E-BB42-8E59-8839-7A5DD8761B58}"/>
          </ac:spMkLst>
        </pc:spChg>
        <pc:graphicFrameChg chg="add mod">
          <ac:chgData name="Yujiang Gui" userId="dfee0644025bcaa2" providerId="LiveId" clId="{2B97B20F-4955-46C7-993D-8BDD634D7C0C}" dt="2023-09-09T15:35:00.321" v="5431" actId="1076"/>
          <ac:graphicFrameMkLst>
            <pc:docMk/>
            <pc:sldMk cId="1054625061" sldId="275"/>
            <ac:graphicFrameMk id="3" creationId="{07901609-A82B-F33D-CCF9-F8056A8F71CD}"/>
          </ac:graphicFrameMkLst>
        </pc:graphicFrameChg>
      </pc:sldChg>
      <pc:sldChg chg="delSp modSp add del mod">
        <pc:chgData name="Yujiang Gui" userId="dfee0644025bcaa2" providerId="LiveId" clId="{2B97B20F-4955-46C7-993D-8BDD634D7C0C}" dt="2023-09-05T06:40:32.157" v="2887" actId="47"/>
        <pc:sldMkLst>
          <pc:docMk/>
          <pc:sldMk cId="391524846" sldId="276"/>
        </pc:sldMkLst>
        <pc:spChg chg="del">
          <ac:chgData name="Yujiang Gui" userId="dfee0644025bcaa2" providerId="LiveId" clId="{2B97B20F-4955-46C7-993D-8BDD634D7C0C}" dt="2023-09-04T04:49:00.358" v="265" actId="478"/>
          <ac:spMkLst>
            <pc:docMk/>
            <pc:sldMk cId="391524846" sldId="276"/>
            <ac:spMk id="2" creationId="{4BD96DB3-D9B7-6927-F1E9-E505E1AF88EC}"/>
          </ac:spMkLst>
        </pc:spChg>
        <pc:spChg chg="mod">
          <ac:chgData name="Yujiang Gui" userId="dfee0644025bcaa2" providerId="LiveId" clId="{2B97B20F-4955-46C7-993D-8BDD634D7C0C}" dt="2023-09-04T04:48:56.814" v="264" actId="6549"/>
          <ac:spMkLst>
            <pc:docMk/>
            <pc:sldMk cId="391524846" sldId="276"/>
            <ac:spMk id="9" creationId="{6F0C030E-BB42-8E59-8839-7A5DD8761B58}"/>
          </ac:spMkLst>
        </pc:spChg>
      </pc:sldChg>
      <pc:sldChg chg="delSp modSp add mod">
        <pc:chgData name="Yujiang Gui" userId="dfee0644025bcaa2" providerId="LiveId" clId="{2B97B20F-4955-46C7-993D-8BDD634D7C0C}" dt="2023-09-11T22:11:13.255" v="9648" actId="20577"/>
        <pc:sldMkLst>
          <pc:docMk/>
          <pc:sldMk cId="628297876" sldId="295"/>
        </pc:sldMkLst>
        <pc:spChg chg="del">
          <ac:chgData name="Yujiang Gui" userId="dfee0644025bcaa2" providerId="LiveId" clId="{2B97B20F-4955-46C7-993D-8BDD634D7C0C}" dt="2023-09-05T06:40:43.984" v="2891" actId="478"/>
          <ac:spMkLst>
            <pc:docMk/>
            <pc:sldMk cId="628297876" sldId="295"/>
            <ac:spMk id="3" creationId="{D98F138D-E2C0-CDDF-63F1-647C835F13CC}"/>
          </ac:spMkLst>
        </pc:spChg>
        <pc:spChg chg="mod">
          <ac:chgData name="Yujiang Gui" userId="dfee0644025bcaa2" providerId="LiveId" clId="{2B97B20F-4955-46C7-993D-8BDD634D7C0C}" dt="2023-09-05T06:40:35.244" v="2890" actId="20577"/>
          <ac:spMkLst>
            <pc:docMk/>
            <pc:sldMk cId="628297876" sldId="295"/>
            <ac:spMk id="6" creationId="{E5A01F32-7C37-CEC7-FCC4-C43A9EB20B13}"/>
          </ac:spMkLst>
        </pc:spChg>
        <pc:spChg chg="mod">
          <ac:chgData name="Yujiang Gui" userId="dfee0644025bcaa2" providerId="LiveId" clId="{2B97B20F-4955-46C7-993D-8BDD634D7C0C}" dt="2023-09-11T22:11:13.255" v="9648" actId="20577"/>
          <ac:spMkLst>
            <pc:docMk/>
            <pc:sldMk cId="628297876" sldId="295"/>
            <ac:spMk id="7" creationId="{4D6A2646-9062-63D8-236C-F52951992484}"/>
          </ac:spMkLst>
        </pc:spChg>
      </pc:sldChg>
      <pc:sldChg chg="addSp delSp modSp add mod modNotesTx">
        <pc:chgData name="Yujiang Gui" userId="dfee0644025bcaa2" providerId="LiveId" clId="{2B97B20F-4955-46C7-993D-8BDD634D7C0C}" dt="2023-09-11T22:10:32.834" v="9628" actId="1076"/>
        <pc:sldMkLst>
          <pc:docMk/>
          <pc:sldMk cId="3166541682" sldId="296"/>
        </pc:sldMkLst>
        <pc:spChg chg="del">
          <ac:chgData name="Yujiang Gui" userId="dfee0644025bcaa2" providerId="LiveId" clId="{2B97B20F-4955-46C7-993D-8BDD634D7C0C}" dt="2023-09-07T01:54:18.615" v="5039" actId="478"/>
          <ac:spMkLst>
            <pc:docMk/>
            <pc:sldMk cId="3166541682" sldId="296"/>
            <ac:spMk id="3" creationId="{696EF741-5069-F294-4ADE-C834CAE3A0B0}"/>
          </ac:spMkLst>
        </pc:spChg>
        <pc:spChg chg="del">
          <ac:chgData name="Yujiang Gui" userId="dfee0644025bcaa2" providerId="LiveId" clId="{2B97B20F-4955-46C7-993D-8BDD634D7C0C}" dt="2023-09-07T01:54:18.615" v="5039" actId="478"/>
          <ac:spMkLst>
            <pc:docMk/>
            <pc:sldMk cId="3166541682" sldId="296"/>
            <ac:spMk id="4" creationId="{A3236510-C67E-9032-85EF-0E3110B29FAC}"/>
          </ac:spMkLst>
        </pc:spChg>
        <pc:spChg chg="mod">
          <ac:chgData name="Yujiang Gui" userId="dfee0644025bcaa2" providerId="LiveId" clId="{2B97B20F-4955-46C7-993D-8BDD634D7C0C}" dt="2023-09-11T22:10:27.746" v="9626" actId="20577"/>
          <ac:spMkLst>
            <pc:docMk/>
            <pc:sldMk cId="3166541682" sldId="296"/>
            <ac:spMk id="7" creationId="{4D6A2646-9062-63D8-236C-F52951992484}"/>
          </ac:spMkLst>
        </pc:spChg>
        <pc:spChg chg="del">
          <ac:chgData name="Yujiang Gui" userId="dfee0644025bcaa2" providerId="LiveId" clId="{2B97B20F-4955-46C7-993D-8BDD634D7C0C}" dt="2023-09-07T01:54:18.615" v="5039" actId="478"/>
          <ac:spMkLst>
            <pc:docMk/>
            <pc:sldMk cId="3166541682" sldId="296"/>
            <ac:spMk id="8" creationId="{9E10DFE6-9108-514B-0A82-BC3DC13BADF4}"/>
          </ac:spMkLst>
        </pc:spChg>
        <pc:spChg chg="mod">
          <ac:chgData name="Yujiang Gui" userId="dfee0644025bcaa2" providerId="LiveId" clId="{2B97B20F-4955-46C7-993D-8BDD634D7C0C}" dt="2023-09-07T02:03:17.278" v="5121" actId="20577"/>
          <ac:spMkLst>
            <pc:docMk/>
            <pc:sldMk cId="3166541682" sldId="296"/>
            <ac:spMk id="9" creationId="{6F0C030E-BB42-8E59-8839-7A5DD8761B58}"/>
          </ac:spMkLst>
        </pc:spChg>
        <pc:spChg chg="del">
          <ac:chgData name="Yujiang Gui" userId="dfee0644025bcaa2" providerId="LiveId" clId="{2B97B20F-4955-46C7-993D-8BDD634D7C0C}" dt="2023-09-07T01:54:18.615" v="5039" actId="478"/>
          <ac:spMkLst>
            <pc:docMk/>
            <pc:sldMk cId="3166541682" sldId="296"/>
            <ac:spMk id="11" creationId="{BFECB4F5-B72A-7D69-9944-4B86813F138D}"/>
          </ac:spMkLst>
        </pc:spChg>
        <pc:spChg chg="del">
          <ac:chgData name="Yujiang Gui" userId="dfee0644025bcaa2" providerId="LiveId" clId="{2B97B20F-4955-46C7-993D-8BDD634D7C0C}" dt="2023-09-07T01:54:18.615" v="5039" actId="478"/>
          <ac:spMkLst>
            <pc:docMk/>
            <pc:sldMk cId="3166541682" sldId="296"/>
            <ac:spMk id="13" creationId="{308A176F-25C3-5A05-B9D6-4C1F41700E07}"/>
          </ac:spMkLst>
        </pc:spChg>
        <pc:spChg chg="del">
          <ac:chgData name="Yujiang Gui" userId="dfee0644025bcaa2" providerId="LiveId" clId="{2B97B20F-4955-46C7-993D-8BDD634D7C0C}" dt="2023-09-07T01:54:18.615" v="5039" actId="478"/>
          <ac:spMkLst>
            <pc:docMk/>
            <pc:sldMk cId="3166541682" sldId="296"/>
            <ac:spMk id="15" creationId="{6BAA9C40-3BF7-FC6F-E7D8-D27EC057E1A9}"/>
          </ac:spMkLst>
        </pc:spChg>
        <pc:spChg chg="del">
          <ac:chgData name="Yujiang Gui" userId="dfee0644025bcaa2" providerId="LiveId" clId="{2B97B20F-4955-46C7-993D-8BDD634D7C0C}" dt="2023-09-07T01:54:18.615" v="5039" actId="478"/>
          <ac:spMkLst>
            <pc:docMk/>
            <pc:sldMk cId="3166541682" sldId="296"/>
            <ac:spMk id="16" creationId="{85220D6B-6902-72C1-679A-5505C01DEC6F}"/>
          </ac:spMkLst>
        </pc:spChg>
        <pc:spChg chg="del">
          <ac:chgData name="Yujiang Gui" userId="dfee0644025bcaa2" providerId="LiveId" clId="{2B97B20F-4955-46C7-993D-8BDD634D7C0C}" dt="2023-09-07T01:54:20.368" v="5040" actId="478"/>
          <ac:spMkLst>
            <pc:docMk/>
            <pc:sldMk cId="3166541682" sldId="296"/>
            <ac:spMk id="18" creationId="{47DCF09B-4287-3A4D-9550-0B333C3B3045}"/>
          </ac:spMkLst>
        </pc:spChg>
        <pc:spChg chg="del">
          <ac:chgData name="Yujiang Gui" userId="dfee0644025bcaa2" providerId="LiveId" clId="{2B97B20F-4955-46C7-993D-8BDD634D7C0C}" dt="2023-09-07T01:54:18.615" v="5039" actId="478"/>
          <ac:spMkLst>
            <pc:docMk/>
            <pc:sldMk cId="3166541682" sldId="296"/>
            <ac:spMk id="20" creationId="{115EF1C8-BB83-4AD5-4D50-4815854CA5DA}"/>
          </ac:spMkLst>
        </pc:spChg>
        <pc:spChg chg="del">
          <ac:chgData name="Yujiang Gui" userId="dfee0644025bcaa2" providerId="LiveId" clId="{2B97B20F-4955-46C7-993D-8BDD634D7C0C}" dt="2023-09-07T01:54:18.615" v="5039" actId="478"/>
          <ac:spMkLst>
            <pc:docMk/>
            <pc:sldMk cId="3166541682" sldId="296"/>
            <ac:spMk id="21" creationId="{174BC8B3-FAF5-DC72-AC4A-8208E7B12249}"/>
          </ac:spMkLst>
        </pc:spChg>
        <pc:spChg chg="del">
          <ac:chgData name="Yujiang Gui" userId="dfee0644025bcaa2" providerId="LiveId" clId="{2B97B20F-4955-46C7-993D-8BDD634D7C0C}" dt="2023-09-07T01:54:18.615" v="5039" actId="478"/>
          <ac:spMkLst>
            <pc:docMk/>
            <pc:sldMk cId="3166541682" sldId="296"/>
            <ac:spMk id="23" creationId="{06F44906-0CF5-7DA6-CA47-4C1A5C6ADEA8}"/>
          </ac:spMkLst>
        </pc:spChg>
        <pc:spChg chg="del">
          <ac:chgData name="Yujiang Gui" userId="dfee0644025bcaa2" providerId="LiveId" clId="{2B97B20F-4955-46C7-993D-8BDD634D7C0C}" dt="2023-09-07T01:54:18.615" v="5039" actId="478"/>
          <ac:spMkLst>
            <pc:docMk/>
            <pc:sldMk cId="3166541682" sldId="296"/>
            <ac:spMk id="24" creationId="{F0062098-1854-7A95-A295-41F87125A2AB}"/>
          </ac:spMkLst>
        </pc:spChg>
        <pc:spChg chg="del">
          <ac:chgData name="Yujiang Gui" userId="dfee0644025bcaa2" providerId="LiveId" clId="{2B97B20F-4955-46C7-993D-8BDD634D7C0C}" dt="2023-09-07T01:54:18.615" v="5039" actId="478"/>
          <ac:spMkLst>
            <pc:docMk/>
            <pc:sldMk cId="3166541682" sldId="296"/>
            <ac:spMk id="28" creationId="{7762330C-4D60-D47A-EC76-3A1823522D93}"/>
          </ac:spMkLst>
        </pc:spChg>
        <pc:spChg chg="del">
          <ac:chgData name="Yujiang Gui" userId="dfee0644025bcaa2" providerId="LiveId" clId="{2B97B20F-4955-46C7-993D-8BDD634D7C0C}" dt="2023-09-07T01:54:18.615" v="5039" actId="478"/>
          <ac:spMkLst>
            <pc:docMk/>
            <pc:sldMk cId="3166541682" sldId="296"/>
            <ac:spMk id="30" creationId="{BF5A93CC-6125-ED6C-43F6-6877EA35C762}"/>
          </ac:spMkLst>
        </pc:spChg>
        <pc:spChg chg="del">
          <ac:chgData name="Yujiang Gui" userId="dfee0644025bcaa2" providerId="LiveId" clId="{2B97B20F-4955-46C7-993D-8BDD634D7C0C}" dt="2023-09-07T01:54:18.615" v="5039" actId="478"/>
          <ac:spMkLst>
            <pc:docMk/>
            <pc:sldMk cId="3166541682" sldId="296"/>
            <ac:spMk id="32" creationId="{F1881067-C29D-334E-A77C-C1ADB7463DDF}"/>
          </ac:spMkLst>
        </pc:spChg>
        <pc:spChg chg="del">
          <ac:chgData name="Yujiang Gui" userId="dfee0644025bcaa2" providerId="LiveId" clId="{2B97B20F-4955-46C7-993D-8BDD634D7C0C}" dt="2023-09-07T01:54:18.615" v="5039" actId="478"/>
          <ac:spMkLst>
            <pc:docMk/>
            <pc:sldMk cId="3166541682" sldId="296"/>
            <ac:spMk id="33" creationId="{F6DB10EA-B548-AAB6-B635-74F7D07CBCFB}"/>
          </ac:spMkLst>
        </pc:spChg>
        <pc:spChg chg="del">
          <ac:chgData name="Yujiang Gui" userId="dfee0644025bcaa2" providerId="LiveId" clId="{2B97B20F-4955-46C7-993D-8BDD634D7C0C}" dt="2023-09-07T01:54:18.615" v="5039" actId="478"/>
          <ac:spMkLst>
            <pc:docMk/>
            <pc:sldMk cId="3166541682" sldId="296"/>
            <ac:spMk id="34" creationId="{706544D2-5066-373D-0AFC-87B11BAEEAD3}"/>
          </ac:spMkLst>
        </pc:spChg>
        <pc:spChg chg="del">
          <ac:chgData name="Yujiang Gui" userId="dfee0644025bcaa2" providerId="LiveId" clId="{2B97B20F-4955-46C7-993D-8BDD634D7C0C}" dt="2023-09-07T01:54:18.615" v="5039" actId="478"/>
          <ac:spMkLst>
            <pc:docMk/>
            <pc:sldMk cId="3166541682" sldId="296"/>
            <ac:spMk id="35" creationId="{AA57536B-ABD7-0AEE-4C28-08479DD25025}"/>
          </ac:spMkLst>
        </pc:spChg>
        <pc:spChg chg="del">
          <ac:chgData name="Yujiang Gui" userId="dfee0644025bcaa2" providerId="LiveId" clId="{2B97B20F-4955-46C7-993D-8BDD634D7C0C}" dt="2023-09-07T01:54:18.615" v="5039" actId="478"/>
          <ac:spMkLst>
            <pc:docMk/>
            <pc:sldMk cId="3166541682" sldId="296"/>
            <ac:spMk id="36" creationId="{DA117B02-EFE8-2C05-FD29-EB319C423F59}"/>
          </ac:spMkLst>
        </pc:spChg>
        <pc:spChg chg="del">
          <ac:chgData name="Yujiang Gui" userId="dfee0644025bcaa2" providerId="LiveId" clId="{2B97B20F-4955-46C7-993D-8BDD634D7C0C}" dt="2023-09-07T01:54:23.301" v="5041" actId="478"/>
          <ac:spMkLst>
            <pc:docMk/>
            <pc:sldMk cId="3166541682" sldId="296"/>
            <ac:spMk id="37" creationId="{5E837133-CF58-E9D6-62D7-B1899E2D7161}"/>
          </ac:spMkLst>
        </pc:spChg>
        <pc:picChg chg="add del mod">
          <ac:chgData name="Yujiang Gui" userId="dfee0644025bcaa2" providerId="LiveId" clId="{2B97B20F-4955-46C7-993D-8BDD634D7C0C}" dt="2023-09-07T01:54:52.392" v="5053" actId="478"/>
          <ac:picMkLst>
            <pc:docMk/>
            <pc:sldMk cId="3166541682" sldId="296"/>
            <ac:picMk id="10" creationId="{63F96434-6005-419A-8082-9E4D1A51674B}"/>
          </ac:picMkLst>
        </pc:picChg>
        <pc:picChg chg="add mod">
          <ac:chgData name="Yujiang Gui" userId="dfee0644025bcaa2" providerId="LiveId" clId="{2B97B20F-4955-46C7-993D-8BDD634D7C0C}" dt="2023-09-11T22:10:32.834" v="9628" actId="1076"/>
          <ac:picMkLst>
            <pc:docMk/>
            <pc:sldMk cId="3166541682" sldId="296"/>
            <ac:picMk id="14" creationId="{AAC1FFA9-786D-99A0-CD33-784EA88037E2}"/>
          </ac:picMkLst>
        </pc:picChg>
      </pc:sldChg>
      <pc:sldChg chg="modSp add mod modNotesTx">
        <pc:chgData name="Yujiang Gui" userId="dfee0644025bcaa2" providerId="LiveId" clId="{2B97B20F-4955-46C7-993D-8BDD634D7C0C}" dt="2023-09-11T18:10:56.811" v="9072" actId="20577"/>
        <pc:sldMkLst>
          <pc:docMk/>
          <pc:sldMk cId="3410925119" sldId="297"/>
        </pc:sldMkLst>
        <pc:spChg chg="mod">
          <ac:chgData name="Yujiang Gui" userId="dfee0644025bcaa2" providerId="LiveId" clId="{2B97B20F-4955-46C7-993D-8BDD634D7C0C}" dt="2023-09-11T13:40:52.118" v="8385" actId="20577"/>
          <ac:spMkLst>
            <pc:docMk/>
            <pc:sldMk cId="3410925119" sldId="297"/>
            <ac:spMk id="2" creationId="{4BD96DB3-D9B7-6927-F1E9-E505E1AF88EC}"/>
          </ac:spMkLst>
        </pc:spChg>
      </pc:sldChg>
      <pc:sldChg chg="modSp add mod modNotesTx">
        <pc:chgData name="Yujiang Gui" userId="dfee0644025bcaa2" providerId="LiveId" clId="{2B97B20F-4955-46C7-993D-8BDD634D7C0C}" dt="2023-09-11T21:31:06.542" v="9235" actId="20577"/>
        <pc:sldMkLst>
          <pc:docMk/>
          <pc:sldMk cId="1392412579" sldId="298"/>
        </pc:sldMkLst>
        <pc:spChg chg="mod">
          <ac:chgData name="Yujiang Gui" userId="dfee0644025bcaa2" providerId="LiveId" clId="{2B97B20F-4955-46C7-993D-8BDD634D7C0C}" dt="2023-09-11T21:31:06.542" v="9235" actId="20577"/>
          <ac:spMkLst>
            <pc:docMk/>
            <pc:sldMk cId="1392412579" sldId="298"/>
            <ac:spMk id="2" creationId="{4BD96DB3-D9B7-6927-F1E9-E505E1AF88EC}"/>
          </ac:spMkLst>
        </pc:spChg>
      </pc:sldChg>
      <pc:sldChg chg="modSp add mod modNotesTx">
        <pc:chgData name="Yujiang Gui" userId="dfee0644025bcaa2" providerId="LiveId" clId="{2B97B20F-4955-46C7-993D-8BDD634D7C0C}" dt="2023-09-12T10:17:23.733" v="9727" actId="6549"/>
        <pc:sldMkLst>
          <pc:docMk/>
          <pc:sldMk cId="1968658252" sldId="299"/>
        </pc:sldMkLst>
        <pc:spChg chg="mod">
          <ac:chgData name="Yujiang Gui" userId="dfee0644025bcaa2" providerId="LiveId" clId="{2B97B20F-4955-46C7-993D-8BDD634D7C0C}" dt="2023-09-11T13:58:11.493" v="8726" actId="403"/>
          <ac:spMkLst>
            <pc:docMk/>
            <pc:sldMk cId="1968658252" sldId="299"/>
            <ac:spMk id="2" creationId="{4BD96DB3-D9B7-6927-F1E9-E505E1AF88EC}"/>
          </ac:spMkLst>
        </pc:spChg>
        <pc:spChg chg="mod">
          <ac:chgData name="Yujiang Gui" userId="dfee0644025bcaa2" providerId="LiveId" clId="{2B97B20F-4955-46C7-993D-8BDD634D7C0C}" dt="2023-09-11T22:10:50.204" v="9640" actId="20577"/>
          <ac:spMkLst>
            <pc:docMk/>
            <pc:sldMk cId="1968658252" sldId="299"/>
            <ac:spMk id="7" creationId="{4D6A2646-9062-63D8-236C-F52951992484}"/>
          </ac:spMkLst>
        </pc:spChg>
      </pc:sldChg>
      <pc:sldChg chg="addSp delSp modSp add mod modNotesTx">
        <pc:chgData name="Yujiang Gui" userId="dfee0644025bcaa2" providerId="LiveId" clId="{2B97B20F-4955-46C7-993D-8BDD634D7C0C}" dt="2023-09-12T09:47:34.845" v="9724" actId="20577"/>
        <pc:sldMkLst>
          <pc:docMk/>
          <pc:sldMk cId="2331721534" sldId="300"/>
        </pc:sldMkLst>
        <pc:spChg chg="add del">
          <ac:chgData name="Yujiang Gui" userId="dfee0644025bcaa2" providerId="LiveId" clId="{2B97B20F-4955-46C7-993D-8BDD634D7C0C}" dt="2023-09-11T14:09:44.545" v="8889" actId="478"/>
          <ac:spMkLst>
            <pc:docMk/>
            <pc:sldMk cId="2331721534" sldId="300"/>
            <ac:spMk id="2" creationId="{658A8373-9E4D-04F2-3B13-90AE21629ED0}"/>
          </ac:spMkLst>
        </pc:spChg>
        <pc:spChg chg="mod">
          <ac:chgData name="Yujiang Gui" userId="dfee0644025bcaa2" providerId="LiveId" clId="{2B97B20F-4955-46C7-993D-8BDD634D7C0C}" dt="2023-09-11T21:34:37.564" v="9262" actId="1076"/>
          <ac:spMkLst>
            <pc:docMk/>
            <pc:sldMk cId="2331721534" sldId="300"/>
            <ac:spMk id="4" creationId="{A3236510-C67E-9032-85EF-0E3110B29FAC}"/>
          </ac:spMkLst>
        </pc:spChg>
        <pc:spChg chg="mod">
          <ac:chgData name="Yujiang Gui" userId="dfee0644025bcaa2" providerId="LiveId" clId="{2B97B20F-4955-46C7-993D-8BDD634D7C0C}" dt="2023-09-11T22:10:16.183" v="9618" actId="20577"/>
          <ac:spMkLst>
            <pc:docMk/>
            <pc:sldMk cId="2331721534" sldId="300"/>
            <ac:spMk id="7" creationId="{4D6A2646-9062-63D8-236C-F52951992484}"/>
          </ac:spMkLst>
        </pc:spChg>
        <pc:spChg chg="mod">
          <ac:chgData name="Yujiang Gui" userId="dfee0644025bcaa2" providerId="LiveId" clId="{2B97B20F-4955-46C7-993D-8BDD634D7C0C}" dt="2023-09-11T14:12:32.881" v="8914" actId="1076"/>
          <ac:spMkLst>
            <pc:docMk/>
            <pc:sldMk cId="2331721534" sldId="300"/>
            <ac:spMk id="8" creationId="{9E10DFE6-9108-514B-0A82-BC3DC13BADF4}"/>
          </ac:spMkLst>
        </pc:spChg>
        <pc:spChg chg="add del">
          <ac:chgData name="Yujiang Gui" userId="dfee0644025bcaa2" providerId="LiveId" clId="{2B97B20F-4955-46C7-993D-8BDD634D7C0C}" dt="2023-09-11T14:09:59.330" v="8891" actId="478"/>
          <ac:spMkLst>
            <pc:docMk/>
            <pc:sldMk cId="2331721534" sldId="300"/>
            <ac:spMk id="10" creationId="{F2003033-AD0A-FE10-1538-6FBDA4D7FBF4}"/>
          </ac:spMkLst>
        </pc:spChg>
        <pc:spChg chg="del">
          <ac:chgData name="Yujiang Gui" userId="dfee0644025bcaa2" providerId="LiveId" clId="{2B97B20F-4955-46C7-993D-8BDD634D7C0C}" dt="2023-09-11T14:08:09.680" v="8862" actId="478"/>
          <ac:spMkLst>
            <pc:docMk/>
            <pc:sldMk cId="2331721534" sldId="300"/>
            <ac:spMk id="11" creationId="{BFECB4F5-B72A-7D69-9944-4B86813F138D}"/>
          </ac:spMkLst>
        </pc:spChg>
        <pc:spChg chg="add del">
          <ac:chgData name="Yujiang Gui" userId="dfee0644025bcaa2" providerId="LiveId" clId="{2B97B20F-4955-46C7-993D-8BDD634D7C0C}" dt="2023-09-11T14:10:09.250" v="8893" actId="478"/>
          <ac:spMkLst>
            <pc:docMk/>
            <pc:sldMk cId="2331721534" sldId="300"/>
            <ac:spMk id="12" creationId="{5C27DC90-956C-9990-4DBC-4517BD4D1D17}"/>
          </ac:spMkLst>
        </pc:spChg>
        <pc:spChg chg="del">
          <ac:chgData name="Yujiang Gui" userId="dfee0644025bcaa2" providerId="LiveId" clId="{2B97B20F-4955-46C7-993D-8BDD634D7C0C}" dt="2023-09-11T14:07:04.756" v="8834" actId="478"/>
          <ac:spMkLst>
            <pc:docMk/>
            <pc:sldMk cId="2331721534" sldId="300"/>
            <ac:spMk id="13" creationId="{308A176F-25C3-5A05-B9D6-4C1F41700E07}"/>
          </ac:spMkLst>
        </pc:spChg>
        <pc:spChg chg="add del">
          <ac:chgData name="Yujiang Gui" userId="dfee0644025bcaa2" providerId="LiveId" clId="{2B97B20F-4955-46C7-993D-8BDD634D7C0C}" dt="2023-09-11T14:10:43.456" v="8895" actId="478"/>
          <ac:spMkLst>
            <pc:docMk/>
            <pc:sldMk cId="2331721534" sldId="300"/>
            <ac:spMk id="14" creationId="{D7B1A933-294D-4F45-DDE8-7E919B0975ED}"/>
          </ac:spMkLst>
        </pc:spChg>
        <pc:spChg chg="del mod">
          <ac:chgData name="Yujiang Gui" userId="dfee0644025bcaa2" providerId="LiveId" clId="{2B97B20F-4955-46C7-993D-8BDD634D7C0C}" dt="2023-09-11T14:07:07.379" v="8836" actId="478"/>
          <ac:spMkLst>
            <pc:docMk/>
            <pc:sldMk cId="2331721534" sldId="300"/>
            <ac:spMk id="15" creationId="{6BAA9C40-3BF7-FC6F-E7D8-D27EC057E1A9}"/>
          </ac:spMkLst>
        </pc:spChg>
        <pc:spChg chg="del">
          <ac:chgData name="Yujiang Gui" userId="dfee0644025bcaa2" providerId="LiveId" clId="{2B97B20F-4955-46C7-993D-8BDD634D7C0C}" dt="2023-09-11T14:07:09.017" v="8837" actId="478"/>
          <ac:spMkLst>
            <pc:docMk/>
            <pc:sldMk cId="2331721534" sldId="300"/>
            <ac:spMk id="16" creationId="{85220D6B-6902-72C1-679A-5505C01DEC6F}"/>
          </ac:spMkLst>
        </pc:spChg>
        <pc:spChg chg="add del">
          <ac:chgData name="Yujiang Gui" userId="dfee0644025bcaa2" providerId="LiveId" clId="{2B97B20F-4955-46C7-993D-8BDD634D7C0C}" dt="2023-09-11T14:10:49.467" v="8897" actId="478"/>
          <ac:spMkLst>
            <pc:docMk/>
            <pc:sldMk cId="2331721534" sldId="300"/>
            <ac:spMk id="17" creationId="{2C42BD5F-F192-BA1F-D8F3-B2B1B0851675}"/>
          </ac:spMkLst>
        </pc:spChg>
        <pc:spChg chg="del">
          <ac:chgData name="Yujiang Gui" userId="dfee0644025bcaa2" providerId="LiveId" clId="{2B97B20F-4955-46C7-993D-8BDD634D7C0C}" dt="2023-09-11T14:07:01.930" v="8832" actId="478"/>
          <ac:spMkLst>
            <pc:docMk/>
            <pc:sldMk cId="2331721534" sldId="300"/>
            <ac:spMk id="18" creationId="{47DCF09B-4287-3A4D-9550-0B333C3B3045}"/>
          </ac:spMkLst>
        </pc:spChg>
        <pc:spChg chg="add del">
          <ac:chgData name="Yujiang Gui" userId="dfee0644025bcaa2" providerId="LiveId" clId="{2B97B20F-4955-46C7-993D-8BDD634D7C0C}" dt="2023-09-11T14:11:04.652" v="8899" actId="478"/>
          <ac:spMkLst>
            <pc:docMk/>
            <pc:sldMk cId="2331721534" sldId="300"/>
            <ac:spMk id="19" creationId="{3F14FB97-5471-31B5-487A-1F23210E7F0A}"/>
          </ac:spMkLst>
        </pc:spChg>
        <pc:spChg chg="mod">
          <ac:chgData name="Yujiang Gui" userId="dfee0644025bcaa2" providerId="LiveId" clId="{2B97B20F-4955-46C7-993D-8BDD634D7C0C}" dt="2023-09-11T18:38:24.307" v="9158" actId="1076"/>
          <ac:spMkLst>
            <pc:docMk/>
            <pc:sldMk cId="2331721534" sldId="300"/>
            <ac:spMk id="20" creationId="{115EF1C8-BB83-4AD5-4D50-4815854CA5DA}"/>
          </ac:spMkLst>
        </pc:spChg>
        <pc:spChg chg="mod">
          <ac:chgData name="Yujiang Gui" userId="dfee0644025bcaa2" providerId="LiveId" clId="{2B97B20F-4955-46C7-993D-8BDD634D7C0C}" dt="2023-09-11T14:09:24.395" v="8884" actId="1076"/>
          <ac:spMkLst>
            <pc:docMk/>
            <pc:sldMk cId="2331721534" sldId="300"/>
            <ac:spMk id="21" creationId="{174BC8B3-FAF5-DC72-AC4A-8208E7B12249}"/>
          </ac:spMkLst>
        </pc:spChg>
        <pc:spChg chg="add del mod">
          <ac:chgData name="Yujiang Gui" userId="dfee0644025bcaa2" providerId="LiveId" clId="{2B97B20F-4955-46C7-993D-8BDD634D7C0C}" dt="2023-09-11T18:33:11.023" v="9102" actId="478"/>
          <ac:spMkLst>
            <pc:docMk/>
            <pc:sldMk cId="2331721534" sldId="300"/>
            <ac:spMk id="22" creationId="{DF26DADE-9D52-6DCA-5110-73B91B71A825}"/>
          </ac:spMkLst>
        </pc:spChg>
        <pc:spChg chg="add del">
          <ac:chgData name="Yujiang Gui" userId="dfee0644025bcaa2" providerId="LiveId" clId="{2B97B20F-4955-46C7-993D-8BDD634D7C0C}" dt="2023-09-11T18:33:05.478" v="9101" actId="478"/>
          <ac:spMkLst>
            <pc:docMk/>
            <pc:sldMk cId="2331721534" sldId="300"/>
            <ac:spMk id="23" creationId="{06F44906-0CF5-7DA6-CA47-4C1A5C6ADEA8}"/>
          </ac:spMkLst>
        </pc:spChg>
        <pc:spChg chg="del">
          <ac:chgData name="Yujiang Gui" userId="dfee0644025bcaa2" providerId="LiveId" clId="{2B97B20F-4955-46C7-993D-8BDD634D7C0C}" dt="2023-09-11T14:09:28.856" v="8885" actId="478"/>
          <ac:spMkLst>
            <pc:docMk/>
            <pc:sldMk cId="2331721534" sldId="300"/>
            <ac:spMk id="24" creationId="{F0062098-1854-7A95-A295-41F87125A2AB}"/>
          </ac:spMkLst>
        </pc:spChg>
        <pc:spChg chg="add del mod">
          <ac:chgData name="Yujiang Gui" userId="dfee0644025bcaa2" providerId="LiveId" clId="{2B97B20F-4955-46C7-993D-8BDD634D7C0C}" dt="2023-09-11T21:48:15.786" v="9341" actId="1076"/>
          <ac:spMkLst>
            <pc:docMk/>
            <pc:sldMk cId="2331721534" sldId="300"/>
            <ac:spMk id="25" creationId="{F638A47D-2DA1-3640-B0FC-77F7AD521D5D}"/>
          </ac:spMkLst>
        </pc:spChg>
        <pc:spChg chg="add del">
          <ac:chgData name="Yujiang Gui" userId="dfee0644025bcaa2" providerId="LiveId" clId="{2B97B20F-4955-46C7-993D-8BDD634D7C0C}" dt="2023-09-11T18:33:37.434" v="9105" actId="478"/>
          <ac:spMkLst>
            <pc:docMk/>
            <pc:sldMk cId="2331721534" sldId="300"/>
            <ac:spMk id="26" creationId="{DE7CEEEF-2C63-4258-2C26-931FD8C1CDF6}"/>
          </ac:spMkLst>
        </pc:spChg>
        <pc:spChg chg="add del">
          <ac:chgData name="Yujiang Gui" userId="dfee0644025bcaa2" providerId="LiveId" clId="{2B97B20F-4955-46C7-993D-8BDD634D7C0C}" dt="2023-09-11T18:33:55.365" v="9107" actId="478"/>
          <ac:spMkLst>
            <pc:docMk/>
            <pc:sldMk cId="2331721534" sldId="300"/>
            <ac:spMk id="27" creationId="{FF6CB887-828F-E74B-035E-FADE062EB8BA}"/>
          </ac:spMkLst>
        </pc:spChg>
        <pc:spChg chg="del">
          <ac:chgData name="Yujiang Gui" userId="dfee0644025bcaa2" providerId="LiveId" clId="{2B97B20F-4955-46C7-993D-8BDD634D7C0C}" dt="2023-09-11T14:08:24.123" v="8865" actId="478"/>
          <ac:spMkLst>
            <pc:docMk/>
            <pc:sldMk cId="2331721534" sldId="300"/>
            <ac:spMk id="28" creationId="{7762330C-4D60-D47A-EC76-3A1823522D93}"/>
          </ac:spMkLst>
        </pc:spChg>
        <pc:spChg chg="add del">
          <ac:chgData name="Yujiang Gui" userId="dfee0644025bcaa2" providerId="LiveId" clId="{2B97B20F-4955-46C7-993D-8BDD634D7C0C}" dt="2023-09-11T18:34:08.700" v="9109" actId="478"/>
          <ac:spMkLst>
            <pc:docMk/>
            <pc:sldMk cId="2331721534" sldId="300"/>
            <ac:spMk id="29" creationId="{1504B3CB-B78F-06AE-80D2-108D3E91E1E5}"/>
          </ac:spMkLst>
        </pc:spChg>
        <pc:spChg chg="add del mod">
          <ac:chgData name="Yujiang Gui" userId="dfee0644025bcaa2" providerId="LiveId" clId="{2B97B20F-4955-46C7-993D-8BDD634D7C0C}" dt="2023-09-11T21:48:26.799" v="9344" actId="478"/>
          <ac:spMkLst>
            <pc:docMk/>
            <pc:sldMk cId="2331721534" sldId="300"/>
            <ac:spMk id="30" creationId="{BF5A93CC-6125-ED6C-43F6-6877EA35C762}"/>
          </ac:spMkLst>
        </pc:spChg>
        <pc:spChg chg="add del">
          <ac:chgData name="Yujiang Gui" userId="dfee0644025bcaa2" providerId="LiveId" clId="{2B97B20F-4955-46C7-993D-8BDD634D7C0C}" dt="2023-09-11T18:34:19.473" v="9111" actId="478"/>
          <ac:spMkLst>
            <pc:docMk/>
            <pc:sldMk cId="2331721534" sldId="300"/>
            <ac:spMk id="31" creationId="{F6610E00-E2DB-C235-BD87-48EB7A458845}"/>
          </ac:spMkLst>
        </pc:spChg>
        <pc:spChg chg="del mod">
          <ac:chgData name="Yujiang Gui" userId="dfee0644025bcaa2" providerId="LiveId" clId="{2B97B20F-4955-46C7-993D-8BDD634D7C0C}" dt="2023-09-11T14:08:21.329" v="8864" actId="478"/>
          <ac:spMkLst>
            <pc:docMk/>
            <pc:sldMk cId="2331721534" sldId="300"/>
            <ac:spMk id="32" creationId="{F1881067-C29D-334E-A77C-C1ADB7463DDF}"/>
          </ac:spMkLst>
        </pc:spChg>
        <pc:spChg chg="del mod">
          <ac:chgData name="Yujiang Gui" userId="dfee0644025bcaa2" providerId="LiveId" clId="{2B97B20F-4955-46C7-993D-8BDD634D7C0C}" dt="2023-09-11T14:09:31.246" v="8886" actId="478"/>
          <ac:spMkLst>
            <pc:docMk/>
            <pc:sldMk cId="2331721534" sldId="300"/>
            <ac:spMk id="33" creationId="{F6DB10EA-B548-AAB6-B635-74F7D07CBCFB}"/>
          </ac:spMkLst>
        </pc:spChg>
        <pc:spChg chg="del">
          <ac:chgData name="Yujiang Gui" userId="dfee0644025bcaa2" providerId="LiveId" clId="{2B97B20F-4955-46C7-993D-8BDD634D7C0C}" dt="2023-09-11T14:09:32.319" v="8887" actId="478"/>
          <ac:spMkLst>
            <pc:docMk/>
            <pc:sldMk cId="2331721534" sldId="300"/>
            <ac:spMk id="34" creationId="{706544D2-5066-373D-0AFC-87B11BAEEAD3}"/>
          </ac:spMkLst>
        </pc:spChg>
        <pc:spChg chg="del">
          <ac:chgData name="Yujiang Gui" userId="dfee0644025bcaa2" providerId="LiveId" clId="{2B97B20F-4955-46C7-993D-8BDD634D7C0C}" dt="2023-09-11T14:07:12.735" v="8838" actId="478"/>
          <ac:spMkLst>
            <pc:docMk/>
            <pc:sldMk cId="2331721534" sldId="300"/>
            <ac:spMk id="35" creationId="{AA57536B-ABD7-0AEE-4C28-08479DD25025}"/>
          </ac:spMkLst>
        </pc:spChg>
        <pc:spChg chg="mod ord">
          <ac:chgData name="Yujiang Gui" userId="dfee0644025bcaa2" providerId="LiveId" clId="{2B97B20F-4955-46C7-993D-8BDD634D7C0C}" dt="2023-09-11T21:47:54.701" v="9339" actId="1076"/>
          <ac:spMkLst>
            <pc:docMk/>
            <pc:sldMk cId="2331721534" sldId="300"/>
            <ac:spMk id="36" creationId="{DA117B02-EFE8-2C05-FD29-EB319C423F59}"/>
          </ac:spMkLst>
        </pc:spChg>
        <pc:spChg chg="del">
          <ac:chgData name="Yujiang Gui" userId="dfee0644025bcaa2" providerId="LiveId" clId="{2B97B20F-4955-46C7-993D-8BDD634D7C0C}" dt="2023-09-11T14:07:03.230" v="8833" actId="478"/>
          <ac:spMkLst>
            <pc:docMk/>
            <pc:sldMk cId="2331721534" sldId="300"/>
            <ac:spMk id="37" creationId="{5E837133-CF58-E9D6-62D7-B1899E2D7161}"/>
          </ac:spMkLst>
        </pc:spChg>
        <pc:spChg chg="mod">
          <ac:chgData name="Yujiang Gui" userId="dfee0644025bcaa2" providerId="LiveId" clId="{2B97B20F-4955-46C7-993D-8BDD634D7C0C}" dt="2023-09-11T21:55:44.515" v="9393" actId="113"/>
          <ac:spMkLst>
            <pc:docMk/>
            <pc:sldMk cId="2331721534" sldId="300"/>
            <ac:spMk id="38" creationId="{3388CF45-C2FD-891C-0BB4-E7F5B4B25368}"/>
          </ac:spMkLst>
        </pc:spChg>
        <pc:spChg chg="add del">
          <ac:chgData name="Yujiang Gui" userId="dfee0644025bcaa2" providerId="LiveId" clId="{2B97B20F-4955-46C7-993D-8BDD634D7C0C}" dt="2023-09-11T18:34:29.145" v="9113" actId="478"/>
          <ac:spMkLst>
            <pc:docMk/>
            <pc:sldMk cId="2331721534" sldId="300"/>
            <ac:spMk id="39" creationId="{61892CAF-E843-F5AA-9891-E4FCA32F8850}"/>
          </ac:spMkLst>
        </pc:spChg>
        <pc:spChg chg="add del">
          <ac:chgData name="Yujiang Gui" userId="dfee0644025bcaa2" providerId="LiveId" clId="{2B97B20F-4955-46C7-993D-8BDD634D7C0C}" dt="2023-09-11T18:34:39.814" v="9115" actId="478"/>
          <ac:spMkLst>
            <pc:docMk/>
            <pc:sldMk cId="2331721534" sldId="300"/>
            <ac:spMk id="40" creationId="{5A9F0F87-E9EF-DC34-6DF7-8D2519E6249A}"/>
          </ac:spMkLst>
        </pc:spChg>
        <pc:spChg chg="add del">
          <ac:chgData name="Yujiang Gui" userId="dfee0644025bcaa2" providerId="LiveId" clId="{2B97B20F-4955-46C7-993D-8BDD634D7C0C}" dt="2023-09-11T18:34:47.936" v="9117" actId="478"/>
          <ac:spMkLst>
            <pc:docMk/>
            <pc:sldMk cId="2331721534" sldId="300"/>
            <ac:spMk id="41" creationId="{1B8CD588-0AB0-A16F-F3FF-51C075800103}"/>
          </ac:spMkLst>
        </pc:spChg>
        <pc:spChg chg="add del">
          <ac:chgData name="Yujiang Gui" userId="dfee0644025bcaa2" providerId="LiveId" clId="{2B97B20F-4955-46C7-993D-8BDD634D7C0C}" dt="2023-09-11T18:35:00.936" v="9119" actId="478"/>
          <ac:spMkLst>
            <pc:docMk/>
            <pc:sldMk cId="2331721534" sldId="300"/>
            <ac:spMk id="42" creationId="{89818B16-D24D-D364-8DD4-96A1B6CB09DF}"/>
          </ac:spMkLst>
        </pc:spChg>
        <pc:spChg chg="add del">
          <ac:chgData name="Yujiang Gui" userId="dfee0644025bcaa2" providerId="LiveId" clId="{2B97B20F-4955-46C7-993D-8BDD634D7C0C}" dt="2023-09-11T18:35:13.146" v="9121" actId="478"/>
          <ac:spMkLst>
            <pc:docMk/>
            <pc:sldMk cId="2331721534" sldId="300"/>
            <ac:spMk id="43" creationId="{976CC52F-D4E4-B102-C9A1-5846F7F34F8C}"/>
          </ac:spMkLst>
        </pc:spChg>
        <pc:spChg chg="add del mod">
          <ac:chgData name="Yujiang Gui" userId="dfee0644025bcaa2" providerId="LiveId" clId="{2B97B20F-4955-46C7-993D-8BDD634D7C0C}" dt="2023-09-11T18:35:37.808" v="9124" actId="478"/>
          <ac:spMkLst>
            <pc:docMk/>
            <pc:sldMk cId="2331721534" sldId="300"/>
            <ac:spMk id="44" creationId="{A396417B-03B9-D3E8-DC60-087BC75BDEF7}"/>
          </ac:spMkLst>
        </pc:spChg>
        <pc:spChg chg="add del">
          <ac:chgData name="Yujiang Gui" userId="dfee0644025bcaa2" providerId="LiveId" clId="{2B97B20F-4955-46C7-993D-8BDD634D7C0C}" dt="2023-09-11T18:35:46.536" v="9126" actId="478"/>
          <ac:spMkLst>
            <pc:docMk/>
            <pc:sldMk cId="2331721534" sldId="300"/>
            <ac:spMk id="45" creationId="{5355C614-989E-B7B7-708C-814BBEE5D4F8}"/>
          </ac:spMkLst>
        </pc:spChg>
        <pc:spChg chg="add del">
          <ac:chgData name="Yujiang Gui" userId="dfee0644025bcaa2" providerId="LiveId" clId="{2B97B20F-4955-46C7-993D-8BDD634D7C0C}" dt="2023-09-11T18:35:59.069" v="9128" actId="478"/>
          <ac:spMkLst>
            <pc:docMk/>
            <pc:sldMk cId="2331721534" sldId="300"/>
            <ac:spMk id="46" creationId="{39A64750-6786-044A-5CBB-A5BDA955691D}"/>
          </ac:spMkLst>
        </pc:spChg>
        <pc:spChg chg="add del">
          <ac:chgData name="Yujiang Gui" userId="dfee0644025bcaa2" providerId="LiveId" clId="{2B97B20F-4955-46C7-993D-8BDD634D7C0C}" dt="2023-09-11T18:36:05.300" v="9130" actId="478"/>
          <ac:spMkLst>
            <pc:docMk/>
            <pc:sldMk cId="2331721534" sldId="300"/>
            <ac:spMk id="47" creationId="{D0ACED11-F6ED-DC64-715E-051F1EFA4AD4}"/>
          </ac:spMkLst>
        </pc:spChg>
        <pc:spChg chg="add del">
          <ac:chgData name="Yujiang Gui" userId="dfee0644025bcaa2" providerId="LiveId" clId="{2B97B20F-4955-46C7-993D-8BDD634D7C0C}" dt="2023-09-11T18:36:16.450" v="9132" actId="478"/>
          <ac:spMkLst>
            <pc:docMk/>
            <pc:sldMk cId="2331721534" sldId="300"/>
            <ac:spMk id="48" creationId="{0B2082F7-7E54-DB3C-4862-A312B050AA4D}"/>
          </ac:spMkLst>
        </pc:spChg>
        <pc:spChg chg="add del mod">
          <ac:chgData name="Yujiang Gui" userId="dfee0644025bcaa2" providerId="LiveId" clId="{2B97B20F-4955-46C7-993D-8BDD634D7C0C}" dt="2023-09-11T18:36:48.627" v="9135" actId="478"/>
          <ac:spMkLst>
            <pc:docMk/>
            <pc:sldMk cId="2331721534" sldId="300"/>
            <ac:spMk id="49" creationId="{2D5999DE-53B5-761B-4AFA-837949733B62}"/>
          </ac:spMkLst>
        </pc:spChg>
        <pc:spChg chg="add del mod">
          <ac:chgData name="Yujiang Gui" userId="dfee0644025bcaa2" providerId="LiveId" clId="{2B97B20F-4955-46C7-993D-8BDD634D7C0C}" dt="2023-09-11T21:47:40.512" v="9338" actId="1076"/>
          <ac:spMkLst>
            <pc:docMk/>
            <pc:sldMk cId="2331721534" sldId="300"/>
            <ac:spMk id="50" creationId="{8C0B7735-2648-94C1-1930-19C2CA5AC5DE}"/>
          </ac:spMkLst>
        </pc:spChg>
        <pc:spChg chg="add del mod">
          <ac:chgData name="Yujiang Gui" userId="dfee0644025bcaa2" providerId="LiveId" clId="{2B97B20F-4955-46C7-993D-8BDD634D7C0C}" dt="2023-09-11T21:38:49.599" v="9270" actId="478"/>
          <ac:spMkLst>
            <pc:docMk/>
            <pc:sldMk cId="2331721534" sldId="300"/>
            <ac:spMk id="51" creationId="{84288B80-7C1F-38B2-D308-16BD7FEF76F7}"/>
          </ac:spMkLst>
        </pc:spChg>
        <pc:spChg chg="add del mod">
          <ac:chgData name="Yujiang Gui" userId="dfee0644025bcaa2" providerId="LiveId" clId="{2B97B20F-4955-46C7-993D-8BDD634D7C0C}" dt="2023-09-11T21:38:45.440" v="9269" actId="478"/>
          <ac:spMkLst>
            <pc:docMk/>
            <pc:sldMk cId="2331721534" sldId="300"/>
            <ac:spMk id="52" creationId="{8A081971-3FEA-0E59-9B99-E067D8824463}"/>
          </ac:spMkLst>
        </pc:spChg>
        <pc:spChg chg="add del mod">
          <ac:chgData name="Yujiang Gui" userId="dfee0644025bcaa2" providerId="LiveId" clId="{2B97B20F-4955-46C7-993D-8BDD634D7C0C}" dt="2023-09-11T21:47:23.644" v="9332" actId="11529"/>
          <ac:spMkLst>
            <pc:docMk/>
            <pc:sldMk cId="2331721534" sldId="300"/>
            <ac:spMk id="53" creationId="{11675E81-B370-F024-55D8-7D9872DF5F83}"/>
          </ac:spMkLst>
        </pc:spChg>
        <pc:spChg chg="add del mod">
          <ac:chgData name="Yujiang Gui" userId="dfee0644025bcaa2" providerId="LiveId" clId="{2B97B20F-4955-46C7-993D-8BDD634D7C0C}" dt="2023-09-11T21:47:21.538" v="9329"/>
          <ac:spMkLst>
            <pc:docMk/>
            <pc:sldMk cId="2331721534" sldId="300"/>
            <ac:spMk id="54" creationId="{08ABA9BF-8E96-F904-FDDE-B60FF38699AA}"/>
          </ac:spMkLst>
        </pc:spChg>
        <pc:spChg chg="add del mod">
          <ac:chgData name="Yujiang Gui" userId="dfee0644025bcaa2" providerId="LiveId" clId="{2B97B20F-4955-46C7-993D-8BDD634D7C0C}" dt="2023-09-11T21:47:19.531" v="9325"/>
          <ac:spMkLst>
            <pc:docMk/>
            <pc:sldMk cId="2331721534" sldId="300"/>
            <ac:spMk id="55" creationId="{FF27111F-E506-B6E7-47F2-21E49C486D89}"/>
          </ac:spMkLst>
        </pc:spChg>
        <pc:spChg chg="add mod">
          <ac:chgData name="Yujiang Gui" userId="dfee0644025bcaa2" providerId="LiveId" clId="{2B97B20F-4955-46C7-993D-8BDD634D7C0C}" dt="2023-09-11T21:48:36.827" v="9346" actId="1076"/>
          <ac:spMkLst>
            <pc:docMk/>
            <pc:sldMk cId="2331721534" sldId="300"/>
            <ac:spMk id="56" creationId="{96F3D0F6-2202-77F6-E915-C4F0C4603646}"/>
          </ac:spMkLst>
        </pc:spChg>
        <pc:spChg chg="add mod">
          <ac:chgData name="Yujiang Gui" userId="dfee0644025bcaa2" providerId="LiveId" clId="{2B97B20F-4955-46C7-993D-8BDD634D7C0C}" dt="2023-09-11T21:49:05.748" v="9349" actId="1076"/>
          <ac:spMkLst>
            <pc:docMk/>
            <pc:sldMk cId="2331721534" sldId="300"/>
            <ac:spMk id="57" creationId="{91F4FB3C-7080-A7EE-2273-BA25C94BCA05}"/>
          </ac:spMkLst>
        </pc:spChg>
        <pc:spChg chg="add mod">
          <ac:chgData name="Yujiang Gui" userId="dfee0644025bcaa2" providerId="LiveId" clId="{2B97B20F-4955-46C7-993D-8BDD634D7C0C}" dt="2023-09-11T21:49:22.681" v="9351" actId="1076"/>
          <ac:spMkLst>
            <pc:docMk/>
            <pc:sldMk cId="2331721534" sldId="300"/>
            <ac:spMk id="58" creationId="{9560F435-00F5-20B8-68C6-A2E5F09656F5}"/>
          </ac:spMkLst>
        </pc:spChg>
      </pc:sldChg>
      <pc:sldChg chg="delSp add mod modNotesTx">
        <pc:chgData name="Yujiang Gui" userId="dfee0644025bcaa2" providerId="LiveId" clId="{2B97B20F-4955-46C7-993D-8BDD634D7C0C}" dt="2023-09-11T18:12:09.017" v="9081" actId="20577"/>
        <pc:sldMkLst>
          <pc:docMk/>
          <pc:sldMk cId="15908112" sldId="301"/>
        </pc:sldMkLst>
        <pc:spChg chg="del">
          <ac:chgData name="Yujiang Gui" userId="dfee0644025bcaa2" providerId="LiveId" clId="{2B97B20F-4955-46C7-993D-8BDD634D7C0C}" dt="2023-09-11T15:03:04.191" v="8976" actId="478"/>
          <ac:spMkLst>
            <pc:docMk/>
            <pc:sldMk cId="15908112" sldId="301"/>
            <ac:spMk id="4" creationId="{C82DE0B5-BBDE-72D9-9B32-E205E3E2AAA2}"/>
          </ac:spMkLst>
        </pc:spChg>
        <pc:spChg chg="del">
          <ac:chgData name="Yujiang Gui" userId="dfee0644025bcaa2" providerId="LiveId" clId="{2B97B20F-4955-46C7-993D-8BDD634D7C0C}" dt="2023-09-11T15:03:04.191" v="8976" actId="478"/>
          <ac:spMkLst>
            <pc:docMk/>
            <pc:sldMk cId="15908112" sldId="301"/>
            <ac:spMk id="40" creationId="{AD562229-2F56-CF8B-6D2C-2E5CB398C248}"/>
          </ac:spMkLst>
        </pc:spChg>
        <pc:spChg chg="del">
          <ac:chgData name="Yujiang Gui" userId="dfee0644025bcaa2" providerId="LiveId" clId="{2B97B20F-4955-46C7-993D-8BDD634D7C0C}" dt="2023-09-11T15:03:04.191" v="8976" actId="478"/>
          <ac:spMkLst>
            <pc:docMk/>
            <pc:sldMk cId="15908112" sldId="301"/>
            <ac:spMk id="1025" creationId="{8690D637-2302-F3B3-B442-9496F379BDF5}"/>
          </ac:spMkLst>
        </pc:spChg>
        <pc:graphicFrameChg chg="del">
          <ac:chgData name="Yujiang Gui" userId="dfee0644025bcaa2" providerId="LiveId" clId="{2B97B20F-4955-46C7-993D-8BDD634D7C0C}" dt="2023-09-11T15:03:04.191" v="8976" actId="478"/>
          <ac:graphicFrameMkLst>
            <pc:docMk/>
            <pc:sldMk cId="15908112" sldId="301"/>
            <ac:graphicFrameMk id="11" creationId="{B3F0424E-ABCB-90B9-23DE-0A64F24EDAC6}"/>
          </ac:graphicFrameMkLst>
        </pc:graphicFrameChg>
        <pc:graphicFrameChg chg="del">
          <ac:chgData name="Yujiang Gui" userId="dfee0644025bcaa2" providerId="LiveId" clId="{2B97B20F-4955-46C7-993D-8BDD634D7C0C}" dt="2023-09-11T15:03:04.191" v="8976" actId="478"/>
          <ac:graphicFrameMkLst>
            <pc:docMk/>
            <pc:sldMk cId="15908112" sldId="301"/>
            <ac:graphicFrameMk id="12" creationId="{F649BCDF-E2F4-0789-FE14-62FAB74F01D1}"/>
          </ac:graphicFrameMkLst>
        </pc:graphicFrameChg>
        <pc:graphicFrameChg chg="del">
          <ac:chgData name="Yujiang Gui" userId="dfee0644025bcaa2" providerId="LiveId" clId="{2B97B20F-4955-46C7-993D-8BDD634D7C0C}" dt="2023-09-11T15:03:04.191" v="8976" actId="478"/>
          <ac:graphicFrameMkLst>
            <pc:docMk/>
            <pc:sldMk cId="15908112" sldId="301"/>
            <ac:graphicFrameMk id="13" creationId="{867833A8-B594-4A4A-877E-77D9FA01A3F6}"/>
          </ac:graphicFrameMkLst>
        </pc:graphicFrameChg>
        <pc:graphicFrameChg chg="del">
          <ac:chgData name="Yujiang Gui" userId="dfee0644025bcaa2" providerId="LiveId" clId="{2B97B20F-4955-46C7-993D-8BDD634D7C0C}" dt="2023-09-11T15:03:04.191" v="8976" actId="478"/>
          <ac:graphicFrameMkLst>
            <pc:docMk/>
            <pc:sldMk cId="15908112" sldId="301"/>
            <ac:graphicFrameMk id="14" creationId="{0E71C04D-F9FC-2AFC-D2DD-025B97D3181A}"/>
          </ac:graphicFrameMkLst>
        </pc:graphicFrameChg>
        <pc:graphicFrameChg chg="del">
          <ac:chgData name="Yujiang Gui" userId="dfee0644025bcaa2" providerId="LiveId" clId="{2B97B20F-4955-46C7-993D-8BDD634D7C0C}" dt="2023-09-11T15:03:04.191" v="8976" actId="478"/>
          <ac:graphicFrameMkLst>
            <pc:docMk/>
            <pc:sldMk cId="15908112" sldId="301"/>
            <ac:graphicFrameMk id="15" creationId="{89491DA0-E754-7234-D122-24B712BA582C}"/>
          </ac:graphicFrameMkLst>
        </pc:graphicFrameChg>
        <pc:cxnChg chg="del">
          <ac:chgData name="Yujiang Gui" userId="dfee0644025bcaa2" providerId="LiveId" clId="{2B97B20F-4955-46C7-993D-8BDD634D7C0C}" dt="2023-09-11T15:03:04.191" v="8976" actId="478"/>
          <ac:cxnSpMkLst>
            <pc:docMk/>
            <pc:sldMk cId="15908112" sldId="301"/>
            <ac:cxnSpMk id="19" creationId="{166A65FB-E2A8-DBF1-CC1D-0993652C7EB1}"/>
          </ac:cxnSpMkLst>
        </pc:cxnChg>
        <pc:cxnChg chg="del">
          <ac:chgData name="Yujiang Gui" userId="dfee0644025bcaa2" providerId="LiveId" clId="{2B97B20F-4955-46C7-993D-8BDD634D7C0C}" dt="2023-09-11T15:03:04.191" v="8976" actId="478"/>
          <ac:cxnSpMkLst>
            <pc:docMk/>
            <pc:sldMk cId="15908112" sldId="301"/>
            <ac:cxnSpMk id="21" creationId="{E9942302-CD7E-A080-9ED2-E2F5BFCE6B32}"/>
          </ac:cxnSpMkLst>
        </pc:cxnChg>
        <pc:cxnChg chg="del">
          <ac:chgData name="Yujiang Gui" userId="dfee0644025bcaa2" providerId="LiveId" clId="{2B97B20F-4955-46C7-993D-8BDD634D7C0C}" dt="2023-09-11T15:03:04.191" v="8976" actId="478"/>
          <ac:cxnSpMkLst>
            <pc:docMk/>
            <pc:sldMk cId="15908112" sldId="301"/>
            <ac:cxnSpMk id="24" creationId="{5B5CFDF6-9BEC-57C7-77C5-FDAFBA80E6D2}"/>
          </ac:cxnSpMkLst>
        </pc:cxnChg>
        <pc:cxnChg chg="del">
          <ac:chgData name="Yujiang Gui" userId="dfee0644025bcaa2" providerId="LiveId" clId="{2B97B20F-4955-46C7-993D-8BDD634D7C0C}" dt="2023-09-11T15:03:04.191" v="8976" actId="478"/>
          <ac:cxnSpMkLst>
            <pc:docMk/>
            <pc:sldMk cId="15908112" sldId="301"/>
            <ac:cxnSpMk id="27" creationId="{C8B45484-1519-C6AF-7058-AAF4CF458E78}"/>
          </ac:cxnSpMkLst>
        </pc:cxnChg>
        <pc:cxnChg chg="del">
          <ac:chgData name="Yujiang Gui" userId="dfee0644025bcaa2" providerId="LiveId" clId="{2B97B20F-4955-46C7-993D-8BDD634D7C0C}" dt="2023-09-11T15:03:04.191" v="8976" actId="478"/>
          <ac:cxnSpMkLst>
            <pc:docMk/>
            <pc:sldMk cId="15908112" sldId="301"/>
            <ac:cxnSpMk id="30" creationId="{5663DACF-D3E7-8C82-6E5D-3BC313EB2F3C}"/>
          </ac:cxnSpMkLst>
        </pc:cxnChg>
        <pc:cxnChg chg="del">
          <ac:chgData name="Yujiang Gui" userId="dfee0644025bcaa2" providerId="LiveId" clId="{2B97B20F-4955-46C7-993D-8BDD634D7C0C}" dt="2023-09-11T15:03:04.191" v="8976" actId="478"/>
          <ac:cxnSpMkLst>
            <pc:docMk/>
            <pc:sldMk cId="15908112" sldId="301"/>
            <ac:cxnSpMk id="31" creationId="{94E9C9E5-B627-85ED-BF36-904C55A131C4}"/>
          </ac:cxnSpMkLst>
        </pc:cxnChg>
        <pc:cxnChg chg="del">
          <ac:chgData name="Yujiang Gui" userId="dfee0644025bcaa2" providerId="LiveId" clId="{2B97B20F-4955-46C7-993D-8BDD634D7C0C}" dt="2023-09-11T15:03:04.191" v="8976" actId="478"/>
          <ac:cxnSpMkLst>
            <pc:docMk/>
            <pc:sldMk cId="15908112" sldId="301"/>
            <ac:cxnSpMk id="32" creationId="{92D1CCE8-2C68-ADE2-CA7F-00A63E969B67}"/>
          </ac:cxnSpMkLst>
        </pc:cxnChg>
        <pc:cxnChg chg="del">
          <ac:chgData name="Yujiang Gui" userId="dfee0644025bcaa2" providerId="LiveId" clId="{2B97B20F-4955-46C7-993D-8BDD634D7C0C}" dt="2023-09-11T15:03:04.191" v="8976" actId="478"/>
          <ac:cxnSpMkLst>
            <pc:docMk/>
            <pc:sldMk cId="15908112" sldId="301"/>
            <ac:cxnSpMk id="33" creationId="{1DD9052E-ED2A-9BA3-6E55-467D97BC6147}"/>
          </ac:cxnSpMkLst>
        </pc:cxnChg>
        <pc:cxnChg chg="del">
          <ac:chgData name="Yujiang Gui" userId="dfee0644025bcaa2" providerId="LiveId" clId="{2B97B20F-4955-46C7-993D-8BDD634D7C0C}" dt="2023-09-11T15:03:04.191" v="8976" actId="478"/>
          <ac:cxnSpMkLst>
            <pc:docMk/>
            <pc:sldMk cId="15908112" sldId="301"/>
            <ac:cxnSpMk id="41" creationId="{FDE66DFD-1D58-5A93-786D-CE24A6719B08}"/>
          </ac:cxnSpMkLst>
        </pc:cxnChg>
        <pc:cxnChg chg="del">
          <ac:chgData name="Yujiang Gui" userId="dfee0644025bcaa2" providerId="LiveId" clId="{2B97B20F-4955-46C7-993D-8BDD634D7C0C}" dt="2023-09-11T15:03:04.191" v="8976" actId="478"/>
          <ac:cxnSpMkLst>
            <pc:docMk/>
            <pc:sldMk cId="15908112" sldId="301"/>
            <ac:cxnSpMk id="43" creationId="{60BCD9D6-862F-9105-B1C3-E67D9C297996}"/>
          </ac:cxnSpMkLst>
        </pc:cxnChg>
        <pc:cxnChg chg="del">
          <ac:chgData name="Yujiang Gui" userId="dfee0644025bcaa2" providerId="LiveId" clId="{2B97B20F-4955-46C7-993D-8BDD634D7C0C}" dt="2023-09-11T15:03:04.191" v="8976" actId="478"/>
          <ac:cxnSpMkLst>
            <pc:docMk/>
            <pc:sldMk cId="15908112" sldId="301"/>
            <ac:cxnSpMk id="44" creationId="{982DC56A-BD95-B012-DE94-CEDDD85508A1}"/>
          </ac:cxnSpMkLst>
        </pc:cxnChg>
        <pc:cxnChg chg="del">
          <ac:chgData name="Yujiang Gui" userId="dfee0644025bcaa2" providerId="LiveId" clId="{2B97B20F-4955-46C7-993D-8BDD634D7C0C}" dt="2023-09-11T15:03:04.191" v="8976" actId="478"/>
          <ac:cxnSpMkLst>
            <pc:docMk/>
            <pc:sldMk cId="15908112" sldId="301"/>
            <ac:cxnSpMk id="45" creationId="{51724A0C-A46A-C50C-CFD4-759F98E64DA9}"/>
          </ac:cxnSpMkLst>
        </pc:cxnChg>
        <pc:cxnChg chg="del">
          <ac:chgData name="Yujiang Gui" userId="dfee0644025bcaa2" providerId="LiveId" clId="{2B97B20F-4955-46C7-993D-8BDD634D7C0C}" dt="2023-09-11T15:03:04.191" v="8976" actId="478"/>
          <ac:cxnSpMkLst>
            <pc:docMk/>
            <pc:sldMk cId="15908112" sldId="301"/>
            <ac:cxnSpMk id="46" creationId="{76609E2C-D927-6E72-1A6D-043FC5C02288}"/>
          </ac:cxnSpMkLst>
        </pc:cxnChg>
        <pc:cxnChg chg="del">
          <ac:chgData name="Yujiang Gui" userId="dfee0644025bcaa2" providerId="LiveId" clId="{2B97B20F-4955-46C7-993D-8BDD634D7C0C}" dt="2023-09-11T15:03:04.191" v="8976" actId="478"/>
          <ac:cxnSpMkLst>
            <pc:docMk/>
            <pc:sldMk cId="15908112" sldId="301"/>
            <ac:cxnSpMk id="47" creationId="{CA9CD24A-91E7-C873-CC4C-BC3484168082}"/>
          </ac:cxnSpMkLst>
        </pc:cxnChg>
        <pc:cxnChg chg="del">
          <ac:chgData name="Yujiang Gui" userId="dfee0644025bcaa2" providerId="LiveId" clId="{2B97B20F-4955-46C7-993D-8BDD634D7C0C}" dt="2023-09-11T15:03:04.191" v="8976" actId="478"/>
          <ac:cxnSpMkLst>
            <pc:docMk/>
            <pc:sldMk cId="15908112" sldId="301"/>
            <ac:cxnSpMk id="62" creationId="{103C7B91-8A9F-2A73-60DB-0E66FD0DB822}"/>
          </ac:cxnSpMkLst>
        </pc:cxnChg>
        <pc:cxnChg chg="del">
          <ac:chgData name="Yujiang Gui" userId="dfee0644025bcaa2" providerId="LiveId" clId="{2B97B20F-4955-46C7-993D-8BDD634D7C0C}" dt="2023-09-11T15:03:04.191" v="8976" actId="478"/>
          <ac:cxnSpMkLst>
            <pc:docMk/>
            <pc:sldMk cId="15908112" sldId="301"/>
            <ac:cxnSpMk id="63" creationId="{0D7FB25D-03C5-E12B-8D53-788B2EF3A08B}"/>
          </ac:cxnSpMkLst>
        </pc:cxnChg>
        <pc:cxnChg chg="del">
          <ac:chgData name="Yujiang Gui" userId="dfee0644025bcaa2" providerId="LiveId" clId="{2B97B20F-4955-46C7-993D-8BDD634D7C0C}" dt="2023-09-11T15:03:04.191" v="8976" actId="478"/>
          <ac:cxnSpMkLst>
            <pc:docMk/>
            <pc:sldMk cId="15908112" sldId="301"/>
            <ac:cxnSpMk id="1024" creationId="{42D6E330-18A8-15DA-E904-A16DF3823E42}"/>
          </ac:cxnSpMkLst>
        </pc:cxnChg>
        <pc:cxnChg chg="del">
          <ac:chgData name="Yujiang Gui" userId="dfee0644025bcaa2" providerId="LiveId" clId="{2B97B20F-4955-46C7-993D-8BDD634D7C0C}" dt="2023-09-11T15:03:04.191" v="8976" actId="478"/>
          <ac:cxnSpMkLst>
            <pc:docMk/>
            <pc:sldMk cId="15908112" sldId="301"/>
            <ac:cxnSpMk id="1027" creationId="{2E72EB98-BCE3-CDE8-5C90-C50D0F7586FE}"/>
          </ac:cxnSpMkLst>
        </pc:cxnChg>
        <pc:cxnChg chg="del">
          <ac:chgData name="Yujiang Gui" userId="dfee0644025bcaa2" providerId="LiveId" clId="{2B97B20F-4955-46C7-993D-8BDD634D7C0C}" dt="2023-09-11T15:03:04.191" v="8976" actId="478"/>
          <ac:cxnSpMkLst>
            <pc:docMk/>
            <pc:sldMk cId="15908112" sldId="301"/>
            <ac:cxnSpMk id="1028" creationId="{F264CB56-FF6F-D3E2-CDF6-2BAA8453D26A}"/>
          </ac:cxnSpMkLst>
        </pc:cxnChg>
        <pc:cxnChg chg="del">
          <ac:chgData name="Yujiang Gui" userId="dfee0644025bcaa2" providerId="LiveId" clId="{2B97B20F-4955-46C7-993D-8BDD634D7C0C}" dt="2023-09-11T15:03:04.191" v="8976" actId="478"/>
          <ac:cxnSpMkLst>
            <pc:docMk/>
            <pc:sldMk cId="15908112" sldId="301"/>
            <ac:cxnSpMk id="1029" creationId="{53E567C6-194A-286C-1201-370D0C603CC0}"/>
          </ac:cxnSpMkLst>
        </pc:cxnChg>
      </pc:sldChg>
      <pc:sldChg chg="add modNotesTx">
        <pc:chgData name="Yujiang Gui" userId="dfee0644025bcaa2" providerId="LiveId" clId="{2B97B20F-4955-46C7-993D-8BDD634D7C0C}" dt="2023-09-11T21:31:31.591" v="9237" actId="20577"/>
        <pc:sldMkLst>
          <pc:docMk/>
          <pc:sldMk cId="1480580043" sldId="302"/>
        </pc:sldMkLst>
      </pc:sldChg>
      <pc:sldChg chg="modSp add mod modNotesTx">
        <pc:chgData name="Yujiang Gui" userId="dfee0644025bcaa2" providerId="LiveId" clId="{2B97B20F-4955-46C7-993D-8BDD634D7C0C}" dt="2023-09-12T09:47:02.980" v="9673" actId="20577"/>
        <pc:sldMkLst>
          <pc:docMk/>
          <pc:sldMk cId="2259119708" sldId="303"/>
        </pc:sldMkLst>
        <pc:spChg chg="mod">
          <ac:chgData name="Yujiang Gui" userId="dfee0644025bcaa2" providerId="LiveId" clId="{2B97B20F-4955-46C7-993D-8BDD634D7C0C}" dt="2023-09-11T22:10:08.997" v="9615" actId="20577"/>
          <ac:spMkLst>
            <pc:docMk/>
            <pc:sldMk cId="2259119708" sldId="303"/>
            <ac:spMk id="7" creationId="{4D6A2646-9062-63D8-236C-F52951992484}"/>
          </ac:spMkLst>
        </pc:spChg>
        <pc:spChg chg="mod">
          <ac:chgData name="Yujiang Gui" userId="dfee0644025bcaa2" providerId="LiveId" clId="{2B97B20F-4955-46C7-993D-8BDD634D7C0C}" dt="2023-09-11T21:58:42.252" v="9430" actId="20577"/>
          <ac:spMkLst>
            <pc:docMk/>
            <pc:sldMk cId="2259119708" sldId="303"/>
            <ac:spMk id="38" creationId="{3388CF45-C2FD-891C-0BB4-E7F5B4B25368}"/>
          </ac:spMkLst>
        </pc:spChg>
      </pc:sldChg>
      <pc:sldChg chg="addSp delSp modSp add mod">
        <pc:chgData name="Yujiang Gui" userId="dfee0644025bcaa2" providerId="LiveId" clId="{2B97B20F-4955-46C7-993D-8BDD634D7C0C}" dt="2023-09-11T22:10:23.170" v="9623" actId="20577"/>
        <pc:sldMkLst>
          <pc:docMk/>
          <pc:sldMk cId="3539114723" sldId="304"/>
        </pc:sldMkLst>
        <pc:spChg chg="add mod">
          <ac:chgData name="Yujiang Gui" userId="dfee0644025bcaa2" providerId="LiveId" clId="{2B97B20F-4955-46C7-993D-8BDD634D7C0C}" dt="2023-09-11T22:08:32.345" v="9613" actId="5793"/>
          <ac:spMkLst>
            <pc:docMk/>
            <pc:sldMk cId="3539114723" sldId="304"/>
            <ac:spMk id="2" creationId="{A6584846-6859-4BC7-ECFF-84A36079F14D}"/>
          </ac:spMkLst>
        </pc:spChg>
        <pc:spChg chg="del">
          <ac:chgData name="Yujiang Gui" userId="dfee0644025bcaa2" providerId="LiveId" clId="{2B97B20F-4955-46C7-993D-8BDD634D7C0C}" dt="2023-09-11T22:02:30.477" v="9432" actId="478"/>
          <ac:spMkLst>
            <pc:docMk/>
            <pc:sldMk cId="3539114723" sldId="304"/>
            <ac:spMk id="3" creationId="{696EF741-5069-F294-4ADE-C834CAE3A0B0}"/>
          </ac:spMkLst>
        </pc:spChg>
        <pc:spChg chg="del">
          <ac:chgData name="Yujiang Gui" userId="dfee0644025bcaa2" providerId="LiveId" clId="{2B97B20F-4955-46C7-993D-8BDD634D7C0C}" dt="2023-09-11T22:02:30.477" v="9432" actId="478"/>
          <ac:spMkLst>
            <pc:docMk/>
            <pc:sldMk cId="3539114723" sldId="304"/>
            <ac:spMk id="4" creationId="{A3236510-C67E-9032-85EF-0E3110B29FAC}"/>
          </ac:spMkLst>
        </pc:spChg>
        <pc:spChg chg="mod">
          <ac:chgData name="Yujiang Gui" userId="dfee0644025bcaa2" providerId="LiveId" clId="{2B97B20F-4955-46C7-993D-8BDD634D7C0C}" dt="2023-09-11T22:10:23.170" v="9623" actId="20577"/>
          <ac:spMkLst>
            <pc:docMk/>
            <pc:sldMk cId="3539114723" sldId="304"/>
            <ac:spMk id="7" creationId="{4D6A2646-9062-63D8-236C-F52951992484}"/>
          </ac:spMkLst>
        </pc:spChg>
        <pc:spChg chg="del">
          <ac:chgData name="Yujiang Gui" userId="dfee0644025bcaa2" providerId="LiveId" clId="{2B97B20F-4955-46C7-993D-8BDD634D7C0C}" dt="2023-09-11T22:02:30.477" v="9432" actId="478"/>
          <ac:spMkLst>
            <pc:docMk/>
            <pc:sldMk cId="3539114723" sldId="304"/>
            <ac:spMk id="8" creationId="{9E10DFE6-9108-514B-0A82-BC3DC13BADF4}"/>
          </ac:spMkLst>
        </pc:spChg>
        <pc:spChg chg="mod">
          <ac:chgData name="Yujiang Gui" userId="dfee0644025bcaa2" providerId="LiveId" clId="{2B97B20F-4955-46C7-993D-8BDD634D7C0C}" dt="2023-09-11T22:03:22.543" v="9448" actId="20577"/>
          <ac:spMkLst>
            <pc:docMk/>
            <pc:sldMk cId="3539114723" sldId="304"/>
            <ac:spMk id="9" creationId="{6F0C030E-BB42-8E59-8839-7A5DD8761B58}"/>
          </ac:spMkLst>
        </pc:spChg>
        <pc:spChg chg="del">
          <ac:chgData name="Yujiang Gui" userId="dfee0644025bcaa2" providerId="LiveId" clId="{2B97B20F-4955-46C7-993D-8BDD634D7C0C}" dt="2023-09-11T22:02:30.477" v="9432" actId="478"/>
          <ac:spMkLst>
            <pc:docMk/>
            <pc:sldMk cId="3539114723" sldId="304"/>
            <ac:spMk id="20" creationId="{115EF1C8-BB83-4AD5-4D50-4815854CA5DA}"/>
          </ac:spMkLst>
        </pc:spChg>
        <pc:spChg chg="del">
          <ac:chgData name="Yujiang Gui" userId="dfee0644025bcaa2" providerId="LiveId" clId="{2B97B20F-4955-46C7-993D-8BDD634D7C0C}" dt="2023-09-11T22:02:33.394" v="9433" actId="478"/>
          <ac:spMkLst>
            <pc:docMk/>
            <pc:sldMk cId="3539114723" sldId="304"/>
            <ac:spMk id="21" creationId="{174BC8B3-FAF5-DC72-AC4A-8208E7B12249}"/>
          </ac:spMkLst>
        </pc:spChg>
        <pc:spChg chg="del">
          <ac:chgData name="Yujiang Gui" userId="dfee0644025bcaa2" providerId="LiveId" clId="{2B97B20F-4955-46C7-993D-8BDD634D7C0C}" dt="2023-09-11T22:02:30.477" v="9432" actId="478"/>
          <ac:spMkLst>
            <pc:docMk/>
            <pc:sldMk cId="3539114723" sldId="304"/>
            <ac:spMk id="25" creationId="{F638A47D-2DA1-3640-B0FC-77F7AD521D5D}"/>
          </ac:spMkLst>
        </pc:spChg>
        <pc:spChg chg="del">
          <ac:chgData name="Yujiang Gui" userId="dfee0644025bcaa2" providerId="LiveId" clId="{2B97B20F-4955-46C7-993D-8BDD634D7C0C}" dt="2023-09-11T22:02:30.477" v="9432" actId="478"/>
          <ac:spMkLst>
            <pc:docMk/>
            <pc:sldMk cId="3539114723" sldId="304"/>
            <ac:spMk id="36" creationId="{DA117B02-EFE8-2C05-FD29-EB319C423F59}"/>
          </ac:spMkLst>
        </pc:spChg>
        <pc:spChg chg="del">
          <ac:chgData name="Yujiang Gui" userId="dfee0644025bcaa2" providerId="LiveId" clId="{2B97B20F-4955-46C7-993D-8BDD634D7C0C}" dt="2023-09-11T22:02:30.477" v="9432" actId="478"/>
          <ac:spMkLst>
            <pc:docMk/>
            <pc:sldMk cId="3539114723" sldId="304"/>
            <ac:spMk id="38" creationId="{3388CF45-C2FD-891C-0BB4-E7F5B4B25368}"/>
          </ac:spMkLst>
        </pc:spChg>
        <pc:spChg chg="del">
          <ac:chgData name="Yujiang Gui" userId="dfee0644025bcaa2" providerId="LiveId" clId="{2B97B20F-4955-46C7-993D-8BDD634D7C0C}" dt="2023-09-11T22:02:30.477" v="9432" actId="478"/>
          <ac:spMkLst>
            <pc:docMk/>
            <pc:sldMk cId="3539114723" sldId="304"/>
            <ac:spMk id="50" creationId="{8C0B7735-2648-94C1-1930-19C2CA5AC5DE}"/>
          </ac:spMkLst>
        </pc:spChg>
        <pc:spChg chg="del">
          <ac:chgData name="Yujiang Gui" userId="dfee0644025bcaa2" providerId="LiveId" clId="{2B97B20F-4955-46C7-993D-8BDD634D7C0C}" dt="2023-09-11T22:02:30.477" v="9432" actId="478"/>
          <ac:spMkLst>
            <pc:docMk/>
            <pc:sldMk cId="3539114723" sldId="304"/>
            <ac:spMk id="56" creationId="{96F3D0F6-2202-77F6-E915-C4F0C4603646}"/>
          </ac:spMkLst>
        </pc:spChg>
        <pc:spChg chg="del">
          <ac:chgData name="Yujiang Gui" userId="dfee0644025bcaa2" providerId="LiveId" clId="{2B97B20F-4955-46C7-993D-8BDD634D7C0C}" dt="2023-09-11T22:02:30.477" v="9432" actId="478"/>
          <ac:spMkLst>
            <pc:docMk/>
            <pc:sldMk cId="3539114723" sldId="304"/>
            <ac:spMk id="57" creationId="{91F4FB3C-7080-A7EE-2273-BA25C94BCA05}"/>
          </ac:spMkLst>
        </pc:spChg>
        <pc:spChg chg="del">
          <ac:chgData name="Yujiang Gui" userId="dfee0644025bcaa2" providerId="LiveId" clId="{2B97B20F-4955-46C7-993D-8BDD634D7C0C}" dt="2023-09-11T22:02:30.477" v="9432" actId="478"/>
          <ac:spMkLst>
            <pc:docMk/>
            <pc:sldMk cId="3539114723" sldId="304"/>
            <ac:spMk id="58" creationId="{9560F435-00F5-20B8-68C6-A2E5F09656F5}"/>
          </ac:spMkLst>
        </pc:spChg>
      </pc:sldChg>
      <pc:sldMasterChg chg="modSp modSldLayout">
        <pc:chgData name="Yujiang Gui" userId="dfee0644025bcaa2" providerId="LiveId" clId="{2B97B20F-4955-46C7-993D-8BDD634D7C0C}" dt="2023-09-02T13:33:54.212" v="5"/>
        <pc:sldMasterMkLst>
          <pc:docMk/>
          <pc:sldMasterMk cId="1080773491" sldId="2147483648"/>
        </pc:sldMasterMkLst>
        <pc:spChg chg="mod">
          <ac:chgData name="Yujiang Gui" userId="dfee0644025bcaa2" providerId="LiveId" clId="{2B97B20F-4955-46C7-993D-8BDD634D7C0C}" dt="2023-09-02T13:33:54.212" v="5"/>
          <ac:spMkLst>
            <pc:docMk/>
            <pc:sldMasterMk cId="1080773491" sldId="2147483648"/>
            <ac:spMk id="2" creationId="{0CBFC63A-0F26-D25F-C23E-4BA97412734F}"/>
          </ac:spMkLst>
        </pc:spChg>
        <pc:spChg chg="mod">
          <ac:chgData name="Yujiang Gui" userId="dfee0644025bcaa2" providerId="LiveId" clId="{2B97B20F-4955-46C7-993D-8BDD634D7C0C}" dt="2023-09-02T13:33:54.212" v="5"/>
          <ac:spMkLst>
            <pc:docMk/>
            <pc:sldMasterMk cId="1080773491" sldId="2147483648"/>
            <ac:spMk id="3" creationId="{E75CED7D-A740-C132-B676-EC1846025BC5}"/>
          </ac:spMkLst>
        </pc:spChg>
        <pc:spChg chg="mod">
          <ac:chgData name="Yujiang Gui" userId="dfee0644025bcaa2" providerId="LiveId" clId="{2B97B20F-4955-46C7-993D-8BDD634D7C0C}" dt="2023-09-02T13:33:54.212" v="5"/>
          <ac:spMkLst>
            <pc:docMk/>
            <pc:sldMasterMk cId="1080773491" sldId="2147483648"/>
            <ac:spMk id="4" creationId="{030D218F-00EB-BFC4-0C3D-7FB4A95EC433}"/>
          </ac:spMkLst>
        </pc:spChg>
        <pc:spChg chg="mod">
          <ac:chgData name="Yujiang Gui" userId="dfee0644025bcaa2" providerId="LiveId" clId="{2B97B20F-4955-46C7-993D-8BDD634D7C0C}" dt="2023-09-02T13:33:54.212" v="5"/>
          <ac:spMkLst>
            <pc:docMk/>
            <pc:sldMasterMk cId="1080773491" sldId="2147483648"/>
            <ac:spMk id="5" creationId="{8F9DE20B-DC2B-0D7A-AA80-0FF4346F4070}"/>
          </ac:spMkLst>
        </pc:spChg>
        <pc:spChg chg="mod">
          <ac:chgData name="Yujiang Gui" userId="dfee0644025bcaa2" providerId="LiveId" clId="{2B97B20F-4955-46C7-993D-8BDD634D7C0C}" dt="2023-09-02T13:33:54.212" v="5"/>
          <ac:spMkLst>
            <pc:docMk/>
            <pc:sldMasterMk cId="1080773491" sldId="2147483648"/>
            <ac:spMk id="6" creationId="{00666D2C-B5E0-6516-EEC5-C636220491B8}"/>
          </ac:spMkLst>
        </pc:spChg>
        <pc:sldLayoutChg chg="modSp">
          <pc:chgData name="Yujiang Gui" userId="dfee0644025bcaa2" providerId="LiveId" clId="{2B97B20F-4955-46C7-993D-8BDD634D7C0C}" dt="2023-09-02T13:33:54.212" v="5"/>
          <pc:sldLayoutMkLst>
            <pc:docMk/>
            <pc:sldMasterMk cId="1080773491" sldId="2147483648"/>
            <pc:sldLayoutMk cId="2187793913" sldId="2147483649"/>
          </pc:sldLayoutMkLst>
          <pc:spChg chg="mod">
            <ac:chgData name="Yujiang Gui" userId="dfee0644025bcaa2" providerId="LiveId" clId="{2B97B20F-4955-46C7-993D-8BDD634D7C0C}" dt="2023-09-02T13:33:54.212" v="5"/>
            <ac:spMkLst>
              <pc:docMk/>
              <pc:sldMasterMk cId="1080773491" sldId="2147483648"/>
              <pc:sldLayoutMk cId="2187793913" sldId="2147483649"/>
              <ac:spMk id="2" creationId="{F119A326-60A5-7B96-762B-9239B4550EC3}"/>
            </ac:spMkLst>
          </pc:spChg>
          <pc:spChg chg="mod">
            <ac:chgData name="Yujiang Gui" userId="dfee0644025bcaa2" providerId="LiveId" clId="{2B97B20F-4955-46C7-993D-8BDD634D7C0C}" dt="2023-09-02T13:33:54.212" v="5"/>
            <ac:spMkLst>
              <pc:docMk/>
              <pc:sldMasterMk cId="1080773491" sldId="2147483648"/>
              <pc:sldLayoutMk cId="2187793913" sldId="2147483649"/>
              <ac:spMk id="3" creationId="{9AF402E8-6FF7-1939-2C78-F2382FA34C4E}"/>
            </ac:spMkLst>
          </pc:spChg>
        </pc:sldLayoutChg>
        <pc:sldLayoutChg chg="modSp">
          <pc:chgData name="Yujiang Gui" userId="dfee0644025bcaa2" providerId="LiveId" clId="{2B97B20F-4955-46C7-993D-8BDD634D7C0C}" dt="2023-09-02T13:33:54.212" v="5"/>
          <pc:sldLayoutMkLst>
            <pc:docMk/>
            <pc:sldMasterMk cId="1080773491" sldId="2147483648"/>
            <pc:sldLayoutMk cId="4076125994" sldId="2147483651"/>
          </pc:sldLayoutMkLst>
          <pc:spChg chg="mod">
            <ac:chgData name="Yujiang Gui" userId="dfee0644025bcaa2" providerId="LiveId" clId="{2B97B20F-4955-46C7-993D-8BDD634D7C0C}" dt="2023-09-02T13:33:54.212" v="5"/>
            <ac:spMkLst>
              <pc:docMk/>
              <pc:sldMasterMk cId="1080773491" sldId="2147483648"/>
              <pc:sldLayoutMk cId="4076125994" sldId="2147483651"/>
              <ac:spMk id="2" creationId="{C7E263BD-D531-D619-103F-B6A911753698}"/>
            </ac:spMkLst>
          </pc:spChg>
          <pc:spChg chg="mod">
            <ac:chgData name="Yujiang Gui" userId="dfee0644025bcaa2" providerId="LiveId" clId="{2B97B20F-4955-46C7-993D-8BDD634D7C0C}" dt="2023-09-02T13:33:54.212" v="5"/>
            <ac:spMkLst>
              <pc:docMk/>
              <pc:sldMasterMk cId="1080773491" sldId="2147483648"/>
              <pc:sldLayoutMk cId="4076125994" sldId="2147483651"/>
              <ac:spMk id="3" creationId="{21B9D682-86AF-587B-2E98-0F9ED1121BEC}"/>
            </ac:spMkLst>
          </pc:spChg>
        </pc:sldLayoutChg>
        <pc:sldLayoutChg chg="modSp">
          <pc:chgData name="Yujiang Gui" userId="dfee0644025bcaa2" providerId="LiveId" clId="{2B97B20F-4955-46C7-993D-8BDD634D7C0C}" dt="2023-09-02T13:33:54.212" v="5"/>
          <pc:sldLayoutMkLst>
            <pc:docMk/>
            <pc:sldMasterMk cId="1080773491" sldId="2147483648"/>
            <pc:sldLayoutMk cId="4165951096" sldId="2147483652"/>
          </pc:sldLayoutMkLst>
          <pc:spChg chg="mod">
            <ac:chgData name="Yujiang Gui" userId="dfee0644025bcaa2" providerId="LiveId" clId="{2B97B20F-4955-46C7-993D-8BDD634D7C0C}" dt="2023-09-02T13:33:54.212" v="5"/>
            <ac:spMkLst>
              <pc:docMk/>
              <pc:sldMasterMk cId="1080773491" sldId="2147483648"/>
              <pc:sldLayoutMk cId="4165951096" sldId="2147483652"/>
              <ac:spMk id="3" creationId="{66E9E36C-497D-F208-3768-DD9DCACA6E6D}"/>
            </ac:spMkLst>
          </pc:spChg>
          <pc:spChg chg="mod">
            <ac:chgData name="Yujiang Gui" userId="dfee0644025bcaa2" providerId="LiveId" clId="{2B97B20F-4955-46C7-993D-8BDD634D7C0C}" dt="2023-09-02T13:33:54.212" v="5"/>
            <ac:spMkLst>
              <pc:docMk/>
              <pc:sldMasterMk cId="1080773491" sldId="2147483648"/>
              <pc:sldLayoutMk cId="4165951096" sldId="2147483652"/>
              <ac:spMk id="4" creationId="{7A4965B4-71AF-A8CB-03CF-026941D87223}"/>
            </ac:spMkLst>
          </pc:spChg>
        </pc:sldLayoutChg>
        <pc:sldLayoutChg chg="modSp">
          <pc:chgData name="Yujiang Gui" userId="dfee0644025bcaa2" providerId="LiveId" clId="{2B97B20F-4955-46C7-993D-8BDD634D7C0C}" dt="2023-09-02T13:33:54.212" v="5"/>
          <pc:sldLayoutMkLst>
            <pc:docMk/>
            <pc:sldMasterMk cId="1080773491" sldId="2147483648"/>
            <pc:sldLayoutMk cId="1872123785" sldId="2147483653"/>
          </pc:sldLayoutMkLst>
          <pc:spChg chg="mod">
            <ac:chgData name="Yujiang Gui" userId="dfee0644025bcaa2" providerId="LiveId" clId="{2B97B20F-4955-46C7-993D-8BDD634D7C0C}" dt="2023-09-02T13:33:54.212" v="5"/>
            <ac:spMkLst>
              <pc:docMk/>
              <pc:sldMasterMk cId="1080773491" sldId="2147483648"/>
              <pc:sldLayoutMk cId="1872123785" sldId="2147483653"/>
              <ac:spMk id="2" creationId="{F1CD01DD-6E17-5F59-2C5C-32FCE2385BA9}"/>
            </ac:spMkLst>
          </pc:spChg>
          <pc:spChg chg="mod">
            <ac:chgData name="Yujiang Gui" userId="dfee0644025bcaa2" providerId="LiveId" clId="{2B97B20F-4955-46C7-993D-8BDD634D7C0C}" dt="2023-09-02T13:33:54.212" v="5"/>
            <ac:spMkLst>
              <pc:docMk/>
              <pc:sldMasterMk cId="1080773491" sldId="2147483648"/>
              <pc:sldLayoutMk cId="1872123785" sldId="2147483653"/>
              <ac:spMk id="3" creationId="{3C405D84-1AD3-9434-2E74-9C51930C7E15}"/>
            </ac:spMkLst>
          </pc:spChg>
          <pc:spChg chg="mod">
            <ac:chgData name="Yujiang Gui" userId="dfee0644025bcaa2" providerId="LiveId" clId="{2B97B20F-4955-46C7-993D-8BDD634D7C0C}" dt="2023-09-02T13:33:54.212" v="5"/>
            <ac:spMkLst>
              <pc:docMk/>
              <pc:sldMasterMk cId="1080773491" sldId="2147483648"/>
              <pc:sldLayoutMk cId="1872123785" sldId="2147483653"/>
              <ac:spMk id="4" creationId="{0F2889D6-E705-BB44-6D5E-41566ED92A40}"/>
            </ac:spMkLst>
          </pc:spChg>
          <pc:spChg chg="mod">
            <ac:chgData name="Yujiang Gui" userId="dfee0644025bcaa2" providerId="LiveId" clId="{2B97B20F-4955-46C7-993D-8BDD634D7C0C}" dt="2023-09-02T13:33:54.212" v="5"/>
            <ac:spMkLst>
              <pc:docMk/>
              <pc:sldMasterMk cId="1080773491" sldId="2147483648"/>
              <pc:sldLayoutMk cId="1872123785" sldId="2147483653"/>
              <ac:spMk id="5" creationId="{B0C481E2-08EF-9354-EE07-F6B5EDB5BD12}"/>
            </ac:spMkLst>
          </pc:spChg>
          <pc:spChg chg="mod">
            <ac:chgData name="Yujiang Gui" userId="dfee0644025bcaa2" providerId="LiveId" clId="{2B97B20F-4955-46C7-993D-8BDD634D7C0C}" dt="2023-09-02T13:33:54.212" v="5"/>
            <ac:spMkLst>
              <pc:docMk/>
              <pc:sldMasterMk cId="1080773491" sldId="2147483648"/>
              <pc:sldLayoutMk cId="1872123785" sldId="2147483653"/>
              <ac:spMk id="6" creationId="{0E4DB49D-FAE1-6C22-02F1-432A0432A56F}"/>
            </ac:spMkLst>
          </pc:spChg>
        </pc:sldLayoutChg>
        <pc:sldLayoutChg chg="modSp">
          <pc:chgData name="Yujiang Gui" userId="dfee0644025bcaa2" providerId="LiveId" clId="{2B97B20F-4955-46C7-993D-8BDD634D7C0C}" dt="2023-09-02T13:33:54.212" v="5"/>
          <pc:sldLayoutMkLst>
            <pc:docMk/>
            <pc:sldMasterMk cId="1080773491" sldId="2147483648"/>
            <pc:sldLayoutMk cId="2207915008" sldId="2147483656"/>
          </pc:sldLayoutMkLst>
          <pc:spChg chg="mod">
            <ac:chgData name="Yujiang Gui" userId="dfee0644025bcaa2" providerId="LiveId" clId="{2B97B20F-4955-46C7-993D-8BDD634D7C0C}" dt="2023-09-02T13:33:54.212" v="5"/>
            <ac:spMkLst>
              <pc:docMk/>
              <pc:sldMasterMk cId="1080773491" sldId="2147483648"/>
              <pc:sldLayoutMk cId="2207915008" sldId="2147483656"/>
              <ac:spMk id="2" creationId="{47A70711-5121-D000-EF44-91567EFF2F2E}"/>
            </ac:spMkLst>
          </pc:spChg>
          <pc:spChg chg="mod">
            <ac:chgData name="Yujiang Gui" userId="dfee0644025bcaa2" providerId="LiveId" clId="{2B97B20F-4955-46C7-993D-8BDD634D7C0C}" dt="2023-09-02T13:33:54.212" v="5"/>
            <ac:spMkLst>
              <pc:docMk/>
              <pc:sldMasterMk cId="1080773491" sldId="2147483648"/>
              <pc:sldLayoutMk cId="2207915008" sldId="2147483656"/>
              <ac:spMk id="3" creationId="{CB504B7E-39EA-4789-DF7A-F9185ABC4B4C}"/>
            </ac:spMkLst>
          </pc:spChg>
          <pc:spChg chg="mod">
            <ac:chgData name="Yujiang Gui" userId="dfee0644025bcaa2" providerId="LiveId" clId="{2B97B20F-4955-46C7-993D-8BDD634D7C0C}" dt="2023-09-02T13:33:54.212" v="5"/>
            <ac:spMkLst>
              <pc:docMk/>
              <pc:sldMasterMk cId="1080773491" sldId="2147483648"/>
              <pc:sldLayoutMk cId="2207915008" sldId="2147483656"/>
              <ac:spMk id="4" creationId="{8BB20176-2582-B34B-F76B-27C877CAABBE}"/>
            </ac:spMkLst>
          </pc:spChg>
        </pc:sldLayoutChg>
        <pc:sldLayoutChg chg="modSp">
          <pc:chgData name="Yujiang Gui" userId="dfee0644025bcaa2" providerId="LiveId" clId="{2B97B20F-4955-46C7-993D-8BDD634D7C0C}" dt="2023-09-02T13:33:54.212" v="5"/>
          <pc:sldLayoutMkLst>
            <pc:docMk/>
            <pc:sldMasterMk cId="1080773491" sldId="2147483648"/>
            <pc:sldLayoutMk cId="2651685431" sldId="2147483657"/>
          </pc:sldLayoutMkLst>
          <pc:spChg chg="mod">
            <ac:chgData name="Yujiang Gui" userId="dfee0644025bcaa2" providerId="LiveId" clId="{2B97B20F-4955-46C7-993D-8BDD634D7C0C}" dt="2023-09-02T13:33:54.212" v="5"/>
            <ac:spMkLst>
              <pc:docMk/>
              <pc:sldMasterMk cId="1080773491" sldId="2147483648"/>
              <pc:sldLayoutMk cId="2651685431" sldId="2147483657"/>
              <ac:spMk id="2" creationId="{88FAD0C9-7C94-A9C4-BC95-95F7D2456F81}"/>
            </ac:spMkLst>
          </pc:spChg>
          <pc:spChg chg="mod">
            <ac:chgData name="Yujiang Gui" userId="dfee0644025bcaa2" providerId="LiveId" clId="{2B97B20F-4955-46C7-993D-8BDD634D7C0C}" dt="2023-09-02T13:33:54.212" v="5"/>
            <ac:spMkLst>
              <pc:docMk/>
              <pc:sldMasterMk cId="1080773491" sldId="2147483648"/>
              <pc:sldLayoutMk cId="2651685431" sldId="2147483657"/>
              <ac:spMk id="3" creationId="{1CE01FBC-A62C-4476-D0E9-22BD1CD843F7}"/>
            </ac:spMkLst>
          </pc:spChg>
          <pc:spChg chg="mod">
            <ac:chgData name="Yujiang Gui" userId="dfee0644025bcaa2" providerId="LiveId" clId="{2B97B20F-4955-46C7-993D-8BDD634D7C0C}" dt="2023-09-02T13:33:54.212" v="5"/>
            <ac:spMkLst>
              <pc:docMk/>
              <pc:sldMasterMk cId="1080773491" sldId="2147483648"/>
              <pc:sldLayoutMk cId="2651685431" sldId="2147483657"/>
              <ac:spMk id="4" creationId="{27E811E4-EA9A-141B-AC94-9BE0437B5BC7}"/>
            </ac:spMkLst>
          </pc:spChg>
        </pc:sldLayoutChg>
        <pc:sldLayoutChg chg="modSp">
          <pc:chgData name="Yujiang Gui" userId="dfee0644025bcaa2" providerId="LiveId" clId="{2B97B20F-4955-46C7-993D-8BDD634D7C0C}" dt="2023-09-02T13:33:54.212" v="5"/>
          <pc:sldLayoutMkLst>
            <pc:docMk/>
            <pc:sldMasterMk cId="1080773491" sldId="2147483648"/>
            <pc:sldLayoutMk cId="309601215" sldId="2147483659"/>
          </pc:sldLayoutMkLst>
          <pc:spChg chg="mod">
            <ac:chgData name="Yujiang Gui" userId="dfee0644025bcaa2" providerId="LiveId" clId="{2B97B20F-4955-46C7-993D-8BDD634D7C0C}" dt="2023-09-02T13:33:54.212" v="5"/>
            <ac:spMkLst>
              <pc:docMk/>
              <pc:sldMasterMk cId="1080773491" sldId="2147483648"/>
              <pc:sldLayoutMk cId="309601215" sldId="2147483659"/>
              <ac:spMk id="2" creationId="{9CD73ED3-F5B8-7C96-A572-92B3578072AB}"/>
            </ac:spMkLst>
          </pc:spChg>
          <pc:spChg chg="mod">
            <ac:chgData name="Yujiang Gui" userId="dfee0644025bcaa2" providerId="LiveId" clId="{2B97B20F-4955-46C7-993D-8BDD634D7C0C}" dt="2023-09-02T13:33:54.212" v="5"/>
            <ac:spMkLst>
              <pc:docMk/>
              <pc:sldMasterMk cId="1080773491" sldId="2147483648"/>
              <pc:sldLayoutMk cId="309601215" sldId="2147483659"/>
              <ac:spMk id="3" creationId="{2A51B14F-F5AB-BD2C-6F51-4B0703DB1AC9}"/>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ee0644025bcaa2/Desktop/ase23-ppt-imag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fee0644025bcaa2/Desktop/ase23-ppt-imag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fee0644025bcaa2/Desktop/ase23-ppt-imag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'without-OOT'!$L$1</c:f>
              <c:strCache>
                <c:ptCount val="1"/>
                <c:pt idx="0">
                  <c:v>FlowDroid</c:v>
                </c:pt>
              </c:strCache>
            </c:strRef>
          </c:tx>
          <c:spPr>
            <a:ln w="25400" cap="rnd">
              <a:noFill/>
              <a:round/>
            </a:ln>
            <a:effectLst/>
          </c:spPr>
          <c:marker>
            <c:symbol val="square"/>
            <c:size val="6"/>
            <c:spPr>
              <a:solidFill>
                <a:schemeClr val="accent2"/>
              </a:solidFill>
              <a:ln w="9525">
                <a:solidFill>
                  <a:schemeClr val="accent2"/>
                </a:solidFill>
                <a:round/>
              </a:ln>
              <a:effectLst/>
            </c:spPr>
          </c:marker>
          <c:yVal>
            <c:numRef>
              <c:f>'without-OOT'!$L$2:$L$35</c:f>
              <c:numCache>
                <c:formatCode>General</c:formatCode>
                <c:ptCount val="34"/>
                <c:pt idx="0">
                  <c:v>9</c:v>
                </c:pt>
                <c:pt idx="1">
                  <c:v>2</c:v>
                </c:pt>
                <c:pt idx="2">
                  <c:v>5</c:v>
                </c:pt>
                <c:pt idx="3">
                  <c:v>3</c:v>
                </c:pt>
                <c:pt idx="4">
                  <c:v>1</c:v>
                </c:pt>
                <c:pt idx="5">
                  <c:v>6</c:v>
                </c:pt>
                <c:pt idx="6">
                  <c:v>3</c:v>
                </c:pt>
                <c:pt idx="7">
                  <c:v>9</c:v>
                </c:pt>
                <c:pt idx="8">
                  <c:v>25</c:v>
                </c:pt>
                <c:pt idx="9">
                  <c:v>8</c:v>
                </c:pt>
                <c:pt idx="10">
                  <c:v>4</c:v>
                </c:pt>
                <c:pt idx="11">
                  <c:v>4</c:v>
                </c:pt>
                <c:pt idx="12">
                  <c:v>25</c:v>
                </c:pt>
                <c:pt idx="13">
                  <c:v>13</c:v>
                </c:pt>
                <c:pt idx="14">
                  <c:v>7</c:v>
                </c:pt>
                <c:pt idx="15">
                  <c:v>20</c:v>
                </c:pt>
                <c:pt idx="16">
                  <c:v>16</c:v>
                </c:pt>
                <c:pt idx="17">
                  <c:v>9</c:v>
                </c:pt>
                <c:pt idx="18">
                  <c:v>7</c:v>
                </c:pt>
                <c:pt idx="19">
                  <c:v>15</c:v>
                </c:pt>
                <c:pt idx="20">
                  <c:v>10</c:v>
                </c:pt>
                <c:pt idx="21">
                  <c:v>5</c:v>
                </c:pt>
                <c:pt idx="22">
                  <c:v>3</c:v>
                </c:pt>
                <c:pt idx="23">
                  <c:v>26</c:v>
                </c:pt>
                <c:pt idx="24">
                  <c:v>1</c:v>
                </c:pt>
                <c:pt idx="25">
                  <c:v>1</c:v>
                </c:pt>
                <c:pt idx="26">
                  <c:v>9</c:v>
                </c:pt>
                <c:pt idx="27">
                  <c:v>7</c:v>
                </c:pt>
                <c:pt idx="28">
                  <c:v>6</c:v>
                </c:pt>
                <c:pt idx="29">
                  <c:v>5</c:v>
                </c:pt>
                <c:pt idx="30">
                  <c:v>5</c:v>
                </c:pt>
                <c:pt idx="31">
                  <c:v>8</c:v>
                </c:pt>
                <c:pt idx="32">
                  <c:v>3</c:v>
                </c:pt>
                <c:pt idx="33">
                  <c:v>7</c:v>
                </c:pt>
              </c:numCache>
            </c:numRef>
          </c:yVal>
          <c:smooth val="0"/>
          <c:extLst>
            <c:ext xmlns:c16="http://schemas.microsoft.com/office/drawing/2014/chart" uri="{C3380CC4-5D6E-409C-BE32-E72D297353CC}">
              <c16:uniqueId val="{00000000-92AB-433F-B2EA-000AA4C862EB}"/>
            </c:ext>
          </c:extLst>
        </c:ser>
        <c:ser>
          <c:idx val="2"/>
          <c:order val="2"/>
          <c:tx>
            <c:strRef>
              <c:f>'without-OOT'!$M$1</c:f>
              <c:strCache>
                <c:ptCount val="1"/>
                <c:pt idx="0">
                  <c:v>MergeDroid</c:v>
                </c:pt>
              </c:strCache>
            </c:strRef>
          </c:tx>
          <c:spPr>
            <a:ln w="25400" cap="rnd">
              <a:noFill/>
              <a:round/>
            </a:ln>
            <a:effectLst/>
          </c:spPr>
          <c:marker>
            <c:symbol val="triangle"/>
            <c:size val="6"/>
            <c:spPr>
              <a:solidFill>
                <a:schemeClr val="accent3"/>
              </a:solidFill>
              <a:ln w="9525">
                <a:solidFill>
                  <a:schemeClr val="accent3"/>
                </a:solidFill>
                <a:round/>
              </a:ln>
              <a:effectLst/>
            </c:spPr>
          </c:marker>
          <c:yVal>
            <c:numRef>
              <c:f>'without-OOT'!$M$2:$M$35</c:f>
              <c:numCache>
                <c:formatCode>General</c:formatCode>
                <c:ptCount val="34"/>
                <c:pt idx="0">
                  <c:v>9</c:v>
                </c:pt>
                <c:pt idx="1">
                  <c:v>2</c:v>
                </c:pt>
                <c:pt idx="2">
                  <c:v>4</c:v>
                </c:pt>
                <c:pt idx="3">
                  <c:v>3</c:v>
                </c:pt>
                <c:pt idx="4">
                  <c:v>1</c:v>
                </c:pt>
                <c:pt idx="5">
                  <c:v>3</c:v>
                </c:pt>
                <c:pt idx="6">
                  <c:v>3</c:v>
                </c:pt>
                <c:pt idx="7">
                  <c:v>9</c:v>
                </c:pt>
                <c:pt idx="8">
                  <c:v>24</c:v>
                </c:pt>
                <c:pt idx="9">
                  <c:v>7</c:v>
                </c:pt>
                <c:pt idx="10">
                  <c:v>2</c:v>
                </c:pt>
                <c:pt idx="11">
                  <c:v>2</c:v>
                </c:pt>
                <c:pt idx="12">
                  <c:v>25</c:v>
                </c:pt>
                <c:pt idx="13">
                  <c:v>8</c:v>
                </c:pt>
                <c:pt idx="14">
                  <c:v>6</c:v>
                </c:pt>
                <c:pt idx="15">
                  <c:v>19</c:v>
                </c:pt>
                <c:pt idx="16">
                  <c:v>15</c:v>
                </c:pt>
                <c:pt idx="17">
                  <c:v>8</c:v>
                </c:pt>
                <c:pt idx="18">
                  <c:v>3</c:v>
                </c:pt>
                <c:pt idx="19">
                  <c:v>11</c:v>
                </c:pt>
                <c:pt idx="20">
                  <c:v>6</c:v>
                </c:pt>
                <c:pt idx="21">
                  <c:v>5</c:v>
                </c:pt>
                <c:pt idx="22">
                  <c:v>2</c:v>
                </c:pt>
                <c:pt idx="23">
                  <c:v>14</c:v>
                </c:pt>
                <c:pt idx="24">
                  <c:v>1</c:v>
                </c:pt>
                <c:pt idx="25">
                  <c:v>1</c:v>
                </c:pt>
                <c:pt idx="26">
                  <c:v>7</c:v>
                </c:pt>
                <c:pt idx="27">
                  <c:v>5</c:v>
                </c:pt>
                <c:pt idx="28">
                  <c:v>5</c:v>
                </c:pt>
                <c:pt idx="29">
                  <c:v>4</c:v>
                </c:pt>
                <c:pt idx="30">
                  <c:v>4</c:v>
                </c:pt>
                <c:pt idx="31">
                  <c:v>6</c:v>
                </c:pt>
                <c:pt idx="32">
                  <c:v>2</c:v>
                </c:pt>
                <c:pt idx="33">
                  <c:v>6</c:v>
                </c:pt>
              </c:numCache>
            </c:numRef>
          </c:yVal>
          <c:smooth val="0"/>
          <c:extLst>
            <c:ext xmlns:c16="http://schemas.microsoft.com/office/drawing/2014/chart" uri="{C3380CC4-5D6E-409C-BE32-E72D297353CC}">
              <c16:uniqueId val="{00000001-92AB-433F-B2EA-000AA4C862EB}"/>
            </c:ext>
          </c:extLst>
        </c:ser>
        <c:dLbls>
          <c:showLegendKey val="0"/>
          <c:showVal val="0"/>
          <c:showCatName val="0"/>
          <c:showSerName val="0"/>
          <c:showPercent val="0"/>
          <c:showBubbleSize val="0"/>
        </c:dLbls>
        <c:axId val="502759855"/>
        <c:axId val="480648511"/>
        <c:extLst>
          <c:ext xmlns:c15="http://schemas.microsoft.com/office/drawing/2012/chart" uri="{02D57815-91ED-43cb-92C2-25804820EDAC}">
            <c15:filteredScatterSeries>
              <c15:ser>
                <c:idx val="0"/>
                <c:order val="0"/>
                <c:tx>
                  <c:strRef>
                    <c:extLst>
                      <c:ext uri="{02D57815-91ED-43cb-92C2-25804820EDAC}">
                        <c15:formulaRef>
                          <c15:sqref>'without-OOT'!$A$1</c15:sqref>
                        </c15:formulaRef>
                      </c:ext>
                    </c:extLst>
                    <c:strCache>
                      <c:ptCount val="1"/>
                      <c:pt idx="0">
                        <c:v>id</c:v>
                      </c:pt>
                    </c:strCache>
                  </c:strRef>
                </c:tx>
                <c:spPr>
                  <a:ln w="25400" cap="rnd">
                    <a:noFill/>
                    <a:round/>
                  </a:ln>
                  <a:effectLst/>
                </c:spPr>
                <c:marker>
                  <c:symbol val="diamond"/>
                  <c:size val="6"/>
                  <c:spPr>
                    <a:solidFill>
                      <a:schemeClr val="accent1"/>
                    </a:solidFill>
                    <a:ln w="9525">
                      <a:solidFill>
                        <a:schemeClr val="accent1"/>
                      </a:solidFill>
                      <a:round/>
                    </a:ln>
                    <a:effectLst/>
                  </c:spPr>
                </c:marker>
                <c:yVal>
                  <c:numRef>
                    <c:extLst>
                      <c:ext uri="{02D57815-91ED-43cb-92C2-25804820EDAC}">
                        <c15:formulaRef>
                          <c15:sqref>'without-OOT'!$A$2:$A$35</c15:sqref>
                        </c15:formulaRef>
                      </c:ext>
                    </c:extLst>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yVal>
                <c:smooth val="0"/>
                <c:extLst>
                  <c:ext xmlns:c16="http://schemas.microsoft.com/office/drawing/2014/chart" uri="{C3380CC4-5D6E-409C-BE32-E72D297353CC}">
                    <c16:uniqueId val="{00000002-92AB-433F-B2EA-000AA4C862EB}"/>
                  </c:ext>
                </c:extLst>
              </c15:ser>
            </c15:filteredScatterSeries>
          </c:ext>
        </c:extLst>
      </c:scatterChart>
      <c:valAx>
        <c:axId val="502759855"/>
        <c:scaling>
          <c:orientation val="minMax"/>
          <c:max val="34"/>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Application</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0648511"/>
        <c:crosses val="autoZero"/>
        <c:crossBetween val="midCat"/>
        <c:majorUnit val="1"/>
        <c:minorUnit val="1"/>
      </c:valAx>
      <c:valAx>
        <c:axId val="480648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#Leaks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275985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'without-OOT'!$A$2:$A$35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'without-OOT'!$E$2:$E$35</c:f>
              <c:numCache>
                <c:formatCode>General</c:formatCode>
                <c:ptCount val="34"/>
                <c:pt idx="0">
                  <c:v>2</c:v>
                </c:pt>
                <c:pt idx="1">
                  <c:v>3</c:v>
                </c:pt>
                <c:pt idx="2">
                  <c:v>4</c:v>
                </c:pt>
                <c:pt idx="3">
                  <c:v>4</c:v>
                </c:pt>
                <c:pt idx="4">
                  <c:v>1.8</c:v>
                </c:pt>
                <c:pt idx="5">
                  <c:v>4</c:v>
                </c:pt>
                <c:pt idx="6">
                  <c:v>1.9</c:v>
                </c:pt>
                <c:pt idx="7">
                  <c:v>1.7</c:v>
                </c:pt>
                <c:pt idx="8">
                  <c:v>0.8</c:v>
                </c:pt>
                <c:pt idx="9">
                  <c:v>4.3</c:v>
                </c:pt>
                <c:pt idx="10">
                  <c:v>9.6</c:v>
                </c:pt>
                <c:pt idx="11">
                  <c:v>27</c:v>
                </c:pt>
                <c:pt idx="12">
                  <c:v>3.6</c:v>
                </c:pt>
                <c:pt idx="13">
                  <c:v>1.7</c:v>
                </c:pt>
                <c:pt idx="14">
                  <c:v>11.1</c:v>
                </c:pt>
                <c:pt idx="15">
                  <c:v>10</c:v>
                </c:pt>
                <c:pt idx="16">
                  <c:v>24.1</c:v>
                </c:pt>
                <c:pt idx="17">
                  <c:v>4.4000000000000004</c:v>
                </c:pt>
                <c:pt idx="18">
                  <c:v>2.7</c:v>
                </c:pt>
                <c:pt idx="19">
                  <c:v>5.3</c:v>
                </c:pt>
                <c:pt idx="20">
                  <c:v>7.2</c:v>
                </c:pt>
                <c:pt idx="21">
                  <c:v>74.2</c:v>
                </c:pt>
                <c:pt idx="22">
                  <c:v>6.9</c:v>
                </c:pt>
                <c:pt idx="23">
                  <c:v>4.5999999999999996</c:v>
                </c:pt>
                <c:pt idx="24">
                  <c:v>3.4</c:v>
                </c:pt>
                <c:pt idx="25">
                  <c:v>94.1</c:v>
                </c:pt>
                <c:pt idx="26">
                  <c:v>80.400000000000006</c:v>
                </c:pt>
                <c:pt idx="27">
                  <c:v>29</c:v>
                </c:pt>
                <c:pt idx="28">
                  <c:v>137.9</c:v>
                </c:pt>
                <c:pt idx="29">
                  <c:v>22</c:v>
                </c:pt>
                <c:pt idx="30">
                  <c:v>17.7</c:v>
                </c:pt>
                <c:pt idx="31">
                  <c:v>39.700000000000003</c:v>
                </c:pt>
                <c:pt idx="32">
                  <c:v>76.7</c:v>
                </c:pt>
                <c:pt idx="33">
                  <c:v>71.099999999999994</c:v>
                </c:pt>
              </c:numCache>
            </c:numRef>
          </c:val>
          <c:extLst>
            <c:ext xmlns:c16="http://schemas.microsoft.com/office/drawing/2014/chart" uri="{C3380CC4-5D6E-409C-BE32-E72D297353CC}">
              <c16:uniqueId val="{00000000-2381-43AC-BEDB-2372E34CF268}"/>
            </c:ext>
          </c:extLst>
        </c:ser>
        <c:dLbls>
          <c:dLblPos val="outEnd"/>
          <c:showLegendKey val="0"/>
          <c:showVal val="1"/>
          <c:showCatName val="0"/>
          <c:showSerName val="0"/>
          <c:showPercent val="0"/>
          <c:showBubbleSize val="0"/>
        </c:dLbls>
        <c:gapWidth val="80"/>
        <c:overlap val="25"/>
        <c:axId val="1356951216"/>
        <c:axId val="1097167712"/>
      </c:barChart>
      <c:catAx>
        <c:axId val="1356951216"/>
        <c:scaling>
          <c:orientation val="minMax"/>
        </c:scaling>
        <c:delete val="0"/>
        <c:axPos val="b"/>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baseline="0" dirty="0"/>
                  <a:t>Application</a:t>
                </a:r>
              </a:p>
            </c:rich>
          </c:tx>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cap="none" spc="20" normalizeH="0" baseline="0">
                <a:solidFill>
                  <a:schemeClr val="tx1">
                    <a:lumMod val="65000"/>
                    <a:lumOff val="35000"/>
                  </a:schemeClr>
                </a:solidFill>
                <a:latin typeface="+mn-lt"/>
                <a:ea typeface="+mn-ea"/>
                <a:cs typeface="+mn-cs"/>
              </a:defRPr>
            </a:pPr>
            <a:endParaRPr lang="en-US"/>
          </a:p>
        </c:txPr>
        <c:crossAx val="1097167712"/>
        <c:crosses val="autoZero"/>
        <c:auto val="1"/>
        <c:lblAlgn val="ctr"/>
        <c:lblOffset val="100"/>
        <c:noMultiLvlLbl val="0"/>
      </c:catAx>
      <c:valAx>
        <c:axId val="1097167712"/>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baseline="0"/>
                  <a:t>SpeedUP</a:t>
                </a:r>
              </a:p>
            </c:rich>
          </c:tx>
          <c:overlay val="0"/>
          <c:spPr>
            <a:noFill/>
            <a:ln>
              <a:noFill/>
            </a:ln>
            <a:effectLst/>
          </c:spPr>
          <c:txPr>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mn-lt"/>
                <a:ea typeface="+mn-ea"/>
                <a:cs typeface="+mn-cs"/>
              </a:defRPr>
            </a:pPr>
            <a:endParaRPr lang="en-US"/>
          </a:p>
        </c:txPr>
        <c:crossAx val="1356951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none" spc="50" normalizeH="0" baseline="0">
                <a:solidFill>
                  <a:schemeClr val="tx1">
                    <a:lumMod val="65000"/>
                    <a:lumOff val="35000"/>
                  </a:schemeClr>
                </a:solidFill>
                <a:latin typeface="+mj-lt"/>
                <a:ea typeface="+mj-ea"/>
                <a:cs typeface="+mj-cs"/>
              </a:defRPr>
            </a:pPr>
            <a:r>
              <a:rPr lang="en-US" sz="2400" baseline="0"/>
              <a:t>Maximum Memory Usage (GB)</a:t>
            </a:r>
          </a:p>
        </c:rich>
      </c:tx>
      <c:overlay val="0"/>
      <c:spPr>
        <a:noFill/>
        <a:ln>
          <a:noFill/>
        </a:ln>
        <a:effectLst/>
      </c:spPr>
      <c:txPr>
        <a:bodyPr rot="0" spcFirstLastPara="1" vertOverflow="ellipsis" vert="horz" wrap="square" anchor="ctr" anchorCtr="1"/>
        <a:lstStyle/>
        <a:p>
          <a:pPr>
            <a:defRPr sz="24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'without-OOT'!$H$1</c:f>
              <c:strCache>
                <c:ptCount val="1"/>
                <c:pt idx="0">
                  <c:v>FlowDroid</c:v>
                </c:pt>
              </c:strCache>
            </c:strRef>
          </c:tx>
          <c:spPr>
            <a:solidFill>
              <a:schemeClr val="accent1">
                <a:alpha val="70000"/>
              </a:schemeClr>
            </a:solidFill>
            <a:ln>
              <a:noFill/>
            </a:ln>
            <a:effectLst/>
          </c:spPr>
          <c:invertIfNegative val="0"/>
          <c:cat>
            <c:numRef>
              <c:f>'without-OOT'!$A$2:$A$35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'without-OOT'!$H$2:$H$35</c:f>
              <c:numCache>
                <c:formatCode>General</c:formatCode>
                <c:ptCount val="34"/>
                <c:pt idx="0">
                  <c:v>0.79999999999999993</c:v>
                </c:pt>
                <c:pt idx="1">
                  <c:v>0.9</c:v>
                </c:pt>
                <c:pt idx="2">
                  <c:v>1.2000000000000002</c:v>
                </c:pt>
                <c:pt idx="3">
                  <c:v>0.9</c:v>
                </c:pt>
                <c:pt idx="4">
                  <c:v>1.9000000000000001</c:v>
                </c:pt>
                <c:pt idx="5">
                  <c:v>1</c:v>
                </c:pt>
                <c:pt idx="6">
                  <c:v>2.1</c:v>
                </c:pt>
                <c:pt idx="7">
                  <c:v>2.5</c:v>
                </c:pt>
                <c:pt idx="8">
                  <c:v>3.6</c:v>
                </c:pt>
                <c:pt idx="9">
                  <c:v>2.1</c:v>
                </c:pt>
                <c:pt idx="10">
                  <c:v>6.3999999999999995</c:v>
                </c:pt>
                <c:pt idx="11">
                  <c:v>3</c:v>
                </c:pt>
                <c:pt idx="12">
                  <c:v>2.7</c:v>
                </c:pt>
                <c:pt idx="13">
                  <c:v>5.5</c:v>
                </c:pt>
                <c:pt idx="14">
                  <c:v>25.900000000000002</c:v>
                </c:pt>
                <c:pt idx="15">
                  <c:v>6.1</c:v>
                </c:pt>
                <c:pt idx="16">
                  <c:v>53.2</c:v>
                </c:pt>
                <c:pt idx="17">
                  <c:v>83.699999999999989</c:v>
                </c:pt>
                <c:pt idx="18">
                  <c:v>1.3</c:v>
                </c:pt>
                <c:pt idx="19">
                  <c:v>3.3000000000000003</c:v>
                </c:pt>
                <c:pt idx="20">
                  <c:v>7.3</c:v>
                </c:pt>
                <c:pt idx="21">
                  <c:v>28.5</c:v>
                </c:pt>
                <c:pt idx="22">
                  <c:v>7.8999999999999995</c:v>
                </c:pt>
                <c:pt idx="23">
                  <c:v>4.3</c:v>
                </c:pt>
                <c:pt idx="24">
                  <c:v>66.599999999999994</c:v>
                </c:pt>
                <c:pt idx="25">
                  <c:v>57</c:v>
                </c:pt>
                <c:pt idx="26">
                  <c:v>87.699999999999989</c:v>
                </c:pt>
                <c:pt idx="27">
                  <c:v>48.9</c:v>
                </c:pt>
                <c:pt idx="28">
                  <c:v>117.19999999999999</c:v>
                </c:pt>
                <c:pt idx="29">
                  <c:v>2.9</c:v>
                </c:pt>
                <c:pt idx="30">
                  <c:v>1.7000000000000002</c:v>
                </c:pt>
                <c:pt idx="31">
                  <c:v>20.6</c:v>
                </c:pt>
                <c:pt idx="32">
                  <c:v>27.6</c:v>
                </c:pt>
                <c:pt idx="33">
                  <c:v>26.6</c:v>
                </c:pt>
              </c:numCache>
            </c:numRef>
          </c:val>
          <c:extLst>
            <c:ext xmlns:c16="http://schemas.microsoft.com/office/drawing/2014/chart" uri="{C3380CC4-5D6E-409C-BE32-E72D297353CC}">
              <c16:uniqueId val="{00000000-2720-4154-9C37-E6861EE1DAF6}"/>
            </c:ext>
          </c:extLst>
        </c:ser>
        <c:ser>
          <c:idx val="1"/>
          <c:order val="1"/>
          <c:tx>
            <c:strRef>
              <c:f>'without-OOT'!$I$1</c:f>
              <c:strCache>
                <c:ptCount val="1"/>
                <c:pt idx="0">
                  <c:v>MergeDroid</c:v>
                </c:pt>
              </c:strCache>
            </c:strRef>
          </c:tx>
          <c:spPr>
            <a:solidFill>
              <a:schemeClr val="accent2">
                <a:alpha val="70000"/>
              </a:schemeClr>
            </a:solidFill>
            <a:ln>
              <a:noFill/>
            </a:ln>
            <a:effectLst/>
          </c:spPr>
          <c:invertIfNegative val="0"/>
          <c:cat>
            <c:numRef>
              <c:f>'without-OOT'!$A$2:$A$35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'without-OOT'!$I$2:$I$35</c:f>
              <c:numCache>
                <c:formatCode>General</c:formatCode>
                <c:ptCount val="34"/>
                <c:pt idx="0">
                  <c:v>0.5</c:v>
                </c:pt>
                <c:pt idx="1">
                  <c:v>0.5</c:v>
                </c:pt>
                <c:pt idx="2">
                  <c:v>1.2000000000000002</c:v>
                </c:pt>
                <c:pt idx="3">
                  <c:v>0.7</c:v>
                </c:pt>
                <c:pt idx="4">
                  <c:v>1.5</c:v>
                </c:pt>
                <c:pt idx="5">
                  <c:v>0.79999999999999993</c:v>
                </c:pt>
                <c:pt idx="6">
                  <c:v>1.4000000000000001</c:v>
                </c:pt>
                <c:pt idx="7">
                  <c:v>1.7000000000000002</c:v>
                </c:pt>
                <c:pt idx="8">
                  <c:v>3.5</c:v>
                </c:pt>
                <c:pt idx="9">
                  <c:v>1</c:v>
                </c:pt>
                <c:pt idx="10">
                  <c:v>1</c:v>
                </c:pt>
                <c:pt idx="11">
                  <c:v>0.4</c:v>
                </c:pt>
                <c:pt idx="12">
                  <c:v>0.9</c:v>
                </c:pt>
                <c:pt idx="13">
                  <c:v>2</c:v>
                </c:pt>
                <c:pt idx="14">
                  <c:v>2.9</c:v>
                </c:pt>
                <c:pt idx="15">
                  <c:v>2.1</c:v>
                </c:pt>
                <c:pt idx="16">
                  <c:v>3</c:v>
                </c:pt>
                <c:pt idx="17">
                  <c:v>21.400000000000002</c:v>
                </c:pt>
                <c:pt idx="18">
                  <c:v>0.4</c:v>
                </c:pt>
                <c:pt idx="19">
                  <c:v>1.6</c:v>
                </c:pt>
                <c:pt idx="20">
                  <c:v>1.1000000000000001</c:v>
                </c:pt>
                <c:pt idx="21">
                  <c:v>0.5</c:v>
                </c:pt>
                <c:pt idx="22">
                  <c:v>2</c:v>
                </c:pt>
                <c:pt idx="23">
                  <c:v>2.5</c:v>
                </c:pt>
                <c:pt idx="24">
                  <c:v>21</c:v>
                </c:pt>
                <c:pt idx="25">
                  <c:v>1.7000000000000002</c:v>
                </c:pt>
                <c:pt idx="26">
                  <c:v>1.8</c:v>
                </c:pt>
                <c:pt idx="27">
                  <c:v>1.8</c:v>
                </c:pt>
                <c:pt idx="28">
                  <c:v>1.4000000000000001</c:v>
                </c:pt>
                <c:pt idx="29">
                  <c:v>0.5</c:v>
                </c:pt>
                <c:pt idx="30">
                  <c:v>1.2000000000000002</c:v>
                </c:pt>
                <c:pt idx="31">
                  <c:v>0.9</c:v>
                </c:pt>
                <c:pt idx="32">
                  <c:v>0.9</c:v>
                </c:pt>
                <c:pt idx="33">
                  <c:v>1.3</c:v>
                </c:pt>
              </c:numCache>
            </c:numRef>
          </c:val>
          <c:extLst>
            <c:ext xmlns:c16="http://schemas.microsoft.com/office/drawing/2014/chart" uri="{C3380CC4-5D6E-409C-BE32-E72D297353CC}">
              <c16:uniqueId val="{00000001-2720-4154-9C37-E6861EE1DAF6}"/>
            </c:ext>
          </c:extLst>
        </c:ser>
        <c:dLbls>
          <c:showLegendKey val="0"/>
          <c:showVal val="0"/>
          <c:showCatName val="0"/>
          <c:showSerName val="0"/>
          <c:showPercent val="0"/>
          <c:showBubbleSize val="0"/>
        </c:dLbls>
        <c:gapWidth val="40"/>
        <c:overlap val="15"/>
        <c:axId val="678113872"/>
        <c:axId val="664993024"/>
      </c:barChart>
      <c:catAx>
        <c:axId val="678113872"/>
        <c:scaling>
          <c:orientation val="minMax"/>
        </c:scaling>
        <c:delete val="0"/>
        <c:axPos val="b"/>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baseline="0"/>
                  <a:t>Application</a:t>
                </a:r>
              </a:p>
            </c:rich>
          </c:tx>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cap="none" spc="20" normalizeH="0" baseline="0">
                <a:solidFill>
                  <a:schemeClr val="tx1">
                    <a:lumMod val="65000"/>
                    <a:lumOff val="35000"/>
                  </a:schemeClr>
                </a:solidFill>
                <a:latin typeface="+mn-lt"/>
                <a:ea typeface="+mn-ea"/>
                <a:cs typeface="+mn-cs"/>
              </a:defRPr>
            </a:pPr>
            <a:endParaRPr lang="en-US"/>
          </a:p>
        </c:txPr>
        <c:crossAx val="664993024"/>
        <c:crosses val="autoZero"/>
        <c:auto val="1"/>
        <c:lblAlgn val="ctr"/>
        <c:lblOffset val="100"/>
        <c:noMultiLvlLbl val="0"/>
      </c:catAx>
      <c:valAx>
        <c:axId val="664993024"/>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US" sz="1600" baseline="0"/>
                  <a:t>Memory Usage</a:t>
                </a:r>
              </a:p>
            </c:rich>
          </c:tx>
          <c:overlay val="0"/>
          <c:spPr>
            <a:noFill/>
            <a:ln>
              <a:noFill/>
            </a:ln>
            <a:effectLst/>
          </c:spPr>
          <c:txPr>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mn-lt"/>
                <a:ea typeface="+mn-ea"/>
                <a:cs typeface="+mn-cs"/>
              </a:defRPr>
            </a:pPr>
            <a:endParaRPr lang="en-US"/>
          </a:p>
        </c:txPr>
        <c:crossAx val="678113872"/>
        <c:crosses val="autoZero"/>
        <c:crossBetween val="between"/>
      </c:valAx>
      <c:spPr>
        <a:noFill/>
        <a:ln>
          <a:noFill/>
        </a:ln>
        <a:effectLst/>
      </c:spPr>
    </c:plotArea>
    <c:legend>
      <c:legendPos val="b"/>
      <c:layout>
        <c:manualLayout>
          <c:xMode val="edge"/>
          <c:yMode val="edge"/>
          <c:x val="0.61185076173592456"/>
          <c:y val="0.13032298926837105"/>
          <c:w val="0.37642455288343057"/>
          <c:h val="6.993838827524588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00FA3-3A88-4BE4-A9FE-F9D7A7C9C0B6}" type="datetimeFigureOut">
              <a:rPr lang="en-US" smtClean="0"/>
              <a:t>9/12/2023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33B46-9B3B-4E03-80B8-32B670157AAB}" type="slidenum">
              <a:rPr lang="en-US" smtClean="0"/>
              <a:t>‹#›</a:t>
            </a:fld>
            <a:endParaRPr lang="en-US"/>
          </a:p>
        </p:txBody>
      </p:sp>
    </p:spTree>
    <p:extLst>
      <p:ext uri="{BB962C8B-B14F-4D97-AF65-F5344CB8AC3E}">
        <p14:creationId xmlns:p14="http://schemas.microsoft.com/office/powerpoint/2010/main" val="73093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I am Yujiang Gui, and I come from the University of New South Wales. Today I will be presenting our work: … </a:t>
            </a:r>
          </a:p>
        </p:txBody>
      </p:sp>
      <p:sp>
        <p:nvSpPr>
          <p:cNvPr id="4" name="Slide Number Placeholder 3"/>
          <p:cNvSpPr>
            <a:spLocks noGrp="1"/>
          </p:cNvSpPr>
          <p:nvPr>
            <p:ph type="sldNum" sz="quarter" idx="5"/>
          </p:nvPr>
        </p:nvSpPr>
        <p:spPr/>
        <p:txBody>
          <a:bodyPr/>
          <a:lstStyle/>
          <a:p>
            <a:fld id="{5264EF41-9B1D-47C1-97C9-383533426F35}" type="slidenum">
              <a:rPr lang="en-US" smtClean="0"/>
              <a:t>1</a:t>
            </a:fld>
            <a:endParaRPr lang="en-US"/>
          </a:p>
        </p:txBody>
      </p:sp>
    </p:spTree>
    <p:extLst>
      <p:ext uri="{BB962C8B-B14F-4D97-AF65-F5344CB8AC3E}">
        <p14:creationId xmlns:p14="http://schemas.microsoft.com/office/powerpoint/2010/main" val="867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these 2 limitations, we proposed a merge-and-replay strategy. When multiple data facts with the same data abstraction but different activation statements propagated from callee to into caller, we introduce a symbolic activation statement for the data abstraction under the current context. In this way, these data facts can be reduced to a single symbolic data fact, therefore, the equivalent value flows are merged in all transitive callers and the redundant propagation is reduced.</a:t>
            </a:r>
          </a:p>
        </p:txBody>
      </p:sp>
      <p:sp>
        <p:nvSpPr>
          <p:cNvPr id="4" name="Slide Number Placeholder 3"/>
          <p:cNvSpPr>
            <a:spLocks noGrp="1"/>
          </p:cNvSpPr>
          <p:nvPr>
            <p:ph type="sldNum" sz="quarter" idx="5"/>
          </p:nvPr>
        </p:nvSpPr>
        <p:spPr/>
        <p:txBody>
          <a:bodyPr/>
          <a:lstStyle/>
          <a:p>
            <a:fld id="{5264EF41-9B1D-47C1-97C9-383533426F35}" type="slidenum">
              <a:rPr lang="en-US" smtClean="0"/>
              <a:t>10</a:t>
            </a:fld>
            <a:endParaRPr lang="en-US"/>
          </a:p>
        </p:txBody>
      </p:sp>
    </p:spTree>
    <p:extLst>
      <p:ext uri="{BB962C8B-B14F-4D97-AF65-F5344CB8AC3E}">
        <p14:creationId xmlns:p14="http://schemas.microsoft.com/office/powerpoint/2010/main" val="214691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forward analysis, before propagating a data fact decorated with a symbolic activation statement from caller to callee, we match the context of the symbolic activation statement with current context, here, the context of symbolic activation statement is &lt;main, foo&gt;, and the current context is &lt;main, bar&gt;, so the two contexts are mismatched. In this case, we generate a data fact decorated with the globally unique symbolic activation statement, GAS, to continue the propagation. The data facts decorated with GAS are used to compute summaries for the analysis. They will not be activated, so the false positive at line 17 will not be reported. </a:t>
            </a:r>
          </a:p>
        </p:txBody>
      </p:sp>
      <p:sp>
        <p:nvSpPr>
          <p:cNvPr id="4" name="Slide Number Placeholder 3"/>
          <p:cNvSpPr>
            <a:spLocks noGrp="1"/>
          </p:cNvSpPr>
          <p:nvPr>
            <p:ph type="sldNum" sz="quarter" idx="5"/>
          </p:nvPr>
        </p:nvSpPr>
        <p:spPr/>
        <p:txBody>
          <a:bodyPr/>
          <a:lstStyle/>
          <a:p>
            <a:fld id="{5264EF41-9B1D-47C1-97C9-383533426F35}" type="slidenum">
              <a:rPr lang="en-US" smtClean="0"/>
              <a:t>11</a:t>
            </a:fld>
            <a:endParaRPr lang="en-US"/>
          </a:p>
        </p:txBody>
      </p:sp>
    </p:spTree>
    <p:extLst>
      <p:ext uri="{BB962C8B-B14F-4D97-AF65-F5344CB8AC3E}">
        <p14:creationId xmlns:p14="http://schemas.microsoft.com/office/powerpoint/2010/main" val="3345398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method main, we continue to propagate </a:t>
            </a:r>
            <a:r>
              <a:rPr lang="en-US" dirty="0" err="1"/>
              <a:t>q.f</a:t>
            </a:r>
            <a:r>
              <a:rPr lang="en-US" dirty="0"/>
              <a:t>. At line 8, it will be mapped into method foo. We noticed that this symbolic activation statement was introduced for method foo, so we replay the value flows by using the saved concrete activation statements to continue the propagation. In this way, all data facts can be activated properly.</a:t>
            </a:r>
          </a:p>
        </p:txBody>
      </p:sp>
      <p:sp>
        <p:nvSpPr>
          <p:cNvPr id="4" name="Slide Number Placeholder 3"/>
          <p:cNvSpPr>
            <a:spLocks noGrp="1"/>
          </p:cNvSpPr>
          <p:nvPr>
            <p:ph type="sldNum" sz="quarter" idx="5"/>
          </p:nvPr>
        </p:nvSpPr>
        <p:spPr/>
        <p:txBody>
          <a:bodyPr/>
          <a:lstStyle/>
          <a:p>
            <a:fld id="{5264EF41-9B1D-47C1-97C9-383533426F35}" type="slidenum">
              <a:rPr lang="en-US" smtClean="0"/>
              <a:t>12</a:t>
            </a:fld>
            <a:endParaRPr lang="en-US"/>
          </a:p>
        </p:txBody>
      </p:sp>
    </p:spTree>
    <p:extLst>
      <p:ext uri="{BB962C8B-B14F-4D97-AF65-F5344CB8AC3E}">
        <p14:creationId xmlns:p14="http://schemas.microsoft.com/office/powerpoint/2010/main" val="1721358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summary, we proposed a conceptually simple merge-and-replay strategy. It can reduce redundant propagation by consolidating equivalent value flows and enhance the precision by pruning spurious value flows. By merging and pruning, the overall performance of the analysis can be boosted. </a:t>
            </a:r>
          </a:p>
        </p:txBody>
      </p:sp>
      <p:sp>
        <p:nvSpPr>
          <p:cNvPr id="4" name="Slide Number Placeholder 3"/>
          <p:cNvSpPr>
            <a:spLocks noGrp="1"/>
          </p:cNvSpPr>
          <p:nvPr>
            <p:ph type="sldNum" sz="quarter" idx="5"/>
          </p:nvPr>
        </p:nvSpPr>
        <p:spPr/>
        <p:txBody>
          <a:bodyPr/>
          <a:lstStyle/>
          <a:p>
            <a:fld id="{5264EF41-9B1D-47C1-97C9-383533426F35}" type="slidenum">
              <a:rPr lang="en-US" smtClean="0"/>
              <a:t>13</a:t>
            </a:fld>
            <a:endParaRPr lang="en-US"/>
          </a:p>
        </p:txBody>
      </p:sp>
    </p:spTree>
    <p:extLst>
      <p:ext uri="{BB962C8B-B14F-4D97-AF65-F5344CB8AC3E}">
        <p14:creationId xmlns:p14="http://schemas.microsoft.com/office/powerpoint/2010/main" val="384533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formalized the merge and replay strategy into the </a:t>
            </a:r>
            <a:r>
              <a:rPr lang="en-US" dirty="0" err="1"/>
              <a:t>mergedroid</a:t>
            </a:r>
            <a:r>
              <a:rPr lang="en-US" dirty="0"/>
              <a:t> algorithm. Here is an overview.</a:t>
            </a:r>
          </a:p>
        </p:txBody>
      </p:sp>
      <p:sp>
        <p:nvSpPr>
          <p:cNvPr id="4" name="Slide Number Placeholder 3"/>
          <p:cNvSpPr>
            <a:spLocks noGrp="1"/>
          </p:cNvSpPr>
          <p:nvPr>
            <p:ph type="sldNum" sz="quarter" idx="5"/>
          </p:nvPr>
        </p:nvSpPr>
        <p:spPr/>
        <p:txBody>
          <a:bodyPr/>
          <a:lstStyle/>
          <a:p>
            <a:fld id="{5264EF41-9B1D-47C1-97C9-383533426F35}" type="slidenum">
              <a:rPr lang="en-US" smtClean="0"/>
              <a:t>14</a:t>
            </a:fld>
            <a:endParaRPr lang="en-US"/>
          </a:p>
        </p:txBody>
      </p:sp>
    </p:spTree>
    <p:extLst>
      <p:ext uri="{BB962C8B-B14F-4D97-AF65-F5344CB8AC3E}">
        <p14:creationId xmlns:p14="http://schemas.microsoft.com/office/powerpoint/2010/main" val="417130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implemented our algorithm on top of </a:t>
            </a:r>
            <a:r>
              <a:rPr lang="en-US" dirty="0" err="1"/>
              <a:t>FlowDroid</a:t>
            </a:r>
            <a:r>
              <a:rPr lang="en-US" dirty="0"/>
              <a:t> in about 400 lines of Java code. The source code is available at this site. </a:t>
            </a:r>
          </a:p>
        </p:txBody>
      </p:sp>
      <p:sp>
        <p:nvSpPr>
          <p:cNvPr id="4" name="Slide Number Placeholder 3"/>
          <p:cNvSpPr>
            <a:spLocks noGrp="1"/>
          </p:cNvSpPr>
          <p:nvPr>
            <p:ph type="sldNum" sz="quarter" idx="5"/>
          </p:nvPr>
        </p:nvSpPr>
        <p:spPr/>
        <p:txBody>
          <a:bodyPr/>
          <a:lstStyle/>
          <a:p>
            <a:fld id="{5264EF41-9B1D-47C1-97C9-383533426F35}" type="slidenum">
              <a:rPr lang="en-US" smtClean="0"/>
              <a:t>15</a:t>
            </a:fld>
            <a:endParaRPr lang="en-US"/>
          </a:p>
        </p:txBody>
      </p:sp>
    </p:spTree>
    <p:extLst>
      <p:ext uri="{BB962C8B-B14F-4D97-AF65-F5344CB8AC3E}">
        <p14:creationId xmlns:p14="http://schemas.microsoft.com/office/powerpoint/2010/main" val="947827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evaluate </a:t>
            </a:r>
            <a:r>
              <a:rPr lang="en-US" dirty="0" err="1"/>
              <a:t>MergeDroid</a:t>
            </a:r>
            <a:r>
              <a:rPr lang="en-US" dirty="0"/>
              <a:t> against </a:t>
            </a:r>
            <a:r>
              <a:rPr lang="en-US" dirty="0" err="1"/>
              <a:t>FlowDroid</a:t>
            </a:r>
            <a:r>
              <a:rPr lang="en-US" dirty="0"/>
              <a:t>, we used a set of applications from both previous papers and f-droid, an open-source application catalog for Android platform. For </a:t>
            </a:r>
            <a:r>
              <a:rPr lang="en-US"/>
              <a:t>each application</a:t>
            </a:r>
            <a:r>
              <a:rPr lang="en-US" dirty="0"/>
              <a:t>, we allocated a 3-hour time budget and 256 GB memory budget. And we evaluated both tools on precision, analysis time and memory usage. </a:t>
            </a:r>
          </a:p>
        </p:txBody>
      </p:sp>
      <p:sp>
        <p:nvSpPr>
          <p:cNvPr id="4" name="Slide Number Placeholder 3"/>
          <p:cNvSpPr>
            <a:spLocks noGrp="1"/>
          </p:cNvSpPr>
          <p:nvPr>
            <p:ph type="sldNum" sz="quarter" idx="5"/>
          </p:nvPr>
        </p:nvSpPr>
        <p:spPr/>
        <p:txBody>
          <a:bodyPr/>
          <a:lstStyle/>
          <a:p>
            <a:fld id="{5264EF41-9B1D-47C1-97C9-383533426F35}" type="slidenum">
              <a:rPr lang="en-US" smtClean="0"/>
              <a:t>16</a:t>
            </a:fld>
            <a:endParaRPr lang="en-US"/>
          </a:p>
        </p:txBody>
      </p:sp>
    </p:spTree>
    <p:extLst>
      <p:ext uri="{BB962C8B-B14F-4D97-AF65-F5344CB8AC3E}">
        <p14:creationId xmlns:p14="http://schemas.microsoft.com/office/powerpoint/2010/main" val="153816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validated the correctness of the implementation using 2 benchmarks with ground truth. For the 34 apps that can be analyzed by both tools, </a:t>
            </a:r>
            <a:r>
              <a:rPr lang="en-US" dirty="0" err="1"/>
              <a:t>MergeDroid</a:t>
            </a:r>
            <a:r>
              <a:rPr lang="en-US" dirty="0"/>
              <a:t> reduces the number of leak warnings reported by </a:t>
            </a:r>
            <a:r>
              <a:rPr lang="en-US" dirty="0" err="1"/>
              <a:t>FlowDroid</a:t>
            </a:r>
            <a:r>
              <a:rPr lang="en-US" dirty="0"/>
              <a:t> by 19.2 percent on average.</a:t>
            </a:r>
          </a:p>
        </p:txBody>
      </p:sp>
      <p:sp>
        <p:nvSpPr>
          <p:cNvPr id="4" name="Slide Number Placeholder 3"/>
          <p:cNvSpPr>
            <a:spLocks noGrp="1"/>
          </p:cNvSpPr>
          <p:nvPr>
            <p:ph type="sldNum" sz="quarter" idx="5"/>
          </p:nvPr>
        </p:nvSpPr>
        <p:spPr/>
        <p:txBody>
          <a:bodyPr/>
          <a:lstStyle/>
          <a:p>
            <a:fld id="{5264EF41-9B1D-47C1-97C9-383533426F35}" type="slidenum">
              <a:rPr lang="en-US" smtClean="0"/>
              <a:t>17</a:t>
            </a:fld>
            <a:endParaRPr lang="en-US"/>
          </a:p>
        </p:txBody>
      </p:sp>
    </p:spTree>
    <p:extLst>
      <p:ext uri="{BB962C8B-B14F-4D97-AF65-F5344CB8AC3E}">
        <p14:creationId xmlns:p14="http://schemas.microsoft.com/office/powerpoint/2010/main" val="3945975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MergeDroid</a:t>
            </a:r>
            <a:r>
              <a:rPr lang="en-US" dirty="0"/>
              <a:t> can improve the efficiency of </a:t>
            </a:r>
            <a:r>
              <a:rPr lang="en-US" dirty="0" err="1"/>
              <a:t>FlowDroid</a:t>
            </a:r>
            <a:r>
              <a:rPr lang="en-US" dirty="0"/>
              <a:t>. As we can see, it can speed up </a:t>
            </a:r>
            <a:r>
              <a:rPr lang="en-US" dirty="0" err="1"/>
              <a:t>up</a:t>
            </a:r>
            <a:r>
              <a:rPr lang="en-US" dirty="0"/>
              <a:t> to 137.9 times, And it can scale 6 more applications that running out of time by </a:t>
            </a:r>
            <a:r>
              <a:rPr lang="en-US" dirty="0" err="1"/>
              <a:t>FlowDroid</a:t>
            </a:r>
            <a:r>
              <a:rPr lang="en-US" dirty="0"/>
              <a:t>.</a:t>
            </a:r>
          </a:p>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18</a:t>
            </a:fld>
            <a:endParaRPr lang="en-US"/>
          </a:p>
        </p:txBody>
      </p:sp>
    </p:spTree>
    <p:extLst>
      <p:ext uri="{BB962C8B-B14F-4D97-AF65-F5344CB8AC3E}">
        <p14:creationId xmlns:p14="http://schemas.microsoft.com/office/powerpoint/2010/main" val="912820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demonstrate memory reduction, we recorded the maximum memory used during the analysis. As we can see</a:t>
            </a:r>
            <a:r>
              <a:rPr lang="en-US"/>
              <a:t>, it </a:t>
            </a:r>
            <a:r>
              <a:rPr lang="en-US" dirty="0"/>
              <a:t>can reduce the peak memory usage by 5.2 times on average.</a:t>
            </a:r>
          </a:p>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19</a:t>
            </a:fld>
            <a:endParaRPr lang="en-US"/>
          </a:p>
        </p:txBody>
      </p:sp>
    </p:spTree>
    <p:extLst>
      <p:ext uri="{BB962C8B-B14F-4D97-AF65-F5344CB8AC3E}">
        <p14:creationId xmlns:p14="http://schemas.microsoft.com/office/powerpoint/2010/main" val="121504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static taint analysis. Software applications are everywhere, they can read, store and transmit our sensitive information, such as… </a:t>
            </a:r>
          </a:p>
        </p:txBody>
      </p:sp>
      <p:sp>
        <p:nvSpPr>
          <p:cNvPr id="4" name="Slide Number Placeholder 3"/>
          <p:cNvSpPr>
            <a:spLocks noGrp="1"/>
          </p:cNvSpPr>
          <p:nvPr>
            <p:ph type="sldNum" sz="quarter" idx="5"/>
          </p:nvPr>
        </p:nvSpPr>
        <p:spPr/>
        <p:txBody>
          <a:bodyPr/>
          <a:lstStyle/>
          <a:p>
            <a:fld id="{5264EF41-9B1D-47C1-97C9-383533426F35}" type="slidenum">
              <a:rPr lang="en-US" smtClean="0"/>
              <a:t>2</a:t>
            </a:fld>
            <a:endParaRPr lang="en-US"/>
          </a:p>
        </p:txBody>
      </p:sp>
    </p:spTree>
    <p:extLst>
      <p:ext uri="{BB962C8B-B14F-4D97-AF65-F5344CB8AC3E}">
        <p14:creationId xmlns:p14="http://schemas.microsoft.com/office/powerpoint/2010/main" val="8433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4EF41-9B1D-47C1-97C9-383533426F35}" type="slidenum">
              <a:rPr lang="en-US" smtClean="0"/>
              <a:t>20</a:t>
            </a:fld>
            <a:endParaRPr lang="en-US"/>
          </a:p>
        </p:txBody>
      </p:sp>
    </p:spTree>
    <p:extLst>
      <p:ext uri="{BB962C8B-B14F-4D97-AF65-F5344CB8AC3E}">
        <p14:creationId xmlns:p14="http://schemas.microsoft.com/office/powerpoint/2010/main" val="272184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analysis tracks the flows of tainted data from sources to observe if they can reach to sink. Here is a tiny program and its graph representation. If we follow the flow of tainted data x, we can conclude that there is a data leak in this program.</a:t>
            </a:r>
          </a:p>
        </p:txBody>
      </p:sp>
      <p:sp>
        <p:nvSpPr>
          <p:cNvPr id="4" name="Slide Number Placeholder 3"/>
          <p:cNvSpPr>
            <a:spLocks noGrp="1"/>
          </p:cNvSpPr>
          <p:nvPr>
            <p:ph type="sldNum" sz="quarter" idx="5"/>
          </p:nvPr>
        </p:nvSpPr>
        <p:spPr/>
        <p:txBody>
          <a:bodyPr/>
          <a:lstStyle/>
          <a:p>
            <a:fld id="{5264EF41-9B1D-47C1-97C9-383533426F35}" type="slidenum">
              <a:rPr lang="en-US" smtClean="0"/>
              <a:t>3</a:t>
            </a:fld>
            <a:endParaRPr lang="en-US"/>
          </a:p>
        </p:txBody>
      </p:sp>
    </p:spTree>
    <p:extLst>
      <p:ext uri="{BB962C8B-B14F-4D97-AF65-F5344CB8AC3E}">
        <p14:creationId xmlns:p14="http://schemas.microsoft.com/office/powerpoint/2010/main" val="2381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taint analysis is an active research area, it can be used to ensure security for web applications, prevent information leaks on Android platform, and detect memory leaks.</a:t>
            </a:r>
          </a:p>
        </p:txBody>
      </p:sp>
      <p:sp>
        <p:nvSpPr>
          <p:cNvPr id="4" name="Slide Number Placeholder 3"/>
          <p:cNvSpPr>
            <a:spLocks noGrp="1"/>
          </p:cNvSpPr>
          <p:nvPr>
            <p:ph type="sldNum" sz="quarter" idx="5"/>
          </p:nvPr>
        </p:nvSpPr>
        <p:spPr/>
        <p:txBody>
          <a:bodyPr/>
          <a:lstStyle/>
          <a:p>
            <a:fld id="{5264EF41-9B1D-47C1-97C9-383533426F35}" type="slidenum">
              <a:rPr lang="en-US" smtClean="0"/>
              <a:t>4</a:t>
            </a:fld>
            <a:endParaRPr lang="en-US"/>
          </a:p>
        </p:txBody>
      </p:sp>
    </p:spTree>
    <p:extLst>
      <p:ext uri="{BB962C8B-B14F-4D97-AF65-F5344CB8AC3E}">
        <p14:creationId xmlns:p14="http://schemas.microsoft.com/office/powerpoint/2010/main" val="413201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taint analysis can be modeled and solved in different ways. Now we only focus on IFDS-Based taint analysis. </a:t>
            </a:r>
          </a:p>
          <a:p>
            <a:endParaRPr lang="en-US" dirty="0"/>
          </a:p>
          <a:p>
            <a:r>
              <a:rPr lang="en-US" dirty="0"/>
              <a:t>It utilizes the IFDS framework, which can solve a large class of interprocedural distributive analyses by transforming them into graph reachability problems. It is highly precise because it ensures both context and flow sensitivity.</a:t>
            </a:r>
          </a:p>
        </p:txBody>
      </p:sp>
      <p:sp>
        <p:nvSpPr>
          <p:cNvPr id="4" name="Slide Number Placeholder 3"/>
          <p:cNvSpPr>
            <a:spLocks noGrp="1"/>
          </p:cNvSpPr>
          <p:nvPr>
            <p:ph type="sldNum" sz="quarter" idx="5"/>
          </p:nvPr>
        </p:nvSpPr>
        <p:spPr/>
        <p:txBody>
          <a:bodyPr/>
          <a:lstStyle/>
          <a:p>
            <a:fld id="{5264EF41-9B1D-47C1-97C9-383533426F35}" type="slidenum">
              <a:rPr lang="en-US" smtClean="0"/>
              <a:t>5</a:t>
            </a:fld>
            <a:endParaRPr lang="en-US"/>
          </a:p>
        </p:txBody>
      </p:sp>
    </p:spTree>
    <p:extLst>
      <p:ext uri="{BB962C8B-B14F-4D97-AF65-F5344CB8AC3E}">
        <p14:creationId xmlns:p14="http://schemas.microsoft.com/office/powerpoint/2010/main" val="258657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IFDS-Based taint analysis employs two mutually iterative passes. One for identifying taints forwards, and another one for detecting aliases backwards.</a:t>
            </a:r>
          </a:p>
          <a:p>
            <a:endParaRPr lang="en-US" dirty="0"/>
          </a:p>
          <a:p>
            <a:r>
              <a:rPr lang="en-US" dirty="0"/>
              <a:t>Let’s see how it works by running this example. From now on, we use blue arrows, red arrows and dashed arrows to represent forward analysis, backward analysis, and the interactions between analyses, respectively. We can see when x is stored into </a:t>
            </a:r>
            <a:r>
              <a:rPr lang="en-US" dirty="0" err="1"/>
              <a:t>p.f</a:t>
            </a:r>
            <a:r>
              <a:rPr lang="en-US" dirty="0"/>
              <a:t>, a backward alias analysis is triggered for searching aliases of </a:t>
            </a:r>
            <a:r>
              <a:rPr lang="en-US" dirty="0" err="1"/>
              <a:t>p.f</a:t>
            </a:r>
            <a:r>
              <a:rPr lang="en-US" dirty="0"/>
              <a:t>. And when </a:t>
            </a:r>
            <a:r>
              <a:rPr lang="en-US" dirty="0" err="1"/>
              <a:t>q.f</a:t>
            </a:r>
            <a:r>
              <a:rPr lang="en-US" dirty="0"/>
              <a:t> is found, it is propagated forwards and a data leak is reported. </a:t>
            </a:r>
          </a:p>
        </p:txBody>
      </p:sp>
      <p:sp>
        <p:nvSpPr>
          <p:cNvPr id="4" name="Slide Number Placeholder 3"/>
          <p:cNvSpPr>
            <a:spLocks noGrp="1"/>
          </p:cNvSpPr>
          <p:nvPr>
            <p:ph type="sldNum" sz="quarter" idx="5"/>
          </p:nvPr>
        </p:nvSpPr>
        <p:spPr/>
        <p:txBody>
          <a:bodyPr/>
          <a:lstStyle/>
          <a:p>
            <a:fld id="{5264EF41-9B1D-47C1-97C9-383533426F35}" type="slidenum">
              <a:rPr lang="en-US" smtClean="0"/>
              <a:t>6</a:t>
            </a:fld>
            <a:endParaRPr lang="en-US"/>
          </a:p>
        </p:txBody>
      </p:sp>
    </p:spTree>
    <p:extLst>
      <p:ext uri="{BB962C8B-B14F-4D97-AF65-F5344CB8AC3E}">
        <p14:creationId xmlns:p14="http://schemas.microsoft.com/office/powerpoint/2010/main" val="254549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flow sensitivity may be lost during the interactions of the interleaved solvers. This program looks like the previous one, we just added a new sink and reordered some statements. First, x is tainted, an alias analysis is triggered, and then we found </a:t>
            </a:r>
            <a:r>
              <a:rPr lang="en-US" dirty="0" err="1"/>
              <a:t>q.f</a:t>
            </a:r>
            <a:r>
              <a:rPr lang="en-US" dirty="0"/>
              <a:t> aliases with </a:t>
            </a:r>
            <a:r>
              <a:rPr lang="en-US" dirty="0" err="1"/>
              <a:t>p.f</a:t>
            </a:r>
            <a:r>
              <a:rPr lang="en-US" dirty="0"/>
              <a:t>, and finally, the analysis reports 2 leaks, one at line 2 and one at line 5, the one at line 2 is a false positive. This is because at line 2, </a:t>
            </a:r>
            <a:r>
              <a:rPr lang="en-US" dirty="0" err="1"/>
              <a:t>q.f</a:t>
            </a:r>
            <a:r>
              <a:rPr lang="en-US" dirty="0"/>
              <a:t> aliases with </a:t>
            </a:r>
            <a:r>
              <a:rPr lang="en-US" dirty="0" err="1"/>
              <a:t>p.f</a:t>
            </a:r>
            <a:r>
              <a:rPr lang="en-US" dirty="0"/>
              <a:t>, but x is yet to be tainted.</a:t>
            </a:r>
          </a:p>
          <a:p>
            <a:endParaRPr lang="en-US" dirty="0"/>
          </a:p>
          <a:p>
            <a:r>
              <a:rPr lang="en-US" dirty="0" err="1"/>
              <a:t>FlowDroid</a:t>
            </a:r>
            <a:r>
              <a:rPr lang="en-US" dirty="0"/>
              <a:t> recovers flow sensitivity between the interleaved solvers by introducing activation statements. Whenever an alias analysis is triggered, the data fact is decorated by the current statement, which is called activation statement. In this example, </a:t>
            </a:r>
            <a:r>
              <a:rPr lang="en-US" dirty="0" err="1"/>
              <a:t>p.f</a:t>
            </a:r>
            <a:r>
              <a:rPr lang="en-US" dirty="0"/>
              <a:t> is decorated with line 4, and </a:t>
            </a:r>
            <a:r>
              <a:rPr lang="en-US" dirty="0" err="1"/>
              <a:t>q.f</a:t>
            </a:r>
            <a:r>
              <a:rPr lang="en-US" dirty="0"/>
              <a:t> is also decorated with line 4. This time, </a:t>
            </a:r>
            <a:r>
              <a:rPr lang="en-US" dirty="0" err="1"/>
              <a:t>q.f</a:t>
            </a:r>
            <a:r>
              <a:rPr lang="en-US" dirty="0"/>
              <a:t> at line 2 will not be reported as a leak, because </a:t>
            </a:r>
            <a:r>
              <a:rPr lang="en-US" dirty="0" err="1"/>
              <a:t>q.f</a:t>
            </a:r>
            <a:r>
              <a:rPr lang="en-US" dirty="0"/>
              <a:t> will only be activated and become a real taint at line 4.</a:t>
            </a:r>
          </a:p>
          <a:p>
            <a:endParaRPr lang="en-US" dirty="0"/>
          </a:p>
          <a:p>
            <a:r>
              <a:rPr lang="en-US" dirty="0"/>
              <a:t>Although this mechanism achieves a highly precise taint analysis, it has two limitations. </a:t>
            </a:r>
          </a:p>
        </p:txBody>
      </p:sp>
      <p:sp>
        <p:nvSpPr>
          <p:cNvPr id="4" name="Slide Number Placeholder 3"/>
          <p:cNvSpPr>
            <a:spLocks noGrp="1"/>
          </p:cNvSpPr>
          <p:nvPr>
            <p:ph type="sldNum" sz="quarter" idx="5"/>
          </p:nvPr>
        </p:nvSpPr>
        <p:spPr/>
        <p:txBody>
          <a:bodyPr/>
          <a:lstStyle/>
          <a:p>
            <a:fld id="{5264EF41-9B1D-47C1-97C9-383533426F35}" type="slidenum">
              <a:rPr lang="en-US" smtClean="0"/>
              <a:t>7</a:t>
            </a:fld>
            <a:endParaRPr lang="en-US"/>
          </a:p>
        </p:txBody>
      </p:sp>
    </p:spTree>
    <p:extLst>
      <p:ext uri="{BB962C8B-B14F-4D97-AF65-F5344CB8AC3E}">
        <p14:creationId xmlns:p14="http://schemas.microsoft.com/office/powerpoint/2010/main" val="259728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limitation is that it allows redundant propagation. When the data facts with the same data abstraction but with different activation statements propagated from a callee to its caller, all propagation in the transitive callers is redundant. Which is detrimental to the performance of the analysis.</a:t>
            </a:r>
          </a:p>
        </p:txBody>
      </p:sp>
      <p:sp>
        <p:nvSpPr>
          <p:cNvPr id="4" name="Slide Number Placeholder 3"/>
          <p:cNvSpPr>
            <a:spLocks noGrp="1"/>
          </p:cNvSpPr>
          <p:nvPr>
            <p:ph type="sldNum" sz="quarter" idx="5"/>
          </p:nvPr>
        </p:nvSpPr>
        <p:spPr/>
        <p:txBody>
          <a:bodyPr/>
          <a:lstStyle/>
          <a:p>
            <a:fld id="{5264EF41-9B1D-47C1-97C9-383533426F35}" type="slidenum">
              <a:rPr lang="en-US" smtClean="0"/>
              <a:t>8</a:t>
            </a:fld>
            <a:endParaRPr lang="en-US"/>
          </a:p>
        </p:txBody>
      </p:sp>
    </p:spTree>
    <p:extLst>
      <p:ext uri="{BB962C8B-B14F-4D97-AF65-F5344CB8AC3E}">
        <p14:creationId xmlns:p14="http://schemas.microsoft.com/office/powerpoint/2010/main" val="149538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limitation is that it overlooks contexts of activation statements. In this example, the method foo is invoked under 2 different contexts. When it is called at line 8, p aliases with q, so there is a leak at line 15. However, when it is called at line 22, r aliases with q, but neither r nor q aliases with p, so there is no data leak at line 17. Because the contexts of activation statements are overlooked in </a:t>
            </a:r>
            <a:r>
              <a:rPr lang="en-US" dirty="0" err="1"/>
              <a:t>FlowDroid</a:t>
            </a:r>
            <a:r>
              <a:rPr lang="en-US" dirty="0"/>
              <a:t>, </a:t>
            </a:r>
            <a:r>
              <a:rPr lang="en-US" dirty="0" err="1"/>
              <a:t>q.f</a:t>
            </a:r>
            <a:r>
              <a:rPr lang="en-US" dirty="0"/>
              <a:t> under context &lt;main, foo&gt; can be propagated into method bar, so it will report a data leak at line 17, which is a false positive. </a:t>
            </a:r>
          </a:p>
        </p:txBody>
      </p:sp>
      <p:sp>
        <p:nvSpPr>
          <p:cNvPr id="4" name="Slide Number Placeholder 3"/>
          <p:cNvSpPr>
            <a:spLocks noGrp="1"/>
          </p:cNvSpPr>
          <p:nvPr>
            <p:ph type="sldNum" sz="quarter" idx="5"/>
          </p:nvPr>
        </p:nvSpPr>
        <p:spPr/>
        <p:txBody>
          <a:bodyPr/>
          <a:lstStyle/>
          <a:p>
            <a:fld id="{5264EF41-9B1D-47C1-97C9-383533426F35}" type="slidenum">
              <a:rPr lang="en-US" smtClean="0"/>
              <a:t>9</a:t>
            </a:fld>
            <a:endParaRPr lang="en-US"/>
          </a:p>
        </p:txBody>
      </p:sp>
    </p:spTree>
    <p:extLst>
      <p:ext uri="{BB962C8B-B14F-4D97-AF65-F5344CB8AC3E}">
        <p14:creationId xmlns:p14="http://schemas.microsoft.com/office/powerpoint/2010/main" val="282000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DC8BBE-92B9-4D89-B279-3825FEAD671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129640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C8BBE-92B9-4D89-B279-3825FEAD671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242164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C8BBE-92B9-4D89-B279-3825FEAD671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229497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C8BBE-92B9-4D89-B279-3825FEAD671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34293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C8BBE-92B9-4D89-B279-3825FEAD671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10655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C8BBE-92B9-4D89-B279-3825FEAD671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281269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C8BBE-92B9-4D89-B279-3825FEAD671F}"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168860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C8BBE-92B9-4D89-B279-3825FEAD671F}"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404727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C8BBE-92B9-4D89-B279-3825FEAD671F}"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159003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DC8BBE-92B9-4D89-B279-3825FEAD671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151890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DC8BBE-92B9-4D89-B279-3825FEAD671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1472D-8C5A-4024-8409-BB779AB3F015}" type="slidenum">
              <a:rPr lang="en-US" smtClean="0"/>
              <a:t>‹#›</a:t>
            </a:fld>
            <a:endParaRPr lang="en-US"/>
          </a:p>
        </p:txBody>
      </p:sp>
    </p:spTree>
    <p:extLst>
      <p:ext uri="{BB962C8B-B14F-4D97-AF65-F5344CB8AC3E}">
        <p14:creationId xmlns:p14="http://schemas.microsoft.com/office/powerpoint/2010/main" val="75330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C8BBE-92B9-4D89-B279-3825FEAD671F}" type="datetimeFigureOut">
              <a:rPr lang="en-US" smtClean="0"/>
              <a:t>9/12/2023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1472D-8C5A-4024-8409-BB779AB3F015}" type="slidenum">
              <a:rPr lang="en-US" smtClean="0"/>
              <a:t>‹#›</a:t>
            </a:fld>
            <a:endParaRPr lang="en-US"/>
          </a:p>
        </p:txBody>
      </p:sp>
    </p:spTree>
    <p:extLst>
      <p:ext uri="{BB962C8B-B14F-4D97-AF65-F5344CB8AC3E}">
        <p14:creationId xmlns:p14="http://schemas.microsoft.com/office/powerpoint/2010/main" val="906796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44B7F2-B64E-B8F9-F5E5-0691852C0AF1}"/>
              </a:ext>
            </a:extLst>
          </p:cNvPr>
          <p:cNvSpPr>
            <a:spLocks noGrp="1"/>
          </p:cNvSpPr>
          <p:nvPr>
            <p:ph type="subTitle" idx="1"/>
          </p:nvPr>
        </p:nvSpPr>
        <p:spPr>
          <a:xfrm>
            <a:off x="1142999" y="2921529"/>
            <a:ext cx="6858000" cy="3159635"/>
          </a:xfrm>
        </p:spPr>
        <p:txBody>
          <a:bodyPr>
            <a:normAutofit/>
          </a:bodyPr>
          <a:lstStyle/>
          <a:p>
            <a:r>
              <a:rPr lang="en-US" sz="2000" dirty="0"/>
              <a:t>Yujiang Gui</a:t>
            </a:r>
            <a:r>
              <a:rPr lang="en-US" sz="2000" baseline="30000" dirty="0"/>
              <a:t>*</a:t>
            </a:r>
            <a:r>
              <a:rPr lang="en-US" sz="2000" dirty="0"/>
              <a:t>, </a:t>
            </a:r>
            <a:r>
              <a:rPr lang="en-US" sz="2000" dirty="0" err="1"/>
              <a:t>Dongjie</a:t>
            </a:r>
            <a:r>
              <a:rPr lang="en-US" sz="2000" dirty="0"/>
              <a:t> He</a:t>
            </a:r>
            <a:r>
              <a:rPr lang="en-US" sz="2000" baseline="30000" dirty="0"/>
              <a:t>*†</a:t>
            </a:r>
            <a:r>
              <a:rPr lang="en-US" sz="1200" dirty="0"/>
              <a:t> </a:t>
            </a:r>
            <a:r>
              <a:rPr lang="en-US" sz="1600" dirty="0"/>
              <a:t> </a:t>
            </a:r>
            <a:r>
              <a:rPr lang="en-US" sz="2000" dirty="0"/>
              <a:t>and Jingling Xue</a:t>
            </a:r>
            <a:r>
              <a:rPr lang="en-US" sz="2000" baseline="30000" dirty="0"/>
              <a:t>†</a:t>
            </a:r>
            <a:endParaRPr lang="en-US" sz="2000" dirty="0"/>
          </a:p>
          <a:p>
            <a:endParaRPr lang="en-US" sz="1500" dirty="0"/>
          </a:p>
          <a:p>
            <a:pPr>
              <a:lnSpc>
                <a:spcPct val="50000"/>
              </a:lnSpc>
            </a:pPr>
            <a:r>
              <a:rPr lang="en-US" sz="1500" dirty="0"/>
              <a:t>School of Computer Science and Engineering</a:t>
            </a:r>
          </a:p>
          <a:p>
            <a:pPr>
              <a:lnSpc>
                <a:spcPct val="50000"/>
              </a:lnSpc>
            </a:pPr>
            <a:r>
              <a:rPr lang="en-US" sz="1500" dirty="0"/>
              <a:t>University of New South Wales</a:t>
            </a:r>
          </a:p>
          <a:p>
            <a:endParaRPr lang="en-US" sz="1500" dirty="0"/>
          </a:p>
          <a:p>
            <a:endParaRPr lang="en-US" sz="1500" dirty="0"/>
          </a:p>
          <a:p>
            <a:r>
              <a:rPr lang="en-US" sz="1800" dirty="0"/>
              <a:t>Presenter: Yujiang Gui</a:t>
            </a:r>
          </a:p>
          <a:p>
            <a:r>
              <a:rPr lang="en-US" sz="1800" dirty="0"/>
              <a:t>38</a:t>
            </a:r>
            <a:r>
              <a:rPr lang="en-US" sz="1800" baseline="30000" dirty="0"/>
              <a:t>th</a:t>
            </a:r>
            <a:r>
              <a:rPr lang="en-US" sz="1800" dirty="0"/>
              <a:t> ASE, September 2023</a:t>
            </a:r>
          </a:p>
        </p:txBody>
      </p:sp>
      <p:pic>
        <p:nvPicPr>
          <p:cNvPr id="1026" name="Picture 2" descr="new UNSW logo png vertical crest">
            <a:extLst>
              <a:ext uri="{FF2B5EF4-FFF2-40B4-BE49-F238E27FC236}">
                <a16:creationId xmlns:a16="http://schemas.microsoft.com/office/drawing/2014/main" id="{1D4F162C-FFA8-A788-7CE6-35EF330BD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076" y="4501346"/>
            <a:ext cx="1167923" cy="12180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2CA9DF-65BC-3BFE-32BA-2B3050C6D76D}"/>
              </a:ext>
            </a:extLst>
          </p:cNvPr>
          <p:cNvSpPr/>
          <p:nvPr/>
        </p:nvSpPr>
        <p:spPr>
          <a:xfrm>
            <a:off x="487545" y="1225942"/>
            <a:ext cx="8168909" cy="1311937"/>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Merge-Replay: Efficient IFDS-Based Taint Analysis</a:t>
            </a:r>
          </a:p>
          <a:p>
            <a:pPr algn="ctr"/>
            <a:r>
              <a:rPr lang="en-US" sz="2400" b="1" dirty="0"/>
              <a:t>by Consolidating Equivalent Value Flows</a:t>
            </a:r>
          </a:p>
        </p:txBody>
      </p:sp>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 </a:t>
            </a:r>
          </a:p>
        </p:txBody>
      </p:sp>
      <p:sp>
        <p:nvSpPr>
          <p:cNvPr id="2" name="TextBox 1">
            <a:extLst>
              <a:ext uri="{FF2B5EF4-FFF2-40B4-BE49-F238E27FC236}">
                <a16:creationId xmlns:a16="http://schemas.microsoft.com/office/drawing/2014/main" id="{3E776036-CD43-96BF-F8B0-9003AD336479}"/>
              </a:ext>
            </a:extLst>
          </p:cNvPr>
          <p:cNvSpPr txBox="1"/>
          <p:nvPr/>
        </p:nvSpPr>
        <p:spPr>
          <a:xfrm>
            <a:off x="487544" y="6078499"/>
            <a:ext cx="8168909" cy="461665"/>
          </a:xfrm>
          <a:prstGeom prst="rect">
            <a:avLst/>
          </a:prstGeom>
          <a:noFill/>
        </p:spPr>
        <p:txBody>
          <a:bodyPr wrap="square" rtlCol="0">
            <a:spAutoFit/>
          </a:bodyPr>
          <a:lstStyle/>
          <a:p>
            <a:r>
              <a:rPr lang="en-US" sz="1200" dirty="0"/>
              <a:t>∗, † The first two authors contributed equally and are listed in alphabetical order by their last names, while the last two authors share corresponding authorship. </a:t>
            </a:r>
          </a:p>
        </p:txBody>
      </p:sp>
    </p:spTree>
    <p:extLst>
      <p:ext uri="{BB962C8B-B14F-4D97-AF65-F5344CB8AC3E}">
        <p14:creationId xmlns:p14="http://schemas.microsoft.com/office/powerpoint/2010/main" val="275284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7</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Merge-Replay Strategy</a:t>
            </a:r>
          </a:p>
        </p:txBody>
      </p:sp>
      <p:sp>
        <p:nvSpPr>
          <p:cNvPr id="3" name="TextBox 2">
            <a:extLst>
              <a:ext uri="{FF2B5EF4-FFF2-40B4-BE49-F238E27FC236}">
                <a16:creationId xmlns:a16="http://schemas.microsoft.com/office/drawing/2014/main" id="{696EF741-5069-F294-4ADE-C834CAE3A0B0}"/>
              </a:ext>
            </a:extLst>
          </p:cNvPr>
          <p:cNvSpPr txBox="1"/>
          <p:nvPr/>
        </p:nvSpPr>
        <p:spPr>
          <a:xfrm>
            <a:off x="5341862" y="3577376"/>
            <a:ext cx="3163911" cy="2585323"/>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10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 {</a:t>
            </a:r>
          </a:p>
          <a:p>
            <a:r>
              <a:rPr lang="en-US" altLang="zh-CN" dirty="0">
                <a:latin typeface="Consolas" panose="020B0609020204030204" pitchFamily="49" charset="0"/>
              </a:rPr>
              <a:t>11   </a:t>
            </a:r>
            <a:r>
              <a:rPr lang="en-US" altLang="zh-CN" dirty="0">
                <a:solidFill>
                  <a:schemeClr val="accent1"/>
                </a:solidFill>
                <a:latin typeface="Consolas" panose="020B0609020204030204" pitchFamily="49" charset="0"/>
              </a:rPr>
              <a:t>if</a:t>
            </a:r>
            <a:r>
              <a:rPr lang="en-US" altLang="zh-CN" dirty="0">
                <a:latin typeface="Consolas" panose="020B0609020204030204" pitchFamily="49" charset="0"/>
              </a:rPr>
              <a:t> (…) {</a:t>
            </a:r>
          </a:p>
          <a:p>
            <a:r>
              <a:rPr lang="en-US" altLang="zh-CN" dirty="0">
                <a:latin typeface="Consolas" panose="020B0609020204030204" pitchFamily="49" charset="0"/>
              </a:rPr>
              <a:t>12     </a:t>
            </a:r>
            <a:r>
              <a:rPr lang="en-US" altLang="zh-CN" dirty="0" err="1">
                <a:latin typeface="Consolas" panose="020B0609020204030204" pitchFamily="49" charset="0"/>
              </a:rPr>
              <a:t>p.f</a:t>
            </a:r>
            <a:r>
              <a:rPr lang="en-US" altLang="zh-CN" dirty="0">
                <a:latin typeface="Consolas" panose="020B0609020204030204" pitchFamily="49" charset="0"/>
              </a:rPr>
              <a:t> = &lt;taint/1&gt;;</a:t>
            </a:r>
          </a:p>
          <a:p>
            <a:r>
              <a:rPr lang="en-US" altLang="zh-CN" dirty="0">
                <a:latin typeface="Consolas" panose="020B0609020204030204" pitchFamily="49" charset="0"/>
              </a:rPr>
              <a:t>13   } </a:t>
            </a:r>
            <a:r>
              <a:rPr lang="en-US" altLang="zh-CN" dirty="0">
                <a:solidFill>
                  <a:schemeClr val="accent1"/>
                </a:solidFill>
                <a:latin typeface="Consolas" panose="020B0609020204030204" pitchFamily="49" charset="0"/>
              </a:rPr>
              <a:t>else</a:t>
            </a:r>
            <a:r>
              <a:rPr lang="en-US" altLang="zh-CN" dirty="0">
                <a:latin typeface="Consolas" panose="020B0609020204030204" pitchFamily="49" charset="0"/>
              </a:rPr>
              <a:t> {</a:t>
            </a:r>
          </a:p>
          <a:p>
            <a:r>
              <a:rPr lang="en-US" altLang="zh-CN" dirty="0">
                <a:latin typeface="Consolas" panose="020B0609020204030204" pitchFamily="49" charset="0"/>
              </a:rPr>
              <a:t>14     </a:t>
            </a:r>
            <a:r>
              <a:rPr lang="en-US" altLang="zh-CN" dirty="0" err="1">
                <a:latin typeface="Consolas" panose="020B0609020204030204" pitchFamily="49" charset="0"/>
              </a:rPr>
              <a:t>p.f</a:t>
            </a:r>
            <a:r>
              <a:rPr lang="en-US" altLang="zh-CN" dirty="0">
                <a:latin typeface="Consolas" panose="020B0609020204030204" pitchFamily="49" charset="0"/>
              </a:rPr>
              <a:t> = &lt;taint/2&gt;;</a:t>
            </a:r>
          </a:p>
          <a:p>
            <a:r>
              <a:rPr lang="en-US" altLang="zh-CN" dirty="0">
                <a:latin typeface="Consolas" panose="020B0609020204030204" pitchFamily="49" charset="0"/>
              </a:rPr>
              <a:t>15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a:t>
            </a:r>
          </a:p>
          <a:p>
            <a:r>
              <a:rPr lang="en-US" altLang="zh-CN" dirty="0">
                <a:latin typeface="Consolas" panose="020B0609020204030204" pitchFamily="49" charset="0"/>
              </a:rPr>
              <a:t>16   }</a:t>
            </a:r>
          </a:p>
          <a:p>
            <a:r>
              <a:rPr lang="en-US" altLang="zh-CN" dirty="0">
                <a:latin typeface="Consolas" panose="020B0609020204030204" pitchFamily="49" charset="0"/>
              </a:rPr>
              <a:t>17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r.f</a:t>
            </a:r>
            <a:r>
              <a:rPr lang="en-US" altLang="zh-CN">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18 }</a:t>
            </a:r>
          </a:p>
        </p:txBody>
      </p:sp>
      <p:sp>
        <p:nvSpPr>
          <p:cNvPr id="4" name="TextBox 3">
            <a:extLst>
              <a:ext uri="{FF2B5EF4-FFF2-40B4-BE49-F238E27FC236}">
                <a16:creationId xmlns:a16="http://schemas.microsoft.com/office/drawing/2014/main" id="{A3236510-C67E-9032-85EF-0E3110B29FAC}"/>
              </a:ext>
            </a:extLst>
          </p:cNvPr>
          <p:cNvSpPr txBox="1"/>
          <p:nvPr/>
        </p:nvSpPr>
        <p:spPr>
          <a:xfrm>
            <a:off x="476196" y="1228040"/>
            <a:ext cx="3831195" cy="2862322"/>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A {}</a:t>
            </a:r>
          </a:p>
          <a:p>
            <a:r>
              <a:rPr lang="en-US" altLang="zh-CN" dirty="0">
                <a:latin typeface="Consolas" panose="020B0609020204030204" pitchFamily="49" charset="0"/>
              </a:rPr>
              <a:t>2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B { A f; }</a:t>
            </a:r>
          </a:p>
          <a:p>
            <a:endParaRPr lang="en-US" altLang="zh-CN" dirty="0">
              <a:latin typeface="Consolas" panose="020B0609020204030204" pitchFamily="49" charset="0"/>
            </a:endParaRPr>
          </a:p>
          <a:p>
            <a:r>
              <a:rPr lang="en-US" altLang="zh-CN" dirty="0">
                <a:latin typeface="Consolas" panose="020B0609020204030204" pitchFamily="49" charset="0"/>
              </a:rPr>
              <a:t>3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main</a:t>
            </a:r>
            <a:r>
              <a:rPr lang="en-US" altLang="zh-CN" dirty="0">
                <a:latin typeface="Consolas" panose="020B0609020204030204" pitchFamily="49" charset="0"/>
              </a:rPr>
              <a:t>() {</a:t>
            </a:r>
          </a:p>
          <a:p>
            <a:r>
              <a:rPr lang="en-US" altLang="zh-CN" dirty="0">
                <a:latin typeface="Consolas" panose="020B0609020204030204" pitchFamily="49" charset="0"/>
              </a:rPr>
              <a:t>4   B q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5   B p = q;</a:t>
            </a:r>
          </a:p>
          <a:p>
            <a:r>
              <a:rPr lang="en-US" altLang="zh-CN" dirty="0">
                <a:latin typeface="Consolas" panose="020B0609020204030204" pitchFamily="49" charset="0"/>
              </a:rPr>
              <a:t>6   B r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7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a:t>
            </a:r>
          </a:p>
          <a:p>
            <a:r>
              <a:rPr lang="en-US" altLang="zh-CN" dirty="0">
                <a:latin typeface="Consolas" panose="020B0609020204030204" pitchFamily="49" charset="0"/>
              </a:rPr>
              <a:t>8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9 }</a:t>
            </a:r>
          </a:p>
        </p:txBody>
      </p:sp>
      <p:sp>
        <p:nvSpPr>
          <p:cNvPr id="8" name="TextBox 7">
            <a:extLst>
              <a:ext uri="{FF2B5EF4-FFF2-40B4-BE49-F238E27FC236}">
                <a16:creationId xmlns:a16="http://schemas.microsoft.com/office/drawing/2014/main" id="{9E10DFE6-9108-514B-0A82-BC3DC13BADF4}"/>
              </a:ext>
            </a:extLst>
          </p:cNvPr>
          <p:cNvSpPr txBox="1"/>
          <p:nvPr/>
        </p:nvSpPr>
        <p:spPr>
          <a:xfrm>
            <a:off x="5341862" y="1228040"/>
            <a:ext cx="3163911"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19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 {</a:t>
            </a:r>
          </a:p>
          <a:p>
            <a:r>
              <a:rPr lang="en-US" altLang="zh-CN" dirty="0">
                <a:latin typeface="Consolas" panose="020B0609020204030204" pitchFamily="49" charset="0"/>
              </a:rPr>
              <a:t>20   B p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r>
              <a:rPr lang="en-US" altLang="zh-CN" dirty="0">
                <a:solidFill>
                  <a:schemeClr val="accent1"/>
                </a:solidFill>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21   B r = q;</a:t>
            </a:r>
          </a:p>
          <a:p>
            <a:r>
              <a:rPr lang="en-US" altLang="zh-CN" dirty="0">
                <a:latin typeface="Consolas" panose="020B0609020204030204" pitchFamily="49" charset="0"/>
              </a:rPr>
              <a:t>22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23 }</a:t>
            </a:r>
          </a:p>
        </p:txBody>
      </p:sp>
      <p:sp>
        <p:nvSpPr>
          <p:cNvPr id="11" name="TextBox 10">
            <a:extLst>
              <a:ext uri="{FF2B5EF4-FFF2-40B4-BE49-F238E27FC236}">
                <a16:creationId xmlns:a16="http://schemas.microsoft.com/office/drawing/2014/main" id="{BFECB4F5-B72A-7D69-9944-4B86813F138D}"/>
              </a:ext>
            </a:extLst>
          </p:cNvPr>
          <p:cNvSpPr txBox="1"/>
          <p:nvPr/>
        </p:nvSpPr>
        <p:spPr>
          <a:xfrm>
            <a:off x="2264269" y="3220077"/>
            <a:ext cx="1886387"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err="1">
                <a:highlight>
                  <a:srgbClr val="FFFF00"/>
                </a:highlight>
                <a:latin typeface="Consolas" panose="020B0609020204030204" pitchFamily="49" charset="0"/>
              </a:rPr>
              <a:t>sym</a:t>
            </a:r>
            <a:r>
              <a:rPr lang="en-US" sz="1600" baseline="30000" dirty="0">
                <a:highlight>
                  <a:srgbClr val="FFFF00"/>
                </a:highlight>
                <a:latin typeface="Consolas" panose="020B0609020204030204" pitchFamily="49" charset="0"/>
              </a:rPr>
              <a:t>&lt;main, foo&gt;</a:t>
            </a:r>
            <a:endParaRPr lang="en-US" sz="1600" dirty="0">
              <a:highlight>
                <a:srgbClr val="FFFF00"/>
              </a:highlight>
              <a:latin typeface="Consolas" panose="020B0609020204030204" pitchFamily="49" charset="0"/>
            </a:endParaRPr>
          </a:p>
        </p:txBody>
      </p:sp>
      <p:sp>
        <p:nvSpPr>
          <p:cNvPr id="20" name="TextBox 19">
            <a:extLst>
              <a:ext uri="{FF2B5EF4-FFF2-40B4-BE49-F238E27FC236}">
                <a16:creationId xmlns:a16="http://schemas.microsoft.com/office/drawing/2014/main" id="{115EF1C8-BB83-4AD5-4D50-4815854CA5DA}"/>
              </a:ext>
            </a:extLst>
          </p:cNvPr>
          <p:cNvSpPr txBox="1"/>
          <p:nvPr/>
        </p:nvSpPr>
        <p:spPr>
          <a:xfrm>
            <a:off x="5726618" y="2808246"/>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21" name="TextBox 20">
            <a:extLst>
              <a:ext uri="{FF2B5EF4-FFF2-40B4-BE49-F238E27FC236}">
                <a16:creationId xmlns:a16="http://schemas.microsoft.com/office/drawing/2014/main" id="{174BC8B3-FAF5-DC72-AC4A-8208E7B12249}"/>
              </a:ext>
            </a:extLst>
          </p:cNvPr>
          <p:cNvSpPr txBox="1"/>
          <p:nvPr/>
        </p:nvSpPr>
        <p:spPr>
          <a:xfrm>
            <a:off x="5726618" y="3164887"/>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23" name="Freeform: Shape 22">
            <a:extLst>
              <a:ext uri="{FF2B5EF4-FFF2-40B4-BE49-F238E27FC236}">
                <a16:creationId xmlns:a16="http://schemas.microsoft.com/office/drawing/2014/main" id="{06F44906-0CF5-7DA6-CA47-4C1A5C6ADEA8}"/>
              </a:ext>
            </a:extLst>
          </p:cNvPr>
          <p:cNvSpPr/>
          <p:nvPr/>
        </p:nvSpPr>
        <p:spPr>
          <a:xfrm flipH="1">
            <a:off x="3607596" y="2782056"/>
            <a:ext cx="231242" cy="771277"/>
          </a:xfrm>
          <a:custGeom>
            <a:avLst/>
            <a:gdLst>
              <a:gd name="connsiteX0" fmla="*/ 67586 w 279086"/>
              <a:gd name="connsiteY0" fmla="*/ 771277 h 771277"/>
              <a:gd name="connsiteX1" fmla="*/ 278296 w 279086"/>
              <a:gd name="connsiteY1" fmla="*/ 337931 h 771277"/>
              <a:gd name="connsiteX2" fmla="*/ 0 w 279086"/>
              <a:gd name="connsiteY2" fmla="*/ 0 h 771277"/>
            </a:gdLst>
            <a:ahLst/>
            <a:cxnLst>
              <a:cxn ang="0">
                <a:pos x="connsiteX0" y="connsiteY0"/>
              </a:cxn>
              <a:cxn ang="0">
                <a:pos x="connsiteX1" y="connsiteY1"/>
              </a:cxn>
              <a:cxn ang="0">
                <a:pos x="connsiteX2" y="connsiteY2"/>
              </a:cxn>
            </a:cxnLst>
            <a:rect l="l" t="t" r="r" b="b"/>
            <a:pathLst>
              <a:path w="279086" h="771277">
                <a:moveTo>
                  <a:pt x="67586" y="771277"/>
                </a:moveTo>
                <a:cubicBezTo>
                  <a:pt x="178573" y="618877"/>
                  <a:pt x="289560" y="466477"/>
                  <a:pt x="278296" y="337931"/>
                </a:cubicBezTo>
                <a:cubicBezTo>
                  <a:pt x="267032" y="209385"/>
                  <a:pt x="133516" y="104692"/>
                  <a:pt x="0" y="0"/>
                </a:cubicBezTo>
              </a:path>
            </a:pathLst>
          </a:custGeom>
          <a:noFill/>
          <a:ln w="57150">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0062098-1854-7A95-A295-41F87125A2AB}"/>
              </a:ext>
            </a:extLst>
          </p:cNvPr>
          <p:cNvSpPr txBox="1"/>
          <p:nvPr/>
        </p:nvSpPr>
        <p:spPr>
          <a:xfrm flipH="1">
            <a:off x="4720323" y="3450514"/>
            <a:ext cx="327004" cy="276999"/>
          </a:xfrm>
          <a:prstGeom prst="rect">
            <a:avLst/>
          </a:prstGeom>
          <a:noFill/>
        </p:spPr>
        <p:txBody>
          <a:bodyPr wrap="square" rtlCol="0">
            <a:spAutoFit/>
          </a:bodyPr>
          <a:lstStyle/>
          <a:p>
            <a:r>
              <a:rPr lang="zh-CN" altLang="en-US" sz="1200" b="1" dirty="0"/>
              <a:t>①</a:t>
            </a:r>
            <a:endParaRPr lang="en-US" sz="1200" b="1" dirty="0"/>
          </a:p>
        </p:txBody>
      </p:sp>
      <p:sp>
        <p:nvSpPr>
          <p:cNvPr id="28" name="TextBox 27">
            <a:extLst>
              <a:ext uri="{FF2B5EF4-FFF2-40B4-BE49-F238E27FC236}">
                <a16:creationId xmlns:a16="http://schemas.microsoft.com/office/drawing/2014/main" id="{7762330C-4D60-D47A-EC76-3A1823522D93}"/>
              </a:ext>
            </a:extLst>
          </p:cNvPr>
          <p:cNvSpPr txBox="1"/>
          <p:nvPr/>
        </p:nvSpPr>
        <p:spPr>
          <a:xfrm flipH="1">
            <a:off x="3557420" y="2982140"/>
            <a:ext cx="327004" cy="276999"/>
          </a:xfrm>
          <a:prstGeom prst="rect">
            <a:avLst/>
          </a:prstGeom>
          <a:noFill/>
        </p:spPr>
        <p:txBody>
          <a:bodyPr wrap="square" rtlCol="0">
            <a:spAutoFit/>
          </a:bodyPr>
          <a:lstStyle/>
          <a:p>
            <a:r>
              <a:rPr lang="zh-CN" altLang="en-US" sz="1200" b="1" dirty="0"/>
              <a:t>②</a:t>
            </a:r>
            <a:endParaRPr lang="en-US" sz="1200" b="1" dirty="0"/>
          </a:p>
        </p:txBody>
      </p:sp>
      <p:sp>
        <p:nvSpPr>
          <p:cNvPr id="30" name="Freeform: Shape 29">
            <a:extLst>
              <a:ext uri="{FF2B5EF4-FFF2-40B4-BE49-F238E27FC236}">
                <a16:creationId xmlns:a16="http://schemas.microsoft.com/office/drawing/2014/main" id="{BF5A93CC-6125-ED6C-43F6-6877EA35C762}"/>
              </a:ext>
            </a:extLst>
          </p:cNvPr>
          <p:cNvSpPr/>
          <p:nvPr/>
        </p:nvSpPr>
        <p:spPr>
          <a:xfrm flipH="1">
            <a:off x="3901414" y="2787956"/>
            <a:ext cx="188924" cy="600261"/>
          </a:xfrm>
          <a:custGeom>
            <a:avLst/>
            <a:gdLst>
              <a:gd name="connsiteX0" fmla="*/ 188924 w 188924"/>
              <a:gd name="connsiteY0" fmla="*/ 0 h 866692"/>
              <a:gd name="connsiteX1" fmla="*/ 6044 w 188924"/>
              <a:gd name="connsiteY1" fmla="*/ 365760 h 866692"/>
              <a:gd name="connsiteX2" fmla="*/ 61703 w 188924"/>
              <a:gd name="connsiteY2" fmla="*/ 866692 h 866692"/>
            </a:gdLst>
            <a:ahLst/>
            <a:cxnLst>
              <a:cxn ang="0">
                <a:pos x="connsiteX0" y="connsiteY0"/>
              </a:cxn>
              <a:cxn ang="0">
                <a:pos x="connsiteX1" y="connsiteY1"/>
              </a:cxn>
              <a:cxn ang="0">
                <a:pos x="connsiteX2" y="connsiteY2"/>
              </a:cxn>
            </a:cxnLst>
            <a:rect l="l" t="t" r="r" b="b"/>
            <a:pathLst>
              <a:path w="188924" h="866692">
                <a:moveTo>
                  <a:pt x="188924" y="0"/>
                </a:moveTo>
                <a:cubicBezTo>
                  <a:pt x="108085" y="110655"/>
                  <a:pt x="27247" y="221311"/>
                  <a:pt x="6044" y="365760"/>
                </a:cubicBezTo>
                <a:cubicBezTo>
                  <a:pt x="-15160" y="510209"/>
                  <a:pt x="23271" y="688450"/>
                  <a:pt x="61703" y="866692"/>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1881067-C29D-334E-A77C-C1ADB7463DDF}"/>
              </a:ext>
            </a:extLst>
          </p:cNvPr>
          <p:cNvSpPr txBox="1"/>
          <p:nvPr/>
        </p:nvSpPr>
        <p:spPr>
          <a:xfrm flipH="1">
            <a:off x="3809284" y="2974700"/>
            <a:ext cx="327004" cy="276999"/>
          </a:xfrm>
          <a:prstGeom prst="rect">
            <a:avLst/>
          </a:prstGeom>
          <a:noFill/>
        </p:spPr>
        <p:txBody>
          <a:bodyPr wrap="square" rtlCol="0">
            <a:spAutoFit/>
          </a:bodyPr>
          <a:lstStyle/>
          <a:p>
            <a:r>
              <a:rPr lang="zh-CN" altLang="en-US" sz="1200" b="1" dirty="0"/>
              <a:t>③</a:t>
            </a:r>
            <a:endParaRPr lang="en-US" sz="1200" b="1" dirty="0"/>
          </a:p>
        </p:txBody>
      </p:sp>
      <p:sp>
        <p:nvSpPr>
          <p:cNvPr id="33" name="Freeform: Shape 32">
            <a:extLst>
              <a:ext uri="{FF2B5EF4-FFF2-40B4-BE49-F238E27FC236}">
                <a16:creationId xmlns:a16="http://schemas.microsoft.com/office/drawing/2014/main" id="{F6DB10EA-B548-AAB6-B635-74F7D07CBCFB}"/>
              </a:ext>
            </a:extLst>
          </p:cNvPr>
          <p:cNvSpPr/>
          <p:nvPr/>
        </p:nvSpPr>
        <p:spPr>
          <a:xfrm>
            <a:off x="3780845" y="3152643"/>
            <a:ext cx="3208352" cy="522855"/>
          </a:xfrm>
          <a:custGeom>
            <a:avLst/>
            <a:gdLst>
              <a:gd name="connsiteX0" fmla="*/ 3208352 w 3208352"/>
              <a:gd name="connsiteY0" fmla="*/ 520860 h 522855"/>
              <a:gd name="connsiteX1" fmla="*/ 2472856 w 3208352"/>
              <a:gd name="connsiteY1" fmla="*/ 49 h 522855"/>
              <a:gd name="connsiteX2" fmla="*/ 500932 w 3208352"/>
              <a:gd name="connsiteY2" fmla="*/ 489054 h 522855"/>
              <a:gd name="connsiteX3" fmla="*/ 0 w 3208352"/>
              <a:gd name="connsiteY3" fmla="*/ 441347 h 522855"/>
            </a:gdLst>
            <a:ahLst/>
            <a:cxnLst>
              <a:cxn ang="0">
                <a:pos x="connsiteX0" y="connsiteY0"/>
              </a:cxn>
              <a:cxn ang="0">
                <a:pos x="connsiteX1" y="connsiteY1"/>
              </a:cxn>
              <a:cxn ang="0">
                <a:pos x="connsiteX2" y="connsiteY2"/>
              </a:cxn>
              <a:cxn ang="0">
                <a:pos x="connsiteX3" y="connsiteY3"/>
              </a:cxn>
            </a:cxnLst>
            <a:rect l="l" t="t" r="r" b="b"/>
            <a:pathLst>
              <a:path w="3208352" h="522855">
                <a:moveTo>
                  <a:pt x="3208352" y="520860"/>
                </a:moveTo>
                <a:cubicBezTo>
                  <a:pt x="3066222" y="263105"/>
                  <a:pt x="2924093" y="5350"/>
                  <a:pt x="2472856" y="49"/>
                </a:cubicBezTo>
                <a:cubicBezTo>
                  <a:pt x="2021619" y="-5252"/>
                  <a:pt x="913075" y="415504"/>
                  <a:pt x="500932" y="489054"/>
                </a:cubicBezTo>
                <a:cubicBezTo>
                  <a:pt x="88789" y="562604"/>
                  <a:pt x="44394" y="501975"/>
                  <a:pt x="0" y="441347"/>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06544D2-5066-373D-0AFC-87B11BAEEAD3}"/>
              </a:ext>
            </a:extLst>
          </p:cNvPr>
          <p:cNvSpPr/>
          <p:nvPr/>
        </p:nvSpPr>
        <p:spPr>
          <a:xfrm>
            <a:off x="3776869" y="3437996"/>
            <a:ext cx="3208352" cy="394029"/>
          </a:xfrm>
          <a:custGeom>
            <a:avLst/>
            <a:gdLst>
              <a:gd name="connsiteX0" fmla="*/ 3764943 w 3764943"/>
              <a:gd name="connsiteY0" fmla="*/ 218881 h 394029"/>
              <a:gd name="connsiteX1" fmla="*/ 3001618 w 3764943"/>
              <a:gd name="connsiteY1" fmla="*/ 4195 h 394029"/>
              <a:gd name="connsiteX2" fmla="*/ 648032 w 3764943"/>
              <a:gd name="connsiteY2" fmla="*/ 389834 h 394029"/>
              <a:gd name="connsiteX3" fmla="*/ 0 w 3764943"/>
              <a:gd name="connsiteY3" fmla="*/ 175148 h 394029"/>
            </a:gdLst>
            <a:ahLst/>
            <a:cxnLst>
              <a:cxn ang="0">
                <a:pos x="connsiteX0" y="connsiteY0"/>
              </a:cxn>
              <a:cxn ang="0">
                <a:pos x="connsiteX1" y="connsiteY1"/>
              </a:cxn>
              <a:cxn ang="0">
                <a:pos x="connsiteX2" y="connsiteY2"/>
              </a:cxn>
              <a:cxn ang="0">
                <a:pos x="connsiteX3" y="connsiteY3"/>
              </a:cxn>
            </a:cxnLst>
            <a:rect l="l" t="t" r="r" b="b"/>
            <a:pathLst>
              <a:path w="3764943" h="394029">
                <a:moveTo>
                  <a:pt x="3764943" y="218881"/>
                </a:moveTo>
                <a:cubicBezTo>
                  <a:pt x="3643023" y="97292"/>
                  <a:pt x="3521103" y="-24297"/>
                  <a:pt x="3001618" y="4195"/>
                </a:cubicBezTo>
                <a:cubicBezTo>
                  <a:pt x="2482133" y="32687"/>
                  <a:pt x="1148302" y="361342"/>
                  <a:pt x="648032" y="389834"/>
                </a:cubicBezTo>
                <a:cubicBezTo>
                  <a:pt x="147762" y="418326"/>
                  <a:pt x="73881" y="296737"/>
                  <a:pt x="0" y="175148"/>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A117B02-EFE8-2C05-FD29-EB319C423F59}"/>
              </a:ext>
            </a:extLst>
          </p:cNvPr>
          <p:cNvSpPr txBox="1"/>
          <p:nvPr/>
        </p:nvSpPr>
        <p:spPr>
          <a:xfrm>
            <a:off x="2685115" y="2445682"/>
            <a:ext cx="1886387"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err="1">
                <a:highlight>
                  <a:srgbClr val="FFFF00"/>
                </a:highlight>
                <a:latin typeface="Consolas" panose="020B0609020204030204" pitchFamily="49" charset="0"/>
              </a:rPr>
              <a:t>sym</a:t>
            </a:r>
            <a:r>
              <a:rPr lang="en-US" sz="1600" baseline="30000" dirty="0">
                <a:highlight>
                  <a:srgbClr val="FFFF00"/>
                </a:highlight>
                <a:latin typeface="Consolas" panose="020B0609020204030204" pitchFamily="49" charset="0"/>
              </a:rPr>
              <a:t>&lt;main, foo&gt;</a:t>
            </a:r>
            <a:endParaRPr lang="en-US" sz="1600" dirty="0">
              <a:highlight>
                <a:srgbClr val="FFFF00"/>
              </a:highlight>
              <a:latin typeface="Consolas" panose="020B0609020204030204" pitchFamily="49"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88CF45-C2FD-891C-0BB4-E7F5B4B25368}"/>
                  </a:ext>
                </a:extLst>
              </p:cNvPr>
              <p:cNvSpPr txBox="1"/>
              <p:nvPr/>
            </p:nvSpPr>
            <p:spPr>
              <a:xfrm>
                <a:off x="425212" y="5352554"/>
                <a:ext cx="4813268" cy="898708"/>
              </a:xfrm>
              <a:prstGeom prst="rect">
                <a:avLst/>
              </a:prstGeom>
              <a:noFill/>
            </p:spPr>
            <p:txBody>
              <a:bodyPr wrap="square" rtlCol="0">
                <a:spAutoFit/>
              </a:bodyPr>
              <a:lstStyle/>
              <a:p>
                <a:r>
                  <a:rPr lang="en-US" sz="2000" b="1" dirty="0"/>
                  <a:t>Merge</a:t>
                </a:r>
                <a:r>
                  <a:rPr lang="en-US" sz="2000" b="0" dirty="0"/>
                  <a:t> with a symbolic activation statement: </a:t>
                </a:r>
              </a:p>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𝒔𝒚𝒎</m:t>
                          </m:r>
                        </m:e>
                        <m:sub>
                          <m:r>
                            <a:rPr lang="en-US" sz="2400" b="1" i="1" smtClean="0">
                              <a:latin typeface="Cambria Math" panose="02040503050406030204" pitchFamily="18" charset="0"/>
                            </a:rPr>
                            <m:t>𝒑</m:t>
                          </m:r>
                          <m:r>
                            <a:rPr lang="en-US" sz="2400" b="1" i="1" smtClean="0">
                              <a:latin typeface="Cambria Math" panose="02040503050406030204" pitchFamily="18" charset="0"/>
                            </a:rPr>
                            <m:t>.</m:t>
                          </m:r>
                          <m:r>
                            <a:rPr lang="en-US" sz="2400" b="1" i="1" smtClean="0">
                              <a:latin typeface="Cambria Math" panose="02040503050406030204" pitchFamily="18" charset="0"/>
                            </a:rPr>
                            <m:t>𝒇</m:t>
                          </m:r>
                        </m:sub>
                        <m:sup>
                          <m:r>
                            <a:rPr lang="en-US" sz="2400" b="0" i="1" smtClean="0">
                              <a:latin typeface="Cambria Math" panose="02040503050406030204" pitchFamily="18" charset="0"/>
                            </a:rPr>
                            <m:t>&lt;</m:t>
                          </m:r>
                          <m:r>
                            <a:rPr lang="en-US" sz="2400" b="0" i="1" smtClean="0">
                              <a:latin typeface="Cambria Math" panose="02040503050406030204" pitchFamily="18" charset="0"/>
                            </a:rPr>
                            <m:t>𝑚𝑎𝑖𝑛</m:t>
                          </m:r>
                          <m:r>
                            <a:rPr lang="en-US" sz="2400" b="0" i="1" smtClean="0">
                              <a:latin typeface="Cambria Math" panose="02040503050406030204" pitchFamily="18" charset="0"/>
                            </a:rPr>
                            <m:t>, </m:t>
                          </m:r>
                          <m:r>
                            <a:rPr lang="en-US" sz="2400" b="0" i="1" smtClean="0">
                              <a:latin typeface="Cambria Math" panose="02040503050406030204" pitchFamily="18" charset="0"/>
                            </a:rPr>
                            <m:t>𝑓𝑜𝑜</m:t>
                          </m:r>
                          <m:r>
                            <a:rPr lang="en-US" sz="2400" b="0" i="1" smtClean="0">
                              <a:latin typeface="Cambria Math" panose="02040503050406030204" pitchFamily="18" charset="0"/>
                            </a:rPr>
                            <m:t>&gt;</m:t>
                          </m:r>
                        </m:sup>
                      </m:sSubSup>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12, 14</m:t>
                          </m:r>
                        </m:e>
                      </m:d>
                    </m:oMath>
                  </m:oMathPara>
                </a14:m>
                <a:endParaRPr lang="en-US" sz="2000" dirty="0"/>
              </a:p>
            </p:txBody>
          </p:sp>
        </mc:Choice>
        <mc:Fallback xmlns="">
          <p:sp>
            <p:nvSpPr>
              <p:cNvPr id="38" name="TextBox 37">
                <a:extLst>
                  <a:ext uri="{FF2B5EF4-FFF2-40B4-BE49-F238E27FC236}">
                    <a16:creationId xmlns:a16="http://schemas.microsoft.com/office/drawing/2014/main" id="{3388CF45-C2FD-891C-0BB4-E7F5B4B25368}"/>
                  </a:ext>
                </a:extLst>
              </p:cNvPr>
              <p:cNvSpPr txBox="1">
                <a:spLocks noRot="1" noChangeAspect="1" noMove="1" noResize="1" noEditPoints="1" noAdjustHandles="1" noChangeArrowheads="1" noChangeShapeType="1" noTextEdit="1"/>
              </p:cNvSpPr>
              <p:nvPr/>
            </p:nvSpPr>
            <p:spPr>
              <a:xfrm>
                <a:off x="425212" y="5352554"/>
                <a:ext cx="4813268" cy="898708"/>
              </a:xfrm>
              <a:prstGeom prst="rect">
                <a:avLst/>
              </a:prstGeom>
              <a:blipFill>
                <a:blip r:embed="rId3"/>
                <a:stretch>
                  <a:fillRect l="-1394" t="-3401" r="-1901"/>
                </a:stretch>
              </a:blipFill>
            </p:spPr>
            <p:txBody>
              <a:bodyPr/>
              <a:lstStyle/>
              <a:p>
                <a:r>
                  <a:rPr lang="en-US">
                    <a:noFill/>
                  </a:rPr>
                  <a:t> </a:t>
                </a:r>
              </a:p>
            </p:txBody>
          </p:sp>
        </mc:Fallback>
      </mc:AlternateContent>
    </p:spTree>
    <p:extLst>
      <p:ext uri="{BB962C8B-B14F-4D97-AF65-F5344CB8AC3E}">
        <p14:creationId xmlns:p14="http://schemas.microsoft.com/office/powerpoint/2010/main" val="141129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8</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Merge-Replay Strategy</a:t>
            </a:r>
          </a:p>
        </p:txBody>
      </p:sp>
      <p:sp>
        <p:nvSpPr>
          <p:cNvPr id="3" name="TextBox 2">
            <a:extLst>
              <a:ext uri="{FF2B5EF4-FFF2-40B4-BE49-F238E27FC236}">
                <a16:creationId xmlns:a16="http://schemas.microsoft.com/office/drawing/2014/main" id="{696EF741-5069-F294-4ADE-C834CAE3A0B0}"/>
              </a:ext>
            </a:extLst>
          </p:cNvPr>
          <p:cNvSpPr txBox="1"/>
          <p:nvPr/>
        </p:nvSpPr>
        <p:spPr>
          <a:xfrm>
            <a:off x="5341862" y="3577376"/>
            <a:ext cx="3163911" cy="2585323"/>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10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 {</a:t>
            </a:r>
          </a:p>
          <a:p>
            <a:r>
              <a:rPr lang="en-US" altLang="zh-CN" dirty="0">
                <a:latin typeface="Consolas" panose="020B0609020204030204" pitchFamily="49" charset="0"/>
              </a:rPr>
              <a:t>11   </a:t>
            </a:r>
            <a:r>
              <a:rPr lang="en-US" altLang="zh-CN" dirty="0">
                <a:solidFill>
                  <a:schemeClr val="accent1"/>
                </a:solidFill>
                <a:latin typeface="Consolas" panose="020B0609020204030204" pitchFamily="49" charset="0"/>
              </a:rPr>
              <a:t>if</a:t>
            </a:r>
            <a:r>
              <a:rPr lang="en-US" altLang="zh-CN" dirty="0">
                <a:latin typeface="Consolas" panose="020B0609020204030204" pitchFamily="49" charset="0"/>
              </a:rPr>
              <a:t> (…) {</a:t>
            </a:r>
          </a:p>
          <a:p>
            <a:r>
              <a:rPr lang="en-US" altLang="zh-CN" dirty="0">
                <a:latin typeface="Consolas" panose="020B0609020204030204" pitchFamily="49" charset="0"/>
              </a:rPr>
              <a:t>12     </a:t>
            </a:r>
            <a:r>
              <a:rPr lang="en-US" altLang="zh-CN" dirty="0" err="1">
                <a:latin typeface="Consolas" panose="020B0609020204030204" pitchFamily="49" charset="0"/>
              </a:rPr>
              <a:t>p.f</a:t>
            </a:r>
            <a:r>
              <a:rPr lang="en-US" altLang="zh-CN" dirty="0">
                <a:latin typeface="Consolas" panose="020B0609020204030204" pitchFamily="49" charset="0"/>
              </a:rPr>
              <a:t> = &lt;taint/1&gt;;</a:t>
            </a:r>
          </a:p>
          <a:p>
            <a:r>
              <a:rPr lang="en-US" altLang="zh-CN" dirty="0">
                <a:latin typeface="Consolas" panose="020B0609020204030204" pitchFamily="49" charset="0"/>
              </a:rPr>
              <a:t>13   } </a:t>
            </a:r>
            <a:r>
              <a:rPr lang="en-US" altLang="zh-CN" dirty="0">
                <a:solidFill>
                  <a:schemeClr val="accent1"/>
                </a:solidFill>
                <a:latin typeface="Consolas" panose="020B0609020204030204" pitchFamily="49" charset="0"/>
              </a:rPr>
              <a:t>else</a:t>
            </a:r>
            <a:r>
              <a:rPr lang="en-US" altLang="zh-CN" dirty="0">
                <a:latin typeface="Consolas" panose="020B0609020204030204" pitchFamily="49" charset="0"/>
              </a:rPr>
              <a:t> {</a:t>
            </a:r>
          </a:p>
          <a:p>
            <a:r>
              <a:rPr lang="en-US" altLang="zh-CN" dirty="0">
                <a:latin typeface="Consolas" panose="020B0609020204030204" pitchFamily="49" charset="0"/>
              </a:rPr>
              <a:t>14     </a:t>
            </a:r>
            <a:r>
              <a:rPr lang="en-US" altLang="zh-CN" dirty="0" err="1">
                <a:latin typeface="Consolas" panose="020B0609020204030204" pitchFamily="49" charset="0"/>
              </a:rPr>
              <a:t>p.f</a:t>
            </a:r>
            <a:r>
              <a:rPr lang="en-US" altLang="zh-CN" dirty="0">
                <a:latin typeface="Consolas" panose="020B0609020204030204" pitchFamily="49" charset="0"/>
              </a:rPr>
              <a:t> = &lt;taint/2&gt;;</a:t>
            </a:r>
          </a:p>
          <a:p>
            <a:r>
              <a:rPr lang="en-US" altLang="zh-CN" dirty="0">
                <a:latin typeface="Consolas" panose="020B0609020204030204" pitchFamily="49" charset="0"/>
              </a:rPr>
              <a:t>15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a:t>
            </a:r>
          </a:p>
          <a:p>
            <a:r>
              <a:rPr lang="en-US" altLang="zh-CN" dirty="0">
                <a:latin typeface="Consolas" panose="020B0609020204030204" pitchFamily="49" charset="0"/>
              </a:rPr>
              <a:t>16   }</a:t>
            </a:r>
          </a:p>
          <a:p>
            <a:r>
              <a:rPr lang="en-US" altLang="zh-CN" dirty="0">
                <a:latin typeface="Consolas" panose="020B0609020204030204" pitchFamily="49" charset="0"/>
              </a:rPr>
              <a:t>17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r.f</a:t>
            </a:r>
            <a:r>
              <a:rPr lang="en-US" altLang="zh-CN">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18 }</a:t>
            </a:r>
          </a:p>
        </p:txBody>
      </p:sp>
      <p:sp>
        <p:nvSpPr>
          <p:cNvPr id="4" name="TextBox 3">
            <a:extLst>
              <a:ext uri="{FF2B5EF4-FFF2-40B4-BE49-F238E27FC236}">
                <a16:creationId xmlns:a16="http://schemas.microsoft.com/office/drawing/2014/main" id="{A3236510-C67E-9032-85EF-0E3110B29FAC}"/>
              </a:ext>
            </a:extLst>
          </p:cNvPr>
          <p:cNvSpPr txBox="1"/>
          <p:nvPr/>
        </p:nvSpPr>
        <p:spPr>
          <a:xfrm>
            <a:off x="476196" y="1228040"/>
            <a:ext cx="3831195" cy="2862322"/>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A {}</a:t>
            </a:r>
          </a:p>
          <a:p>
            <a:r>
              <a:rPr lang="en-US" altLang="zh-CN" dirty="0">
                <a:latin typeface="Consolas" panose="020B0609020204030204" pitchFamily="49" charset="0"/>
              </a:rPr>
              <a:t>2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B { A f; }</a:t>
            </a:r>
          </a:p>
          <a:p>
            <a:endParaRPr lang="en-US" altLang="zh-CN" dirty="0">
              <a:latin typeface="Consolas" panose="020B0609020204030204" pitchFamily="49" charset="0"/>
            </a:endParaRPr>
          </a:p>
          <a:p>
            <a:r>
              <a:rPr lang="en-US" altLang="zh-CN" dirty="0">
                <a:latin typeface="Consolas" panose="020B0609020204030204" pitchFamily="49" charset="0"/>
              </a:rPr>
              <a:t>3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main</a:t>
            </a:r>
            <a:r>
              <a:rPr lang="en-US" altLang="zh-CN" dirty="0">
                <a:latin typeface="Consolas" panose="020B0609020204030204" pitchFamily="49" charset="0"/>
              </a:rPr>
              <a:t>() {</a:t>
            </a:r>
          </a:p>
          <a:p>
            <a:r>
              <a:rPr lang="en-US" altLang="zh-CN" dirty="0">
                <a:latin typeface="Consolas" panose="020B0609020204030204" pitchFamily="49" charset="0"/>
              </a:rPr>
              <a:t>4   B q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5   B p = q;</a:t>
            </a:r>
          </a:p>
          <a:p>
            <a:r>
              <a:rPr lang="en-US" altLang="zh-CN" dirty="0">
                <a:latin typeface="Consolas" panose="020B0609020204030204" pitchFamily="49" charset="0"/>
              </a:rPr>
              <a:t>6   B r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7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a:t>
            </a:r>
          </a:p>
          <a:p>
            <a:r>
              <a:rPr lang="en-US" altLang="zh-CN" dirty="0">
                <a:latin typeface="Consolas" panose="020B0609020204030204" pitchFamily="49" charset="0"/>
              </a:rPr>
              <a:t>8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9 }</a:t>
            </a:r>
          </a:p>
        </p:txBody>
      </p:sp>
      <p:sp>
        <p:nvSpPr>
          <p:cNvPr id="8" name="TextBox 7">
            <a:extLst>
              <a:ext uri="{FF2B5EF4-FFF2-40B4-BE49-F238E27FC236}">
                <a16:creationId xmlns:a16="http://schemas.microsoft.com/office/drawing/2014/main" id="{9E10DFE6-9108-514B-0A82-BC3DC13BADF4}"/>
              </a:ext>
            </a:extLst>
          </p:cNvPr>
          <p:cNvSpPr txBox="1"/>
          <p:nvPr/>
        </p:nvSpPr>
        <p:spPr>
          <a:xfrm>
            <a:off x="5341862" y="1228040"/>
            <a:ext cx="3163911"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19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 {</a:t>
            </a:r>
          </a:p>
          <a:p>
            <a:r>
              <a:rPr lang="en-US" altLang="zh-CN" dirty="0">
                <a:latin typeface="Consolas" panose="020B0609020204030204" pitchFamily="49" charset="0"/>
              </a:rPr>
              <a:t>20   B p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r>
              <a:rPr lang="en-US" altLang="zh-CN" dirty="0">
                <a:solidFill>
                  <a:schemeClr val="accent1"/>
                </a:solidFill>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21   B r = q;</a:t>
            </a:r>
          </a:p>
          <a:p>
            <a:r>
              <a:rPr lang="en-US" altLang="zh-CN" dirty="0">
                <a:latin typeface="Consolas" panose="020B0609020204030204" pitchFamily="49" charset="0"/>
              </a:rPr>
              <a:t>22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23 }</a:t>
            </a:r>
          </a:p>
        </p:txBody>
      </p:sp>
      <p:sp>
        <p:nvSpPr>
          <p:cNvPr id="11" name="TextBox 10">
            <a:extLst>
              <a:ext uri="{FF2B5EF4-FFF2-40B4-BE49-F238E27FC236}">
                <a16:creationId xmlns:a16="http://schemas.microsoft.com/office/drawing/2014/main" id="{BFECB4F5-B72A-7D69-9944-4B86813F138D}"/>
              </a:ext>
            </a:extLst>
          </p:cNvPr>
          <p:cNvSpPr txBox="1"/>
          <p:nvPr/>
        </p:nvSpPr>
        <p:spPr>
          <a:xfrm>
            <a:off x="2264269" y="3220077"/>
            <a:ext cx="1886387"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err="1">
                <a:highlight>
                  <a:srgbClr val="FFFF00"/>
                </a:highlight>
                <a:latin typeface="Consolas" panose="020B0609020204030204" pitchFamily="49" charset="0"/>
              </a:rPr>
              <a:t>sym</a:t>
            </a:r>
            <a:r>
              <a:rPr lang="en-US" sz="1600" baseline="30000" dirty="0">
                <a:highlight>
                  <a:srgbClr val="FFFF00"/>
                </a:highlight>
                <a:latin typeface="Consolas" panose="020B0609020204030204" pitchFamily="49" charset="0"/>
              </a:rPr>
              <a:t>&lt;main, foo&gt;</a:t>
            </a:r>
            <a:endParaRPr lang="en-US" sz="1600" dirty="0">
              <a:highlight>
                <a:srgbClr val="FFFF00"/>
              </a:highlight>
              <a:latin typeface="Consolas" panose="020B0609020204030204" pitchFamily="49" charset="0"/>
            </a:endParaRPr>
          </a:p>
        </p:txBody>
      </p:sp>
      <p:sp>
        <p:nvSpPr>
          <p:cNvPr id="13" name="Freeform: Shape 12">
            <a:extLst>
              <a:ext uri="{FF2B5EF4-FFF2-40B4-BE49-F238E27FC236}">
                <a16:creationId xmlns:a16="http://schemas.microsoft.com/office/drawing/2014/main" id="{308A176F-25C3-5A05-B9D6-4C1F41700E07}"/>
              </a:ext>
            </a:extLst>
          </p:cNvPr>
          <p:cNvSpPr/>
          <p:nvPr/>
        </p:nvSpPr>
        <p:spPr>
          <a:xfrm>
            <a:off x="7303273" y="2397318"/>
            <a:ext cx="409492" cy="1184745"/>
          </a:xfrm>
          <a:custGeom>
            <a:avLst/>
            <a:gdLst>
              <a:gd name="connsiteX0" fmla="*/ 0 w 409492"/>
              <a:gd name="connsiteY0" fmla="*/ 0 h 1184745"/>
              <a:gd name="connsiteX1" fmla="*/ 298174 w 409492"/>
              <a:gd name="connsiteY1" fmla="*/ 473103 h 1184745"/>
              <a:gd name="connsiteX2" fmla="*/ 409492 w 409492"/>
              <a:gd name="connsiteY2" fmla="*/ 1184745 h 1184745"/>
            </a:gdLst>
            <a:ahLst/>
            <a:cxnLst>
              <a:cxn ang="0">
                <a:pos x="connsiteX0" y="connsiteY0"/>
              </a:cxn>
              <a:cxn ang="0">
                <a:pos x="connsiteX1" y="connsiteY1"/>
              </a:cxn>
              <a:cxn ang="0">
                <a:pos x="connsiteX2" y="connsiteY2"/>
              </a:cxn>
            </a:cxnLst>
            <a:rect l="l" t="t" r="r" b="b"/>
            <a:pathLst>
              <a:path w="409492" h="1184745">
                <a:moveTo>
                  <a:pt x="0" y="0"/>
                </a:moveTo>
                <a:cubicBezTo>
                  <a:pt x="114962" y="137823"/>
                  <a:pt x="229925" y="275646"/>
                  <a:pt x="298174" y="473103"/>
                </a:cubicBezTo>
                <a:cubicBezTo>
                  <a:pt x="366423" y="670561"/>
                  <a:pt x="387957" y="927653"/>
                  <a:pt x="409492" y="1184745"/>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A9C40-3BF7-FC6F-E7D8-D27EC057E1A9}"/>
              </a:ext>
            </a:extLst>
          </p:cNvPr>
          <p:cNvSpPr txBox="1"/>
          <p:nvPr/>
        </p:nvSpPr>
        <p:spPr>
          <a:xfrm>
            <a:off x="7768420" y="2883019"/>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r.f</a:t>
            </a:r>
            <a:r>
              <a:rPr lang="en-US" sz="1600" dirty="0">
                <a:highlight>
                  <a:srgbClr val="FFFF00"/>
                </a:highlight>
              </a:rPr>
              <a:t> ∥ </a:t>
            </a:r>
            <a:r>
              <a:rPr lang="en-US" sz="1600" dirty="0">
                <a:highlight>
                  <a:srgbClr val="FFFF00"/>
                </a:highlight>
                <a:latin typeface="Consolas" panose="020B0609020204030204" pitchFamily="49" charset="0"/>
              </a:rPr>
              <a:t>GAS</a:t>
            </a:r>
          </a:p>
        </p:txBody>
      </p:sp>
      <p:sp>
        <p:nvSpPr>
          <p:cNvPr id="16" name="Freeform: Shape 15">
            <a:extLst>
              <a:ext uri="{FF2B5EF4-FFF2-40B4-BE49-F238E27FC236}">
                <a16:creationId xmlns:a16="http://schemas.microsoft.com/office/drawing/2014/main" id="{85220D6B-6902-72C1-679A-5505C01DEC6F}"/>
              </a:ext>
            </a:extLst>
          </p:cNvPr>
          <p:cNvSpPr/>
          <p:nvPr/>
        </p:nvSpPr>
        <p:spPr>
          <a:xfrm>
            <a:off x="7768420" y="3967702"/>
            <a:ext cx="786159" cy="1733384"/>
          </a:xfrm>
          <a:custGeom>
            <a:avLst/>
            <a:gdLst>
              <a:gd name="connsiteX0" fmla="*/ 0 w 786159"/>
              <a:gd name="connsiteY0" fmla="*/ 0 h 1836751"/>
              <a:gd name="connsiteX1" fmla="*/ 783203 w 786159"/>
              <a:gd name="connsiteY1" fmla="*/ 508883 h 1836751"/>
              <a:gd name="connsiteX2" fmla="*/ 250466 w 786159"/>
              <a:gd name="connsiteY2" fmla="*/ 1836751 h 1836751"/>
            </a:gdLst>
            <a:ahLst/>
            <a:cxnLst>
              <a:cxn ang="0">
                <a:pos x="connsiteX0" y="connsiteY0"/>
              </a:cxn>
              <a:cxn ang="0">
                <a:pos x="connsiteX1" y="connsiteY1"/>
              </a:cxn>
              <a:cxn ang="0">
                <a:pos x="connsiteX2" y="connsiteY2"/>
              </a:cxn>
            </a:cxnLst>
            <a:rect l="l" t="t" r="r" b="b"/>
            <a:pathLst>
              <a:path w="786159" h="1836751">
                <a:moveTo>
                  <a:pt x="0" y="0"/>
                </a:moveTo>
                <a:cubicBezTo>
                  <a:pt x="370729" y="101379"/>
                  <a:pt x="741459" y="202758"/>
                  <a:pt x="783203" y="508883"/>
                </a:cubicBezTo>
                <a:cubicBezTo>
                  <a:pt x="824947" y="815008"/>
                  <a:pt x="413468" y="1629355"/>
                  <a:pt x="250466" y="1836751"/>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7DCF09B-4287-3A4D-9550-0B333C3B3045}"/>
              </a:ext>
            </a:extLst>
          </p:cNvPr>
          <p:cNvSpPr/>
          <p:nvPr/>
        </p:nvSpPr>
        <p:spPr>
          <a:xfrm>
            <a:off x="4073712" y="931667"/>
            <a:ext cx="2965450" cy="2458823"/>
          </a:xfrm>
          <a:custGeom>
            <a:avLst/>
            <a:gdLst>
              <a:gd name="connsiteX0" fmla="*/ 0 w 3868309"/>
              <a:gd name="connsiteY0" fmla="*/ 2497159 h 2497159"/>
              <a:gd name="connsiteX1" fmla="*/ 548640 w 3868309"/>
              <a:gd name="connsiteY1" fmla="*/ 2059838 h 2497159"/>
              <a:gd name="connsiteX2" fmla="*/ 779227 w 3868309"/>
              <a:gd name="connsiteY2" fmla="*/ 346332 h 2497159"/>
              <a:gd name="connsiteX3" fmla="*/ 3005593 w 3868309"/>
              <a:gd name="connsiteY3" fmla="*/ 450 h 2497159"/>
              <a:gd name="connsiteX4" fmla="*/ 3868309 w 3868309"/>
              <a:gd name="connsiteY4" fmla="*/ 366210 h 2497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309" h="2497159">
                <a:moveTo>
                  <a:pt x="0" y="2497159"/>
                </a:moveTo>
                <a:cubicBezTo>
                  <a:pt x="209384" y="2457734"/>
                  <a:pt x="418769" y="2418309"/>
                  <a:pt x="548640" y="2059838"/>
                </a:cubicBezTo>
                <a:cubicBezTo>
                  <a:pt x="678511" y="1701367"/>
                  <a:pt x="369735" y="689563"/>
                  <a:pt x="779227" y="346332"/>
                </a:cubicBezTo>
                <a:cubicBezTo>
                  <a:pt x="1188719" y="3101"/>
                  <a:pt x="2490746" y="-2863"/>
                  <a:pt x="3005593" y="450"/>
                </a:cubicBezTo>
                <a:cubicBezTo>
                  <a:pt x="3520440" y="3763"/>
                  <a:pt x="3694374" y="184986"/>
                  <a:pt x="3868309" y="366210"/>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15EF1C8-BB83-4AD5-4D50-4815854CA5DA}"/>
              </a:ext>
            </a:extLst>
          </p:cNvPr>
          <p:cNvSpPr txBox="1"/>
          <p:nvPr/>
        </p:nvSpPr>
        <p:spPr>
          <a:xfrm>
            <a:off x="5726618" y="2808246"/>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21" name="TextBox 20">
            <a:extLst>
              <a:ext uri="{FF2B5EF4-FFF2-40B4-BE49-F238E27FC236}">
                <a16:creationId xmlns:a16="http://schemas.microsoft.com/office/drawing/2014/main" id="{174BC8B3-FAF5-DC72-AC4A-8208E7B12249}"/>
              </a:ext>
            </a:extLst>
          </p:cNvPr>
          <p:cNvSpPr txBox="1"/>
          <p:nvPr/>
        </p:nvSpPr>
        <p:spPr>
          <a:xfrm>
            <a:off x="5726618" y="3164887"/>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23" name="Freeform: Shape 22">
            <a:extLst>
              <a:ext uri="{FF2B5EF4-FFF2-40B4-BE49-F238E27FC236}">
                <a16:creationId xmlns:a16="http://schemas.microsoft.com/office/drawing/2014/main" id="{06F44906-0CF5-7DA6-CA47-4C1A5C6ADEA8}"/>
              </a:ext>
            </a:extLst>
          </p:cNvPr>
          <p:cNvSpPr/>
          <p:nvPr/>
        </p:nvSpPr>
        <p:spPr>
          <a:xfrm flipH="1">
            <a:off x="3607596" y="2782056"/>
            <a:ext cx="231242" cy="771277"/>
          </a:xfrm>
          <a:custGeom>
            <a:avLst/>
            <a:gdLst>
              <a:gd name="connsiteX0" fmla="*/ 67586 w 279086"/>
              <a:gd name="connsiteY0" fmla="*/ 771277 h 771277"/>
              <a:gd name="connsiteX1" fmla="*/ 278296 w 279086"/>
              <a:gd name="connsiteY1" fmla="*/ 337931 h 771277"/>
              <a:gd name="connsiteX2" fmla="*/ 0 w 279086"/>
              <a:gd name="connsiteY2" fmla="*/ 0 h 771277"/>
            </a:gdLst>
            <a:ahLst/>
            <a:cxnLst>
              <a:cxn ang="0">
                <a:pos x="connsiteX0" y="connsiteY0"/>
              </a:cxn>
              <a:cxn ang="0">
                <a:pos x="connsiteX1" y="connsiteY1"/>
              </a:cxn>
              <a:cxn ang="0">
                <a:pos x="connsiteX2" y="connsiteY2"/>
              </a:cxn>
            </a:cxnLst>
            <a:rect l="l" t="t" r="r" b="b"/>
            <a:pathLst>
              <a:path w="279086" h="771277">
                <a:moveTo>
                  <a:pt x="67586" y="771277"/>
                </a:moveTo>
                <a:cubicBezTo>
                  <a:pt x="178573" y="618877"/>
                  <a:pt x="289560" y="466477"/>
                  <a:pt x="278296" y="337931"/>
                </a:cubicBezTo>
                <a:cubicBezTo>
                  <a:pt x="267032" y="209385"/>
                  <a:pt x="133516" y="104692"/>
                  <a:pt x="0" y="0"/>
                </a:cubicBezTo>
              </a:path>
            </a:pathLst>
          </a:custGeom>
          <a:noFill/>
          <a:ln w="57150">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0062098-1854-7A95-A295-41F87125A2AB}"/>
              </a:ext>
            </a:extLst>
          </p:cNvPr>
          <p:cNvSpPr txBox="1"/>
          <p:nvPr/>
        </p:nvSpPr>
        <p:spPr>
          <a:xfrm flipH="1">
            <a:off x="4720323" y="3450514"/>
            <a:ext cx="327004" cy="276999"/>
          </a:xfrm>
          <a:prstGeom prst="rect">
            <a:avLst/>
          </a:prstGeom>
          <a:noFill/>
        </p:spPr>
        <p:txBody>
          <a:bodyPr wrap="square" rtlCol="0">
            <a:spAutoFit/>
          </a:bodyPr>
          <a:lstStyle/>
          <a:p>
            <a:r>
              <a:rPr lang="zh-CN" altLang="en-US" sz="1200" b="1" dirty="0"/>
              <a:t>①</a:t>
            </a:r>
            <a:endParaRPr lang="en-US" sz="1200" b="1" dirty="0"/>
          </a:p>
        </p:txBody>
      </p:sp>
      <p:sp>
        <p:nvSpPr>
          <p:cNvPr id="28" name="TextBox 27">
            <a:extLst>
              <a:ext uri="{FF2B5EF4-FFF2-40B4-BE49-F238E27FC236}">
                <a16:creationId xmlns:a16="http://schemas.microsoft.com/office/drawing/2014/main" id="{7762330C-4D60-D47A-EC76-3A1823522D93}"/>
              </a:ext>
            </a:extLst>
          </p:cNvPr>
          <p:cNvSpPr txBox="1"/>
          <p:nvPr/>
        </p:nvSpPr>
        <p:spPr>
          <a:xfrm flipH="1">
            <a:off x="3557420" y="2982140"/>
            <a:ext cx="327004" cy="276999"/>
          </a:xfrm>
          <a:prstGeom prst="rect">
            <a:avLst/>
          </a:prstGeom>
          <a:noFill/>
        </p:spPr>
        <p:txBody>
          <a:bodyPr wrap="square" rtlCol="0">
            <a:spAutoFit/>
          </a:bodyPr>
          <a:lstStyle/>
          <a:p>
            <a:r>
              <a:rPr lang="zh-CN" altLang="en-US" sz="1200" b="1" dirty="0"/>
              <a:t>②</a:t>
            </a:r>
            <a:endParaRPr lang="en-US" sz="1200" b="1" dirty="0"/>
          </a:p>
        </p:txBody>
      </p:sp>
      <p:sp>
        <p:nvSpPr>
          <p:cNvPr id="30" name="Freeform: Shape 29">
            <a:extLst>
              <a:ext uri="{FF2B5EF4-FFF2-40B4-BE49-F238E27FC236}">
                <a16:creationId xmlns:a16="http://schemas.microsoft.com/office/drawing/2014/main" id="{BF5A93CC-6125-ED6C-43F6-6877EA35C762}"/>
              </a:ext>
            </a:extLst>
          </p:cNvPr>
          <p:cNvSpPr/>
          <p:nvPr/>
        </p:nvSpPr>
        <p:spPr>
          <a:xfrm flipH="1">
            <a:off x="3901414" y="2787956"/>
            <a:ext cx="188924" cy="600261"/>
          </a:xfrm>
          <a:custGeom>
            <a:avLst/>
            <a:gdLst>
              <a:gd name="connsiteX0" fmla="*/ 188924 w 188924"/>
              <a:gd name="connsiteY0" fmla="*/ 0 h 866692"/>
              <a:gd name="connsiteX1" fmla="*/ 6044 w 188924"/>
              <a:gd name="connsiteY1" fmla="*/ 365760 h 866692"/>
              <a:gd name="connsiteX2" fmla="*/ 61703 w 188924"/>
              <a:gd name="connsiteY2" fmla="*/ 866692 h 866692"/>
            </a:gdLst>
            <a:ahLst/>
            <a:cxnLst>
              <a:cxn ang="0">
                <a:pos x="connsiteX0" y="connsiteY0"/>
              </a:cxn>
              <a:cxn ang="0">
                <a:pos x="connsiteX1" y="connsiteY1"/>
              </a:cxn>
              <a:cxn ang="0">
                <a:pos x="connsiteX2" y="connsiteY2"/>
              </a:cxn>
            </a:cxnLst>
            <a:rect l="l" t="t" r="r" b="b"/>
            <a:pathLst>
              <a:path w="188924" h="866692">
                <a:moveTo>
                  <a:pt x="188924" y="0"/>
                </a:moveTo>
                <a:cubicBezTo>
                  <a:pt x="108085" y="110655"/>
                  <a:pt x="27247" y="221311"/>
                  <a:pt x="6044" y="365760"/>
                </a:cubicBezTo>
                <a:cubicBezTo>
                  <a:pt x="-15160" y="510209"/>
                  <a:pt x="23271" y="688450"/>
                  <a:pt x="61703" y="866692"/>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1881067-C29D-334E-A77C-C1ADB7463DDF}"/>
              </a:ext>
            </a:extLst>
          </p:cNvPr>
          <p:cNvSpPr txBox="1"/>
          <p:nvPr/>
        </p:nvSpPr>
        <p:spPr>
          <a:xfrm flipH="1">
            <a:off x="3809284" y="2974700"/>
            <a:ext cx="327004" cy="276999"/>
          </a:xfrm>
          <a:prstGeom prst="rect">
            <a:avLst/>
          </a:prstGeom>
          <a:noFill/>
        </p:spPr>
        <p:txBody>
          <a:bodyPr wrap="square" rtlCol="0">
            <a:spAutoFit/>
          </a:bodyPr>
          <a:lstStyle/>
          <a:p>
            <a:r>
              <a:rPr lang="zh-CN" altLang="en-US" sz="1200" b="1" dirty="0"/>
              <a:t>③</a:t>
            </a:r>
            <a:endParaRPr lang="en-US" sz="1200" b="1" dirty="0"/>
          </a:p>
        </p:txBody>
      </p:sp>
      <p:sp>
        <p:nvSpPr>
          <p:cNvPr id="33" name="Freeform: Shape 32">
            <a:extLst>
              <a:ext uri="{FF2B5EF4-FFF2-40B4-BE49-F238E27FC236}">
                <a16:creationId xmlns:a16="http://schemas.microsoft.com/office/drawing/2014/main" id="{F6DB10EA-B548-AAB6-B635-74F7D07CBCFB}"/>
              </a:ext>
            </a:extLst>
          </p:cNvPr>
          <p:cNvSpPr/>
          <p:nvPr/>
        </p:nvSpPr>
        <p:spPr>
          <a:xfrm>
            <a:off x="3780845" y="3152643"/>
            <a:ext cx="3208352" cy="522855"/>
          </a:xfrm>
          <a:custGeom>
            <a:avLst/>
            <a:gdLst>
              <a:gd name="connsiteX0" fmla="*/ 3208352 w 3208352"/>
              <a:gd name="connsiteY0" fmla="*/ 520860 h 522855"/>
              <a:gd name="connsiteX1" fmla="*/ 2472856 w 3208352"/>
              <a:gd name="connsiteY1" fmla="*/ 49 h 522855"/>
              <a:gd name="connsiteX2" fmla="*/ 500932 w 3208352"/>
              <a:gd name="connsiteY2" fmla="*/ 489054 h 522855"/>
              <a:gd name="connsiteX3" fmla="*/ 0 w 3208352"/>
              <a:gd name="connsiteY3" fmla="*/ 441347 h 522855"/>
            </a:gdLst>
            <a:ahLst/>
            <a:cxnLst>
              <a:cxn ang="0">
                <a:pos x="connsiteX0" y="connsiteY0"/>
              </a:cxn>
              <a:cxn ang="0">
                <a:pos x="connsiteX1" y="connsiteY1"/>
              </a:cxn>
              <a:cxn ang="0">
                <a:pos x="connsiteX2" y="connsiteY2"/>
              </a:cxn>
              <a:cxn ang="0">
                <a:pos x="connsiteX3" y="connsiteY3"/>
              </a:cxn>
            </a:cxnLst>
            <a:rect l="l" t="t" r="r" b="b"/>
            <a:pathLst>
              <a:path w="3208352" h="522855">
                <a:moveTo>
                  <a:pt x="3208352" y="520860"/>
                </a:moveTo>
                <a:cubicBezTo>
                  <a:pt x="3066222" y="263105"/>
                  <a:pt x="2924093" y="5350"/>
                  <a:pt x="2472856" y="49"/>
                </a:cubicBezTo>
                <a:cubicBezTo>
                  <a:pt x="2021619" y="-5252"/>
                  <a:pt x="913075" y="415504"/>
                  <a:pt x="500932" y="489054"/>
                </a:cubicBezTo>
                <a:cubicBezTo>
                  <a:pt x="88789" y="562604"/>
                  <a:pt x="44394" y="501975"/>
                  <a:pt x="0" y="441347"/>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06544D2-5066-373D-0AFC-87B11BAEEAD3}"/>
              </a:ext>
            </a:extLst>
          </p:cNvPr>
          <p:cNvSpPr/>
          <p:nvPr/>
        </p:nvSpPr>
        <p:spPr>
          <a:xfrm>
            <a:off x="3776869" y="3437996"/>
            <a:ext cx="3208352" cy="394029"/>
          </a:xfrm>
          <a:custGeom>
            <a:avLst/>
            <a:gdLst>
              <a:gd name="connsiteX0" fmla="*/ 3764943 w 3764943"/>
              <a:gd name="connsiteY0" fmla="*/ 218881 h 394029"/>
              <a:gd name="connsiteX1" fmla="*/ 3001618 w 3764943"/>
              <a:gd name="connsiteY1" fmla="*/ 4195 h 394029"/>
              <a:gd name="connsiteX2" fmla="*/ 648032 w 3764943"/>
              <a:gd name="connsiteY2" fmla="*/ 389834 h 394029"/>
              <a:gd name="connsiteX3" fmla="*/ 0 w 3764943"/>
              <a:gd name="connsiteY3" fmla="*/ 175148 h 394029"/>
            </a:gdLst>
            <a:ahLst/>
            <a:cxnLst>
              <a:cxn ang="0">
                <a:pos x="connsiteX0" y="connsiteY0"/>
              </a:cxn>
              <a:cxn ang="0">
                <a:pos x="connsiteX1" y="connsiteY1"/>
              </a:cxn>
              <a:cxn ang="0">
                <a:pos x="connsiteX2" y="connsiteY2"/>
              </a:cxn>
              <a:cxn ang="0">
                <a:pos x="connsiteX3" y="connsiteY3"/>
              </a:cxn>
            </a:cxnLst>
            <a:rect l="l" t="t" r="r" b="b"/>
            <a:pathLst>
              <a:path w="3764943" h="394029">
                <a:moveTo>
                  <a:pt x="3764943" y="218881"/>
                </a:moveTo>
                <a:cubicBezTo>
                  <a:pt x="3643023" y="97292"/>
                  <a:pt x="3521103" y="-24297"/>
                  <a:pt x="3001618" y="4195"/>
                </a:cubicBezTo>
                <a:cubicBezTo>
                  <a:pt x="2482133" y="32687"/>
                  <a:pt x="1148302" y="361342"/>
                  <a:pt x="648032" y="389834"/>
                </a:cubicBezTo>
                <a:cubicBezTo>
                  <a:pt x="147762" y="418326"/>
                  <a:pt x="73881" y="296737"/>
                  <a:pt x="0" y="175148"/>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A57536B-ABD7-0AEE-4C28-08479DD25025}"/>
              </a:ext>
            </a:extLst>
          </p:cNvPr>
          <p:cNvSpPr txBox="1"/>
          <p:nvPr/>
        </p:nvSpPr>
        <p:spPr>
          <a:xfrm>
            <a:off x="7582936" y="5671189"/>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r.f</a:t>
            </a:r>
            <a:r>
              <a:rPr lang="en-US" sz="1600" dirty="0">
                <a:highlight>
                  <a:srgbClr val="FFFF00"/>
                </a:highlight>
              </a:rPr>
              <a:t> ∥ </a:t>
            </a:r>
            <a:r>
              <a:rPr lang="en-US" sz="1600" dirty="0">
                <a:highlight>
                  <a:srgbClr val="FFFF00"/>
                </a:highlight>
                <a:latin typeface="Consolas" panose="020B0609020204030204" pitchFamily="49" charset="0"/>
              </a:rPr>
              <a:t>GAS</a:t>
            </a:r>
          </a:p>
        </p:txBody>
      </p:sp>
      <p:sp>
        <p:nvSpPr>
          <p:cNvPr id="36" name="TextBox 35">
            <a:extLst>
              <a:ext uri="{FF2B5EF4-FFF2-40B4-BE49-F238E27FC236}">
                <a16:creationId xmlns:a16="http://schemas.microsoft.com/office/drawing/2014/main" id="{DA117B02-EFE8-2C05-FD29-EB319C423F59}"/>
              </a:ext>
            </a:extLst>
          </p:cNvPr>
          <p:cNvSpPr txBox="1"/>
          <p:nvPr/>
        </p:nvSpPr>
        <p:spPr>
          <a:xfrm>
            <a:off x="2685115" y="2445682"/>
            <a:ext cx="1886387"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err="1">
                <a:highlight>
                  <a:srgbClr val="FFFF00"/>
                </a:highlight>
                <a:latin typeface="Consolas" panose="020B0609020204030204" pitchFamily="49" charset="0"/>
              </a:rPr>
              <a:t>sym</a:t>
            </a:r>
            <a:r>
              <a:rPr lang="en-US" sz="1600" baseline="30000" dirty="0">
                <a:highlight>
                  <a:srgbClr val="FFFF00"/>
                </a:highlight>
                <a:latin typeface="Consolas" panose="020B0609020204030204" pitchFamily="49" charset="0"/>
              </a:rPr>
              <a:t>&lt;main, foo&gt;</a:t>
            </a:r>
            <a:endParaRPr lang="en-US" sz="1600" dirty="0">
              <a:highlight>
                <a:srgbClr val="FFFF00"/>
              </a:highlight>
              <a:latin typeface="Consolas" panose="020B0609020204030204" pitchFamily="49" charset="0"/>
            </a:endParaRPr>
          </a:p>
        </p:txBody>
      </p:sp>
      <p:sp>
        <p:nvSpPr>
          <p:cNvPr id="37" name="TextBox 36">
            <a:extLst>
              <a:ext uri="{FF2B5EF4-FFF2-40B4-BE49-F238E27FC236}">
                <a16:creationId xmlns:a16="http://schemas.microsoft.com/office/drawing/2014/main" id="{5E837133-CF58-E9D6-62D7-B1899E2D7161}"/>
              </a:ext>
            </a:extLst>
          </p:cNvPr>
          <p:cNvSpPr txBox="1"/>
          <p:nvPr/>
        </p:nvSpPr>
        <p:spPr>
          <a:xfrm>
            <a:off x="6863777" y="804036"/>
            <a:ext cx="1071311"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a:highlight>
                  <a:srgbClr val="FFFF00"/>
                </a:highlight>
                <a:latin typeface="Consolas" panose="020B0609020204030204" pitchFamily="49" charset="0"/>
              </a:rPr>
              <a:t>GAS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88CF45-C2FD-891C-0BB4-E7F5B4B25368}"/>
                  </a:ext>
                </a:extLst>
              </p:cNvPr>
              <p:cNvSpPr txBox="1"/>
              <p:nvPr/>
            </p:nvSpPr>
            <p:spPr>
              <a:xfrm>
                <a:off x="425212" y="5352554"/>
                <a:ext cx="4813268" cy="909223"/>
              </a:xfrm>
              <a:prstGeom prst="rect">
                <a:avLst/>
              </a:prstGeom>
              <a:noFill/>
            </p:spPr>
            <p:txBody>
              <a:bodyPr wrap="square" rtlCol="0">
                <a:spAutoFit/>
              </a:bodyPr>
              <a:lstStyle/>
              <a:p>
                <a:r>
                  <a:rPr lang="en-US" sz="2000" b="1" dirty="0"/>
                  <a:t>Prune</a:t>
                </a:r>
                <a:r>
                  <a:rPr lang="en-US" sz="2000" b="0" dirty="0"/>
                  <a:t> </a:t>
                </a:r>
                <a:r>
                  <a:rPr lang="en-US" sz="2000" dirty="0"/>
                  <a:t>when</a:t>
                </a:r>
                <a:r>
                  <a:rPr lang="en-US" sz="2000" b="0" dirty="0"/>
                  <a:t> contexts</a:t>
                </a:r>
                <a:r>
                  <a:rPr lang="en-US" sz="2000" dirty="0"/>
                  <a:t> are mismatched:</a:t>
                </a:r>
                <a:endParaRPr lang="en-US" sz="20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𝑠𝑦</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𝑚</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𝑓</m:t>
                          </m:r>
                        </m:sub>
                        <m:sup>
                          <m:r>
                            <a:rPr lang="en-US" sz="2400" b="1" i="1" smtClean="0">
                              <a:latin typeface="Cambria Math" panose="02040503050406030204" pitchFamily="18" charset="0"/>
                            </a:rPr>
                            <m:t>&lt;</m:t>
                          </m:r>
                          <m:r>
                            <a:rPr lang="en-US" sz="2400" b="1" i="1" smtClean="0">
                              <a:latin typeface="Cambria Math" panose="02040503050406030204" pitchFamily="18" charset="0"/>
                            </a:rPr>
                            <m:t>𝒎𝒂𝒊𝒏</m:t>
                          </m:r>
                          <m:r>
                            <a:rPr lang="en-US" sz="2400" b="1" i="1" smtClean="0">
                              <a:latin typeface="Cambria Math" panose="02040503050406030204" pitchFamily="18" charset="0"/>
                            </a:rPr>
                            <m:t>, </m:t>
                          </m:r>
                          <m:r>
                            <a:rPr lang="en-US" sz="2400" b="1" i="1" smtClean="0">
                              <a:latin typeface="Cambria Math" panose="02040503050406030204" pitchFamily="18" charset="0"/>
                            </a:rPr>
                            <m:t>𝒇𝒐𝒐</m:t>
                          </m:r>
                          <m:r>
                            <a:rPr lang="en-US" sz="2400" b="1" i="1" smtClean="0">
                              <a:latin typeface="Cambria Math" panose="02040503050406030204" pitchFamily="18" charset="0"/>
                            </a:rPr>
                            <m:t>&gt;</m:t>
                          </m:r>
                        </m:sup>
                      </m:sSubSup>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12, 14</m:t>
                          </m:r>
                        </m:e>
                      </m:d>
                    </m:oMath>
                  </m:oMathPara>
                </a14:m>
                <a:endParaRPr lang="en-US" sz="2000" dirty="0"/>
              </a:p>
            </p:txBody>
          </p:sp>
        </mc:Choice>
        <mc:Fallback xmlns="">
          <p:sp>
            <p:nvSpPr>
              <p:cNvPr id="38" name="TextBox 37">
                <a:extLst>
                  <a:ext uri="{FF2B5EF4-FFF2-40B4-BE49-F238E27FC236}">
                    <a16:creationId xmlns:a16="http://schemas.microsoft.com/office/drawing/2014/main" id="{3388CF45-C2FD-891C-0BB4-E7F5B4B25368}"/>
                  </a:ext>
                </a:extLst>
              </p:cNvPr>
              <p:cNvSpPr txBox="1">
                <a:spLocks noRot="1" noChangeAspect="1" noMove="1" noResize="1" noEditPoints="1" noAdjustHandles="1" noChangeArrowheads="1" noChangeShapeType="1" noTextEdit="1"/>
              </p:cNvSpPr>
              <p:nvPr/>
            </p:nvSpPr>
            <p:spPr>
              <a:xfrm>
                <a:off x="425212" y="5352554"/>
                <a:ext cx="4813268" cy="909223"/>
              </a:xfrm>
              <a:prstGeom prst="rect">
                <a:avLst/>
              </a:prstGeom>
              <a:blipFill>
                <a:blip r:embed="rId3"/>
                <a:stretch>
                  <a:fillRect l="-1394" t="-3356"/>
                </a:stretch>
              </a:blipFill>
            </p:spPr>
            <p:txBody>
              <a:bodyPr/>
              <a:lstStyle/>
              <a:p>
                <a:r>
                  <a:rPr lang="en-US">
                    <a:noFill/>
                  </a:rPr>
                  <a:t> </a:t>
                </a:r>
              </a:p>
            </p:txBody>
          </p:sp>
        </mc:Fallback>
      </mc:AlternateContent>
    </p:spTree>
    <p:extLst>
      <p:ext uri="{BB962C8B-B14F-4D97-AF65-F5344CB8AC3E}">
        <p14:creationId xmlns:p14="http://schemas.microsoft.com/office/powerpoint/2010/main" val="225911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5120" y="6599054"/>
            <a:ext cx="477279" cy="261610"/>
          </a:xfrm>
          <a:prstGeom prst="rect">
            <a:avLst/>
          </a:prstGeom>
          <a:noFill/>
        </p:spPr>
        <p:txBody>
          <a:bodyPr wrap="square" tIns="45720" bIns="45720" rtlCol="0">
            <a:spAutoFit/>
          </a:bodyPr>
          <a:lstStyle/>
          <a:p>
            <a:pPr algn="r"/>
            <a:r>
              <a:rPr lang="en-US" sz="1100" dirty="0">
                <a:solidFill>
                  <a:schemeClr val="bg1"/>
                </a:solidFill>
              </a:rPr>
              <a:t>9</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Merge-Replay Strategy</a:t>
            </a:r>
          </a:p>
        </p:txBody>
      </p:sp>
      <p:sp>
        <p:nvSpPr>
          <p:cNvPr id="3" name="TextBox 2">
            <a:extLst>
              <a:ext uri="{FF2B5EF4-FFF2-40B4-BE49-F238E27FC236}">
                <a16:creationId xmlns:a16="http://schemas.microsoft.com/office/drawing/2014/main" id="{696EF741-5069-F294-4ADE-C834CAE3A0B0}"/>
              </a:ext>
            </a:extLst>
          </p:cNvPr>
          <p:cNvSpPr txBox="1"/>
          <p:nvPr/>
        </p:nvSpPr>
        <p:spPr>
          <a:xfrm>
            <a:off x="5341862" y="3577376"/>
            <a:ext cx="3163911" cy="2585323"/>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10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 {</a:t>
            </a:r>
          </a:p>
          <a:p>
            <a:r>
              <a:rPr lang="en-US" altLang="zh-CN" dirty="0">
                <a:latin typeface="Consolas" panose="020B0609020204030204" pitchFamily="49" charset="0"/>
              </a:rPr>
              <a:t>11   </a:t>
            </a:r>
            <a:r>
              <a:rPr lang="en-US" altLang="zh-CN" dirty="0">
                <a:solidFill>
                  <a:schemeClr val="accent1"/>
                </a:solidFill>
                <a:latin typeface="Consolas" panose="020B0609020204030204" pitchFamily="49" charset="0"/>
              </a:rPr>
              <a:t>if</a:t>
            </a:r>
            <a:r>
              <a:rPr lang="en-US" altLang="zh-CN" dirty="0">
                <a:latin typeface="Consolas" panose="020B0609020204030204" pitchFamily="49" charset="0"/>
              </a:rPr>
              <a:t> (…) {</a:t>
            </a:r>
          </a:p>
          <a:p>
            <a:r>
              <a:rPr lang="en-US" altLang="zh-CN" dirty="0">
                <a:latin typeface="Consolas" panose="020B0609020204030204" pitchFamily="49" charset="0"/>
              </a:rPr>
              <a:t>12     </a:t>
            </a:r>
            <a:r>
              <a:rPr lang="en-US" altLang="zh-CN" dirty="0" err="1">
                <a:latin typeface="Consolas" panose="020B0609020204030204" pitchFamily="49" charset="0"/>
              </a:rPr>
              <a:t>p.f</a:t>
            </a:r>
            <a:r>
              <a:rPr lang="en-US" altLang="zh-CN" dirty="0">
                <a:latin typeface="Consolas" panose="020B0609020204030204" pitchFamily="49" charset="0"/>
              </a:rPr>
              <a:t> = &lt;taint/1&gt;;</a:t>
            </a:r>
          </a:p>
          <a:p>
            <a:r>
              <a:rPr lang="en-US" altLang="zh-CN" dirty="0">
                <a:latin typeface="Consolas" panose="020B0609020204030204" pitchFamily="49" charset="0"/>
              </a:rPr>
              <a:t>13   } </a:t>
            </a:r>
            <a:r>
              <a:rPr lang="en-US" altLang="zh-CN" dirty="0">
                <a:solidFill>
                  <a:schemeClr val="accent1"/>
                </a:solidFill>
                <a:latin typeface="Consolas" panose="020B0609020204030204" pitchFamily="49" charset="0"/>
              </a:rPr>
              <a:t>else</a:t>
            </a:r>
            <a:r>
              <a:rPr lang="en-US" altLang="zh-CN" dirty="0">
                <a:latin typeface="Consolas" panose="020B0609020204030204" pitchFamily="49" charset="0"/>
              </a:rPr>
              <a:t> {</a:t>
            </a:r>
          </a:p>
          <a:p>
            <a:r>
              <a:rPr lang="en-US" altLang="zh-CN" dirty="0">
                <a:latin typeface="Consolas" panose="020B0609020204030204" pitchFamily="49" charset="0"/>
              </a:rPr>
              <a:t>14     </a:t>
            </a:r>
            <a:r>
              <a:rPr lang="en-US" altLang="zh-CN" dirty="0" err="1">
                <a:latin typeface="Consolas" panose="020B0609020204030204" pitchFamily="49" charset="0"/>
              </a:rPr>
              <a:t>p.f</a:t>
            </a:r>
            <a:r>
              <a:rPr lang="en-US" altLang="zh-CN" dirty="0">
                <a:latin typeface="Consolas" panose="020B0609020204030204" pitchFamily="49" charset="0"/>
              </a:rPr>
              <a:t> = &lt;taint/2&gt;;</a:t>
            </a:r>
          </a:p>
          <a:p>
            <a:r>
              <a:rPr lang="en-US" altLang="zh-CN" dirty="0">
                <a:latin typeface="Consolas" panose="020B0609020204030204" pitchFamily="49" charset="0"/>
              </a:rPr>
              <a:t>15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a:t>
            </a:r>
          </a:p>
          <a:p>
            <a:r>
              <a:rPr lang="en-US" altLang="zh-CN" dirty="0">
                <a:latin typeface="Consolas" panose="020B0609020204030204" pitchFamily="49" charset="0"/>
              </a:rPr>
              <a:t>16   }</a:t>
            </a:r>
          </a:p>
          <a:p>
            <a:r>
              <a:rPr lang="en-US" altLang="zh-CN" dirty="0">
                <a:latin typeface="Consolas" panose="020B0609020204030204" pitchFamily="49" charset="0"/>
              </a:rPr>
              <a:t>17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r.f</a:t>
            </a:r>
            <a:r>
              <a:rPr lang="en-US" altLang="zh-CN">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18 }</a:t>
            </a:r>
          </a:p>
        </p:txBody>
      </p:sp>
      <p:sp>
        <p:nvSpPr>
          <p:cNvPr id="4" name="TextBox 3">
            <a:extLst>
              <a:ext uri="{FF2B5EF4-FFF2-40B4-BE49-F238E27FC236}">
                <a16:creationId xmlns:a16="http://schemas.microsoft.com/office/drawing/2014/main" id="{A3236510-C67E-9032-85EF-0E3110B29FAC}"/>
              </a:ext>
            </a:extLst>
          </p:cNvPr>
          <p:cNvSpPr txBox="1"/>
          <p:nvPr/>
        </p:nvSpPr>
        <p:spPr>
          <a:xfrm>
            <a:off x="476196" y="1228040"/>
            <a:ext cx="3831195" cy="2862322"/>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A {}</a:t>
            </a:r>
          </a:p>
          <a:p>
            <a:r>
              <a:rPr lang="en-US" altLang="zh-CN" dirty="0">
                <a:latin typeface="Consolas" panose="020B0609020204030204" pitchFamily="49" charset="0"/>
              </a:rPr>
              <a:t>2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B { A f; }</a:t>
            </a:r>
          </a:p>
          <a:p>
            <a:endParaRPr lang="en-US" altLang="zh-CN" dirty="0">
              <a:latin typeface="Consolas" panose="020B0609020204030204" pitchFamily="49" charset="0"/>
            </a:endParaRPr>
          </a:p>
          <a:p>
            <a:r>
              <a:rPr lang="en-US" altLang="zh-CN" dirty="0">
                <a:latin typeface="Consolas" panose="020B0609020204030204" pitchFamily="49" charset="0"/>
              </a:rPr>
              <a:t>3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main</a:t>
            </a:r>
            <a:r>
              <a:rPr lang="en-US" altLang="zh-CN" dirty="0">
                <a:latin typeface="Consolas" panose="020B0609020204030204" pitchFamily="49" charset="0"/>
              </a:rPr>
              <a:t>() {</a:t>
            </a:r>
          </a:p>
          <a:p>
            <a:r>
              <a:rPr lang="en-US" altLang="zh-CN" dirty="0">
                <a:latin typeface="Consolas" panose="020B0609020204030204" pitchFamily="49" charset="0"/>
              </a:rPr>
              <a:t>4   B q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5   B p = q;</a:t>
            </a:r>
          </a:p>
          <a:p>
            <a:r>
              <a:rPr lang="en-US" altLang="zh-CN" dirty="0">
                <a:latin typeface="Consolas" panose="020B0609020204030204" pitchFamily="49" charset="0"/>
              </a:rPr>
              <a:t>6   B r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7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a:t>
            </a:r>
          </a:p>
          <a:p>
            <a:r>
              <a:rPr lang="en-US" altLang="zh-CN" dirty="0">
                <a:latin typeface="Consolas" panose="020B0609020204030204" pitchFamily="49" charset="0"/>
              </a:rPr>
              <a:t>8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9 }</a:t>
            </a:r>
          </a:p>
        </p:txBody>
      </p:sp>
      <p:sp>
        <p:nvSpPr>
          <p:cNvPr id="8" name="TextBox 7">
            <a:extLst>
              <a:ext uri="{FF2B5EF4-FFF2-40B4-BE49-F238E27FC236}">
                <a16:creationId xmlns:a16="http://schemas.microsoft.com/office/drawing/2014/main" id="{9E10DFE6-9108-514B-0A82-BC3DC13BADF4}"/>
              </a:ext>
            </a:extLst>
          </p:cNvPr>
          <p:cNvSpPr txBox="1"/>
          <p:nvPr/>
        </p:nvSpPr>
        <p:spPr>
          <a:xfrm>
            <a:off x="5341862" y="1228040"/>
            <a:ext cx="3163911"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19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 {</a:t>
            </a:r>
          </a:p>
          <a:p>
            <a:r>
              <a:rPr lang="en-US" altLang="zh-CN" dirty="0">
                <a:latin typeface="Consolas" panose="020B0609020204030204" pitchFamily="49" charset="0"/>
              </a:rPr>
              <a:t>20   B p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r>
              <a:rPr lang="en-US" altLang="zh-CN" dirty="0">
                <a:solidFill>
                  <a:schemeClr val="accent1"/>
                </a:solidFill>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21   B r = q;</a:t>
            </a:r>
          </a:p>
          <a:p>
            <a:r>
              <a:rPr lang="en-US" altLang="zh-CN" dirty="0">
                <a:latin typeface="Consolas" panose="020B0609020204030204" pitchFamily="49" charset="0"/>
              </a:rPr>
              <a:t>22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23 }</a:t>
            </a:r>
          </a:p>
        </p:txBody>
      </p:sp>
      <p:sp>
        <p:nvSpPr>
          <p:cNvPr id="20" name="TextBox 19">
            <a:extLst>
              <a:ext uri="{FF2B5EF4-FFF2-40B4-BE49-F238E27FC236}">
                <a16:creationId xmlns:a16="http://schemas.microsoft.com/office/drawing/2014/main" id="{115EF1C8-BB83-4AD5-4D50-4815854CA5DA}"/>
              </a:ext>
            </a:extLst>
          </p:cNvPr>
          <p:cNvSpPr txBox="1"/>
          <p:nvPr/>
        </p:nvSpPr>
        <p:spPr>
          <a:xfrm>
            <a:off x="7060419" y="3868692"/>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21" name="TextBox 20">
            <a:extLst>
              <a:ext uri="{FF2B5EF4-FFF2-40B4-BE49-F238E27FC236}">
                <a16:creationId xmlns:a16="http://schemas.microsoft.com/office/drawing/2014/main" id="{174BC8B3-FAF5-DC72-AC4A-8208E7B12249}"/>
              </a:ext>
            </a:extLst>
          </p:cNvPr>
          <p:cNvSpPr txBox="1"/>
          <p:nvPr/>
        </p:nvSpPr>
        <p:spPr>
          <a:xfrm>
            <a:off x="7895953" y="3874628"/>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36" name="TextBox 35">
            <a:extLst>
              <a:ext uri="{FF2B5EF4-FFF2-40B4-BE49-F238E27FC236}">
                <a16:creationId xmlns:a16="http://schemas.microsoft.com/office/drawing/2014/main" id="{DA117B02-EFE8-2C05-FD29-EB319C423F59}"/>
              </a:ext>
            </a:extLst>
          </p:cNvPr>
          <p:cNvSpPr txBox="1"/>
          <p:nvPr/>
        </p:nvSpPr>
        <p:spPr>
          <a:xfrm>
            <a:off x="2811584" y="3331866"/>
            <a:ext cx="1886387"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err="1">
                <a:highlight>
                  <a:srgbClr val="FFFF00"/>
                </a:highlight>
                <a:latin typeface="Consolas" panose="020B0609020204030204" pitchFamily="49" charset="0"/>
              </a:rPr>
              <a:t>sym</a:t>
            </a:r>
            <a:r>
              <a:rPr lang="en-US" sz="1600" baseline="30000" dirty="0">
                <a:highlight>
                  <a:srgbClr val="FFFF00"/>
                </a:highlight>
                <a:latin typeface="Consolas" panose="020B0609020204030204" pitchFamily="49" charset="0"/>
              </a:rPr>
              <a:t>&lt;main, foo&gt;</a:t>
            </a:r>
            <a:endParaRPr lang="en-US" sz="1600" dirty="0">
              <a:highlight>
                <a:srgbClr val="FFFF00"/>
              </a:highlight>
              <a:latin typeface="Consolas" panose="020B0609020204030204" pitchFamily="49"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88CF45-C2FD-891C-0BB4-E7F5B4B25368}"/>
                  </a:ext>
                </a:extLst>
              </p:cNvPr>
              <p:cNvSpPr txBox="1"/>
              <p:nvPr/>
            </p:nvSpPr>
            <p:spPr>
              <a:xfrm>
                <a:off x="425212" y="5352554"/>
                <a:ext cx="4867844" cy="898708"/>
              </a:xfrm>
              <a:prstGeom prst="rect">
                <a:avLst/>
              </a:prstGeom>
              <a:noFill/>
            </p:spPr>
            <p:txBody>
              <a:bodyPr wrap="square" rtlCol="0">
                <a:spAutoFit/>
              </a:bodyPr>
              <a:lstStyle/>
              <a:p>
                <a:r>
                  <a:rPr lang="en-US" sz="2000" b="1" dirty="0"/>
                  <a:t>Replay</a:t>
                </a:r>
                <a:r>
                  <a:rPr lang="en-US" sz="2000" b="0" dirty="0"/>
                  <a:t> using concrete activation statements: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𝑠𝑦</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𝑚</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𝑓</m:t>
                          </m:r>
                        </m:sub>
                        <m:sup>
                          <m:r>
                            <a:rPr lang="en-US" sz="2400" b="0" i="1" smtClean="0">
                              <a:latin typeface="Cambria Math" panose="02040503050406030204" pitchFamily="18" charset="0"/>
                            </a:rPr>
                            <m:t>&lt;</m:t>
                          </m:r>
                          <m:r>
                            <a:rPr lang="en-US" sz="2400" b="0" i="1" smtClean="0">
                              <a:latin typeface="Cambria Math" panose="02040503050406030204" pitchFamily="18" charset="0"/>
                            </a:rPr>
                            <m:t>𝑚𝑎𝑖𝑛</m:t>
                          </m:r>
                          <m:r>
                            <a:rPr lang="en-US" sz="2400" b="0" i="1" smtClean="0">
                              <a:latin typeface="Cambria Math" panose="02040503050406030204" pitchFamily="18" charset="0"/>
                            </a:rPr>
                            <m:t>, </m:t>
                          </m:r>
                          <m:r>
                            <a:rPr lang="en-US" sz="2400" b="0" i="1" smtClean="0">
                              <a:latin typeface="Cambria Math" panose="02040503050406030204" pitchFamily="18" charset="0"/>
                            </a:rPr>
                            <m:t>𝑓𝑜𝑜</m:t>
                          </m:r>
                          <m:r>
                            <a:rPr lang="en-US" sz="2400" b="0" i="1" smtClean="0">
                              <a:latin typeface="Cambria Math" panose="02040503050406030204" pitchFamily="18" charset="0"/>
                            </a:rPr>
                            <m:t>&gt;</m:t>
                          </m:r>
                        </m:sup>
                      </m:sSubSup>
                      <m:r>
                        <a:rPr lang="en-US" sz="2400" b="0" i="1" smtClean="0">
                          <a:latin typeface="Cambria Math" panose="02040503050406030204" pitchFamily="18" charset="0"/>
                          <a:ea typeface="Cambria Math" panose="02040503050406030204" pitchFamily="18" charset="0"/>
                        </a:rPr>
                        <m:t>↦</m:t>
                      </m:r>
                      <m:d>
                        <m:dPr>
                          <m:begChr m:val="{"/>
                          <m:endChr m:val="}"/>
                          <m:ctrlPr>
                            <a:rPr lang="en-US" sz="2400" b="1"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𝟏𝟐</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𝟏𝟒</m:t>
                          </m:r>
                        </m:e>
                      </m:d>
                    </m:oMath>
                  </m:oMathPara>
                </a14:m>
                <a:endParaRPr lang="en-US" sz="2000" b="1" dirty="0"/>
              </a:p>
            </p:txBody>
          </p:sp>
        </mc:Choice>
        <mc:Fallback xmlns="">
          <p:sp>
            <p:nvSpPr>
              <p:cNvPr id="38" name="TextBox 37">
                <a:extLst>
                  <a:ext uri="{FF2B5EF4-FFF2-40B4-BE49-F238E27FC236}">
                    <a16:creationId xmlns:a16="http://schemas.microsoft.com/office/drawing/2014/main" id="{3388CF45-C2FD-891C-0BB4-E7F5B4B25368}"/>
                  </a:ext>
                </a:extLst>
              </p:cNvPr>
              <p:cNvSpPr txBox="1">
                <a:spLocks noRot="1" noChangeAspect="1" noMove="1" noResize="1" noEditPoints="1" noAdjustHandles="1" noChangeArrowheads="1" noChangeShapeType="1" noTextEdit="1"/>
              </p:cNvSpPr>
              <p:nvPr/>
            </p:nvSpPr>
            <p:spPr>
              <a:xfrm>
                <a:off x="425212" y="5352554"/>
                <a:ext cx="4867844" cy="898708"/>
              </a:xfrm>
              <a:prstGeom prst="rect">
                <a:avLst/>
              </a:prstGeom>
              <a:blipFill>
                <a:blip r:embed="rId3"/>
                <a:stretch>
                  <a:fillRect l="-1378" t="-3401" r="-1253"/>
                </a:stretch>
              </a:blipFill>
            </p:spPr>
            <p:txBody>
              <a:bodyPr/>
              <a:lstStyle/>
              <a:p>
                <a:r>
                  <a:rPr lang="en-US">
                    <a:noFill/>
                  </a:rPr>
                  <a:t> </a:t>
                </a:r>
              </a:p>
            </p:txBody>
          </p:sp>
        </mc:Fallback>
      </mc:AlternateContent>
      <p:sp>
        <p:nvSpPr>
          <p:cNvPr id="25" name="Freeform: Shape 24">
            <a:extLst>
              <a:ext uri="{FF2B5EF4-FFF2-40B4-BE49-F238E27FC236}">
                <a16:creationId xmlns:a16="http://schemas.microsoft.com/office/drawing/2014/main" id="{F638A47D-2DA1-3640-B0FC-77F7AD521D5D}"/>
              </a:ext>
            </a:extLst>
          </p:cNvPr>
          <p:cNvSpPr/>
          <p:nvPr/>
        </p:nvSpPr>
        <p:spPr>
          <a:xfrm>
            <a:off x="4076389" y="3011470"/>
            <a:ext cx="3333391" cy="835060"/>
          </a:xfrm>
          <a:custGeom>
            <a:avLst/>
            <a:gdLst>
              <a:gd name="connsiteX0" fmla="*/ 0 w 3304453"/>
              <a:gd name="connsiteY0" fmla="*/ 613475 h 807761"/>
              <a:gd name="connsiteX1" fmla="*/ 744133 w 3304453"/>
              <a:gd name="connsiteY1" fmla="*/ 771130 h 807761"/>
              <a:gd name="connsiteX2" fmla="*/ 2295460 w 3304453"/>
              <a:gd name="connsiteY2" fmla="*/ 1773 h 807761"/>
              <a:gd name="connsiteX3" fmla="*/ 3304453 w 3304453"/>
              <a:gd name="connsiteY3" fmla="*/ 544106 h 807761"/>
              <a:gd name="connsiteX4" fmla="*/ 3304453 w 3304453"/>
              <a:gd name="connsiteY4" fmla="*/ 544106 h 80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453" h="807761">
                <a:moveTo>
                  <a:pt x="0" y="613475"/>
                </a:moveTo>
                <a:cubicBezTo>
                  <a:pt x="180778" y="743277"/>
                  <a:pt x="361556" y="873080"/>
                  <a:pt x="744133" y="771130"/>
                </a:cubicBezTo>
                <a:cubicBezTo>
                  <a:pt x="1126710" y="669180"/>
                  <a:pt x="1868740" y="39610"/>
                  <a:pt x="2295460" y="1773"/>
                </a:cubicBezTo>
                <a:cubicBezTo>
                  <a:pt x="2722180" y="-36064"/>
                  <a:pt x="3304453" y="544106"/>
                  <a:pt x="3304453" y="544106"/>
                </a:cubicBezTo>
                <a:lnTo>
                  <a:pt x="3304453" y="544106"/>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8C0B7735-2648-94C1-1930-19C2CA5AC5DE}"/>
              </a:ext>
            </a:extLst>
          </p:cNvPr>
          <p:cNvSpPr/>
          <p:nvPr/>
        </p:nvSpPr>
        <p:spPr>
          <a:xfrm>
            <a:off x="4070497" y="3153792"/>
            <a:ext cx="3285218" cy="746575"/>
          </a:xfrm>
          <a:custGeom>
            <a:avLst/>
            <a:gdLst>
              <a:gd name="connsiteX0" fmla="*/ 0 w 3304453"/>
              <a:gd name="connsiteY0" fmla="*/ 613475 h 807761"/>
              <a:gd name="connsiteX1" fmla="*/ 744133 w 3304453"/>
              <a:gd name="connsiteY1" fmla="*/ 771130 h 807761"/>
              <a:gd name="connsiteX2" fmla="*/ 2295460 w 3304453"/>
              <a:gd name="connsiteY2" fmla="*/ 1773 h 807761"/>
              <a:gd name="connsiteX3" fmla="*/ 3304453 w 3304453"/>
              <a:gd name="connsiteY3" fmla="*/ 544106 h 807761"/>
              <a:gd name="connsiteX4" fmla="*/ 3304453 w 3304453"/>
              <a:gd name="connsiteY4" fmla="*/ 544106 h 80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453" h="807761">
                <a:moveTo>
                  <a:pt x="0" y="613475"/>
                </a:moveTo>
                <a:cubicBezTo>
                  <a:pt x="180778" y="743277"/>
                  <a:pt x="361556" y="873080"/>
                  <a:pt x="744133" y="771130"/>
                </a:cubicBezTo>
                <a:cubicBezTo>
                  <a:pt x="1126710" y="669180"/>
                  <a:pt x="1868740" y="39610"/>
                  <a:pt x="2295460" y="1773"/>
                </a:cubicBezTo>
                <a:cubicBezTo>
                  <a:pt x="2722180" y="-36064"/>
                  <a:pt x="3304453" y="544106"/>
                  <a:pt x="3304453" y="544106"/>
                </a:cubicBezTo>
                <a:lnTo>
                  <a:pt x="3304453" y="544106"/>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96F3D0F6-2202-77F6-E915-C4F0C4603646}"/>
              </a:ext>
            </a:extLst>
          </p:cNvPr>
          <p:cNvSpPr/>
          <p:nvPr/>
        </p:nvSpPr>
        <p:spPr>
          <a:xfrm flipH="1">
            <a:off x="3916098" y="2763880"/>
            <a:ext cx="188924" cy="600261"/>
          </a:xfrm>
          <a:custGeom>
            <a:avLst/>
            <a:gdLst>
              <a:gd name="connsiteX0" fmla="*/ 188924 w 188924"/>
              <a:gd name="connsiteY0" fmla="*/ 0 h 866692"/>
              <a:gd name="connsiteX1" fmla="*/ 6044 w 188924"/>
              <a:gd name="connsiteY1" fmla="*/ 365760 h 866692"/>
              <a:gd name="connsiteX2" fmla="*/ 61703 w 188924"/>
              <a:gd name="connsiteY2" fmla="*/ 866692 h 866692"/>
            </a:gdLst>
            <a:ahLst/>
            <a:cxnLst>
              <a:cxn ang="0">
                <a:pos x="connsiteX0" y="connsiteY0"/>
              </a:cxn>
              <a:cxn ang="0">
                <a:pos x="connsiteX1" y="connsiteY1"/>
              </a:cxn>
              <a:cxn ang="0">
                <a:pos x="connsiteX2" y="connsiteY2"/>
              </a:cxn>
            </a:cxnLst>
            <a:rect l="l" t="t" r="r" b="b"/>
            <a:pathLst>
              <a:path w="188924" h="866692">
                <a:moveTo>
                  <a:pt x="188924" y="0"/>
                </a:moveTo>
                <a:cubicBezTo>
                  <a:pt x="108085" y="110655"/>
                  <a:pt x="27247" y="221311"/>
                  <a:pt x="6044" y="365760"/>
                </a:cubicBezTo>
                <a:cubicBezTo>
                  <a:pt x="-15160" y="510209"/>
                  <a:pt x="23271" y="688450"/>
                  <a:pt x="61703" y="866692"/>
                </a:cubicBez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F4FB3C-7080-A7EE-2273-BA25C94BCA05}"/>
              </a:ext>
            </a:extLst>
          </p:cNvPr>
          <p:cNvSpPr txBox="1"/>
          <p:nvPr/>
        </p:nvSpPr>
        <p:spPr>
          <a:xfrm flipH="1">
            <a:off x="3778018" y="2901816"/>
            <a:ext cx="327004" cy="276999"/>
          </a:xfrm>
          <a:prstGeom prst="rect">
            <a:avLst/>
          </a:prstGeom>
          <a:noFill/>
        </p:spPr>
        <p:txBody>
          <a:bodyPr wrap="square" rtlCol="0">
            <a:spAutoFit/>
          </a:bodyPr>
          <a:lstStyle/>
          <a:p>
            <a:r>
              <a:rPr lang="zh-CN" altLang="en-US" sz="1200" b="1" dirty="0"/>
              <a:t>①</a:t>
            </a:r>
            <a:endParaRPr lang="en-US" sz="1200" b="1" dirty="0"/>
          </a:p>
        </p:txBody>
      </p:sp>
      <p:sp>
        <p:nvSpPr>
          <p:cNvPr id="58" name="TextBox 57">
            <a:extLst>
              <a:ext uri="{FF2B5EF4-FFF2-40B4-BE49-F238E27FC236}">
                <a16:creationId xmlns:a16="http://schemas.microsoft.com/office/drawing/2014/main" id="{9560F435-00F5-20B8-68C6-A2E5F09656F5}"/>
              </a:ext>
            </a:extLst>
          </p:cNvPr>
          <p:cNvSpPr txBox="1"/>
          <p:nvPr/>
        </p:nvSpPr>
        <p:spPr>
          <a:xfrm flipH="1">
            <a:off x="5341862" y="3107051"/>
            <a:ext cx="327004" cy="276999"/>
          </a:xfrm>
          <a:prstGeom prst="rect">
            <a:avLst/>
          </a:prstGeom>
          <a:noFill/>
        </p:spPr>
        <p:txBody>
          <a:bodyPr wrap="square" rtlCol="0">
            <a:spAutoFit/>
          </a:bodyPr>
          <a:lstStyle/>
          <a:p>
            <a:r>
              <a:rPr lang="zh-CN" altLang="en-US" sz="1200" b="1" dirty="0"/>
              <a:t>②</a:t>
            </a:r>
            <a:endParaRPr lang="en-US" sz="1200" b="1" dirty="0"/>
          </a:p>
        </p:txBody>
      </p:sp>
    </p:spTree>
    <p:extLst>
      <p:ext uri="{BB962C8B-B14F-4D97-AF65-F5344CB8AC3E}">
        <p14:creationId xmlns:p14="http://schemas.microsoft.com/office/powerpoint/2010/main" val="233172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10</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Summary</a:t>
            </a:r>
          </a:p>
        </p:txBody>
      </p:sp>
      <p:sp>
        <p:nvSpPr>
          <p:cNvPr id="2" name="TextBox 1">
            <a:extLst>
              <a:ext uri="{FF2B5EF4-FFF2-40B4-BE49-F238E27FC236}">
                <a16:creationId xmlns:a16="http://schemas.microsoft.com/office/drawing/2014/main" id="{A6584846-6859-4BC7-ECFF-84A36079F14D}"/>
              </a:ext>
            </a:extLst>
          </p:cNvPr>
          <p:cNvSpPr txBox="1"/>
          <p:nvPr/>
        </p:nvSpPr>
        <p:spPr>
          <a:xfrm>
            <a:off x="228599" y="1012731"/>
            <a:ext cx="8716433" cy="3416320"/>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a:t>Reduce redundant propagation</a:t>
            </a:r>
          </a:p>
          <a:p>
            <a:pPr marL="342900" indent="-342900">
              <a:buFont typeface="Courier New" panose="02070309020205020404" pitchFamily="49" charset="0"/>
              <a:buChar char="o"/>
            </a:pPr>
            <a:endParaRPr lang="en-US" sz="2800" dirty="0"/>
          </a:p>
          <a:p>
            <a:pPr marL="342900" indent="-342900">
              <a:buFont typeface="Courier New" panose="02070309020205020404" pitchFamily="49" charset="0"/>
              <a:buChar char="o"/>
            </a:pPr>
            <a:r>
              <a:rPr lang="en-US" sz="2800" dirty="0"/>
              <a:t>Enhance precision</a:t>
            </a:r>
          </a:p>
          <a:p>
            <a:pPr marL="342900" indent="-342900">
              <a:buFont typeface="Courier New" panose="02070309020205020404" pitchFamily="49" charset="0"/>
              <a:buChar char="o"/>
            </a:pPr>
            <a:endParaRPr lang="en-US" sz="2800" dirty="0"/>
          </a:p>
          <a:p>
            <a:pPr marL="342900" indent="-342900">
              <a:buFont typeface="Courier New" panose="02070309020205020404" pitchFamily="49" charset="0"/>
              <a:buChar char="o"/>
            </a:pPr>
            <a:r>
              <a:rPr lang="en-US" sz="2800" dirty="0"/>
              <a:t>Boost overall performance</a:t>
            </a:r>
          </a:p>
          <a:p>
            <a:endParaRPr lang="en-US" sz="2800" dirty="0"/>
          </a:p>
          <a:p>
            <a:pPr marL="342900" indent="-342900">
              <a:buFont typeface="Courier New" panose="02070309020205020404" pitchFamily="49" charset="0"/>
              <a:buChar char="o"/>
            </a:pPr>
            <a:r>
              <a:rPr lang="en-US" sz="2800" dirty="0"/>
              <a:t>Conceptually simple</a:t>
            </a:r>
          </a:p>
          <a:p>
            <a:endParaRPr lang="en-US" sz="2000" dirty="0"/>
          </a:p>
        </p:txBody>
      </p:sp>
    </p:spTree>
    <p:extLst>
      <p:ext uri="{BB962C8B-B14F-4D97-AF65-F5344CB8AC3E}">
        <p14:creationId xmlns:p14="http://schemas.microsoft.com/office/powerpoint/2010/main" val="353911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11</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The </a:t>
            </a:r>
            <a:r>
              <a:rPr lang="en-US" sz="3600" dirty="0" err="1"/>
              <a:t>MergeDroid</a:t>
            </a:r>
            <a:r>
              <a:rPr lang="en-US" sz="3600" dirty="0"/>
              <a:t> Algorithm</a:t>
            </a:r>
          </a:p>
        </p:txBody>
      </p:sp>
      <p:pic>
        <p:nvPicPr>
          <p:cNvPr id="14" name="Picture 13">
            <a:extLst>
              <a:ext uri="{FF2B5EF4-FFF2-40B4-BE49-F238E27FC236}">
                <a16:creationId xmlns:a16="http://schemas.microsoft.com/office/drawing/2014/main" id="{AAC1FFA9-786D-99A0-CD33-784EA88037E2}"/>
              </a:ext>
            </a:extLst>
          </p:cNvPr>
          <p:cNvPicPr>
            <a:picLocks noChangeAspect="1"/>
          </p:cNvPicPr>
          <p:nvPr/>
        </p:nvPicPr>
        <p:blipFill>
          <a:blip r:embed="rId3"/>
          <a:stretch>
            <a:fillRect/>
          </a:stretch>
        </p:blipFill>
        <p:spPr>
          <a:xfrm>
            <a:off x="659476" y="853934"/>
            <a:ext cx="7825047" cy="5710170"/>
          </a:xfrm>
          <a:prstGeom prst="rect">
            <a:avLst/>
          </a:prstGeom>
        </p:spPr>
      </p:pic>
    </p:spTree>
    <p:extLst>
      <p:ext uri="{BB962C8B-B14F-4D97-AF65-F5344CB8AC3E}">
        <p14:creationId xmlns:p14="http://schemas.microsoft.com/office/powerpoint/2010/main" val="316654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5120" y="6599054"/>
            <a:ext cx="477279" cy="261610"/>
          </a:xfrm>
          <a:prstGeom prst="rect">
            <a:avLst/>
          </a:prstGeom>
          <a:noFill/>
        </p:spPr>
        <p:txBody>
          <a:bodyPr wrap="square" tIns="45720" bIns="45720" rtlCol="0">
            <a:spAutoFit/>
          </a:bodyPr>
          <a:lstStyle/>
          <a:p>
            <a:pPr algn="r"/>
            <a:r>
              <a:rPr lang="en-US" sz="1100" dirty="0">
                <a:solidFill>
                  <a:schemeClr val="bg1"/>
                </a:solidFill>
              </a:rPr>
              <a:t>12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Implementation</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a:t>Implemented on top of </a:t>
            </a:r>
            <a:r>
              <a:rPr lang="en-US" sz="2800" b="1" dirty="0" err="1"/>
              <a:t>FlowDroid</a:t>
            </a:r>
            <a:r>
              <a:rPr lang="en-US" sz="2800" dirty="0"/>
              <a:t> (PLDI’14)</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800" dirty="0"/>
              <a:t>In about </a:t>
            </a:r>
            <a:r>
              <a:rPr lang="en-US" sz="2800" b="1" dirty="0"/>
              <a:t>400 lines</a:t>
            </a:r>
            <a:r>
              <a:rPr lang="en-US" sz="2800" dirty="0"/>
              <a:t> of Java code</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800" dirty="0"/>
              <a:t>Available at</a:t>
            </a:r>
            <a:r>
              <a:rPr lang="en-US" sz="2400" dirty="0"/>
              <a:t> https://www.cse.unsw.edu.au/∼</a:t>
            </a:r>
            <a:r>
              <a:rPr lang="en-US" sz="2400" dirty="0" err="1"/>
              <a:t>corg</a:t>
            </a:r>
            <a:r>
              <a:rPr lang="en-US" sz="2400" dirty="0"/>
              <a:t>/</a:t>
            </a:r>
            <a:r>
              <a:rPr lang="en-US" sz="2400" dirty="0" err="1"/>
              <a:t>MergeDroid</a:t>
            </a:r>
            <a:endParaRPr lang="en-US" sz="2400" dirty="0"/>
          </a:p>
          <a:p>
            <a:endParaRPr lang="en-US" dirty="0"/>
          </a:p>
          <a:p>
            <a:endParaRPr lang="en-US" dirty="0"/>
          </a:p>
        </p:txBody>
      </p:sp>
    </p:spTree>
    <p:extLst>
      <p:ext uri="{BB962C8B-B14F-4D97-AF65-F5344CB8AC3E}">
        <p14:creationId xmlns:p14="http://schemas.microsoft.com/office/powerpoint/2010/main" val="190298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Evaluation</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4493538"/>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a:t>Benchmark (40 apps)</a:t>
            </a:r>
          </a:p>
          <a:p>
            <a:pPr marL="800100" lvl="1" indent="-342900">
              <a:buFont typeface="Arial" panose="020B0604020202020204" pitchFamily="34" charset="0"/>
              <a:buChar char="•"/>
            </a:pPr>
            <a:r>
              <a:rPr lang="en-US" sz="2400" dirty="0"/>
              <a:t>From previous papers (ASE’19 and CGO’21)</a:t>
            </a:r>
          </a:p>
          <a:p>
            <a:pPr marL="800100" lvl="1" indent="-342900">
              <a:buFont typeface="Arial" panose="020B0604020202020204" pitchFamily="34" charset="0"/>
              <a:buChar char="•"/>
            </a:pPr>
            <a:r>
              <a:rPr lang="en-US" sz="2400" dirty="0"/>
              <a:t>From F-Droid</a:t>
            </a:r>
          </a:p>
          <a:p>
            <a:endParaRPr lang="en-US" sz="2000" dirty="0"/>
          </a:p>
          <a:p>
            <a:pPr marL="342900" indent="-342900">
              <a:buFont typeface="Courier New" panose="02070309020205020404" pitchFamily="49" charset="0"/>
              <a:buChar char="o"/>
            </a:pPr>
            <a:r>
              <a:rPr lang="en-US" sz="2800" dirty="0"/>
              <a:t>Analysis budget</a:t>
            </a:r>
          </a:p>
          <a:p>
            <a:pPr marL="800100" lvl="1" indent="-342900">
              <a:buFont typeface="Arial" panose="020B0604020202020204" pitchFamily="34" charset="0"/>
              <a:buChar char="•"/>
            </a:pPr>
            <a:r>
              <a:rPr lang="en-US" sz="2400" dirty="0"/>
              <a:t>3 hours and 256GB per app</a:t>
            </a:r>
          </a:p>
          <a:p>
            <a:endParaRPr lang="en-US" sz="2000" dirty="0"/>
          </a:p>
          <a:p>
            <a:pPr marL="342900" indent="-342900">
              <a:buFont typeface="Courier New" panose="02070309020205020404" pitchFamily="49" charset="0"/>
              <a:buChar char="o"/>
            </a:pPr>
            <a:r>
              <a:rPr lang="en-US" sz="2800" dirty="0"/>
              <a:t>Metrics</a:t>
            </a:r>
          </a:p>
          <a:p>
            <a:pPr marL="800100" lvl="1" indent="-342900">
              <a:buFont typeface="Arial" panose="020B0604020202020204" pitchFamily="34" charset="0"/>
              <a:buChar char="•"/>
            </a:pPr>
            <a:r>
              <a:rPr lang="en-US" sz="2400" dirty="0"/>
              <a:t>Precision</a:t>
            </a:r>
          </a:p>
          <a:p>
            <a:pPr marL="800100" lvl="1" indent="-342900">
              <a:buFont typeface="Arial" panose="020B0604020202020204" pitchFamily="34" charset="0"/>
              <a:buChar char="•"/>
            </a:pPr>
            <a:r>
              <a:rPr lang="en-US" sz="2400" dirty="0"/>
              <a:t>Analysis time</a:t>
            </a:r>
          </a:p>
          <a:p>
            <a:pPr marL="800100" lvl="1" indent="-342900">
              <a:buFont typeface="Arial" panose="020B0604020202020204" pitchFamily="34" charset="0"/>
              <a:buChar char="•"/>
            </a:pPr>
            <a:r>
              <a:rPr lang="en-US" sz="2400" dirty="0"/>
              <a:t>Memory usage</a:t>
            </a:r>
          </a:p>
          <a:p>
            <a:endParaRPr lang="en-US" dirty="0"/>
          </a:p>
        </p:txBody>
      </p:sp>
    </p:spTree>
    <p:extLst>
      <p:ext uri="{BB962C8B-B14F-4D97-AF65-F5344CB8AC3E}">
        <p14:creationId xmlns:p14="http://schemas.microsoft.com/office/powerpoint/2010/main" val="196865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14</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RQ1: Precision</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3293209"/>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Validated correctness using</a:t>
            </a:r>
          </a:p>
          <a:p>
            <a:pPr marL="800100" lvl="1" indent="-342900">
              <a:buFont typeface="Arial" panose="020B0604020202020204" pitchFamily="34" charset="0"/>
              <a:buChar char="•"/>
            </a:pPr>
            <a:r>
              <a:rPr lang="en-US" sz="2000" dirty="0" err="1"/>
              <a:t>DroidBench</a:t>
            </a:r>
            <a:endParaRPr lang="en-US" sz="2000" dirty="0"/>
          </a:p>
          <a:p>
            <a:pPr marL="800100" lvl="1" indent="-342900">
              <a:buFont typeface="Arial" panose="020B0604020202020204" pitchFamily="34" charset="0"/>
              <a:buChar char="•"/>
            </a:pPr>
            <a:r>
              <a:rPr lang="en-US" sz="2000" dirty="0" err="1"/>
              <a:t>TaintBench</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Chart 2">
            <a:extLst>
              <a:ext uri="{FF2B5EF4-FFF2-40B4-BE49-F238E27FC236}">
                <a16:creationId xmlns:a16="http://schemas.microsoft.com/office/drawing/2014/main" id="{3D5843F6-88B0-6EF2-DAE6-FEE7F7FDB8C3}"/>
              </a:ext>
            </a:extLst>
          </p:cNvPr>
          <p:cNvGraphicFramePr>
            <a:graphicFrameLocks/>
          </p:cNvGraphicFramePr>
          <p:nvPr>
            <p:extLst>
              <p:ext uri="{D42A27DB-BD31-4B8C-83A1-F6EECF244321}">
                <p14:modId xmlns:p14="http://schemas.microsoft.com/office/powerpoint/2010/main" val="2439611267"/>
              </p:ext>
            </p:extLst>
          </p:nvPr>
        </p:nvGraphicFramePr>
        <p:xfrm>
          <a:off x="228599" y="2056014"/>
          <a:ext cx="8686802" cy="379614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10D3AD7F-01F0-8D26-A46D-DA762CAAB8AE}"/>
              </a:ext>
            </a:extLst>
          </p:cNvPr>
          <p:cNvSpPr txBox="1"/>
          <p:nvPr/>
        </p:nvSpPr>
        <p:spPr>
          <a:xfrm>
            <a:off x="827641" y="5797503"/>
            <a:ext cx="7723383"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err="1"/>
              <a:t>MergeDroid</a:t>
            </a:r>
            <a:r>
              <a:rPr lang="en-US" sz="2000" dirty="0"/>
              <a:t> reduces false positives by decreasing reported leak warnings by </a:t>
            </a:r>
            <a:r>
              <a:rPr lang="en-US" sz="2000" dirty="0" err="1"/>
              <a:t>FlowDroid</a:t>
            </a:r>
            <a:r>
              <a:rPr lang="en-US" sz="2000" dirty="0"/>
              <a:t> by 19.2% on average. </a:t>
            </a:r>
          </a:p>
        </p:txBody>
      </p:sp>
    </p:spTree>
    <p:extLst>
      <p:ext uri="{BB962C8B-B14F-4D97-AF65-F5344CB8AC3E}">
        <p14:creationId xmlns:p14="http://schemas.microsoft.com/office/powerpoint/2010/main" val="391515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RQ2: Speedups</a:t>
            </a:r>
          </a:p>
        </p:txBody>
      </p:sp>
      <p:graphicFrame>
        <p:nvGraphicFramePr>
          <p:cNvPr id="8" name="Chart 7">
            <a:extLst>
              <a:ext uri="{FF2B5EF4-FFF2-40B4-BE49-F238E27FC236}">
                <a16:creationId xmlns:a16="http://schemas.microsoft.com/office/drawing/2014/main" id="{455F6B73-B86D-01C6-9019-41EF33852FA3}"/>
              </a:ext>
            </a:extLst>
          </p:cNvPr>
          <p:cNvGraphicFramePr>
            <a:graphicFrameLocks/>
          </p:cNvGraphicFramePr>
          <p:nvPr>
            <p:extLst>
              <p:ext uri="{D42A27DB-BD31-4B8C-83A1-F6EECF244321}">
                <p14:modId xmlns:p14="http://schemas.microsoft.com/office/powerpoint/2010/main" val="1169506611"/>
              </p:ext>
            </p:extLst>
          </p:nvPr>
        </p:nvGraphicFramePr>
        <p:xfrm>
          <a:off x="-1" y="879944"/>
          <a:ext cx="8961121" cy="4794878"/>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9BD29DE1-2A80-AAEA-C6BF-2CFE7A91AE72}"/>
              </a:ext>
            </a:extLst>
          </p:cNvPr>
          <p:cNvSpPr txBox="1"/>
          <p:nvPr/>
        </p:nvSpPr>
        <p:spPr>
          <a:xfrm>
            <a:off x="650294" y="5768100"/>
            <a:ext cx="7843410"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err="1"/>
              <a:t>MergeDroid</a:t>
            </a:r>
            <a:r>
              <a:rPr lang="en-US" sz="2000" dirty="0"/>
              <a:t> improves the efficiency of </a:t>
            </a:r>
            <a:r>
              <a:rPr lang="en-US" sz="2000" dirty="0" err="1"/>
              <a:t>FlowDroid</a:t>
            </a:r>
            <a:r>
              <a:rPr lang="en-US" sz="2000" dirty="0"/>
              <a:t>, and scales 6 more apps. The speedups range from 0.8× to 137.9× with an average of 9.0×.</a:t>
            </a:r>
          </a:p>
        </p:txBody>
      </p:sp>
    </p:spTree>
    <p:extLst>
      <p:ext uri="{BB962C8B-B14F-4D97-AF65-F5344CB8AC3E}">
        <p14:creationId xmlns:p14="http://schemas.microsoft.com/office/powerpoint/2010/main" val="218669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16</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RQ3: Memory Requirements</a:t>
            </a:r>
          </a:p>
        </p:txBody>
      </p:sp>
      <p:graphicFrame>
        <p:nvGraphicFramePr>
          <p:cNvPr id="3" name="Chart 2">
            <a:extLst>
              <a:ext uri="{FF2B5EF4-FFF2-40B4-BE49-F238E27FC236}">
                <a16:creationId xmlns:a16="http://schemas.microsoft.com/office/drawing/2014/main" id="{07901609-A82B-F33D-CCF9-F8056A8F71CD}"/>
              </a:ext>
            </a:extLst>
          </p:cNvPr>
          <p:cNvGraphicFramePr>
            <a:graphicFrameLocks/>
          </p:cNvGraphicFramePr>
          <p:nvPr>
            <p:extLst>
              <p:ext uri="{D42A27DB-BD31-4B8C-83A1-F6EECF244321}">
                <p14:modId xmlns:p14="http://schemas.microsoft.com/office/powerpoint/2010/main" val="4293206333"/>
              </p:ext>
            </p:extLst>
          </p:nvPr>
        </p:nvGraphicFramePr>
        <p:xfrm>
          <a:off x="0" y="818984"/>
          <a:ext cx="8944496" cy="547866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0A305EF-C6AC-5A73-B79D-D3B6A2A2AEA8}"/>
              </a:ext>
            </a:extLst>
          </p:cNvPr>
          <p:cNvSpPr txBox="1"/>
          <p:nvPr/>
        </p:nvSpPr>
        <p:spPr>
          <a:xfrm>
            <a:off x="650294" y="5768100"/>
            <a:ext cx="7843410" cy="70788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err="1"/>
              <a:t>MergeDroid</a:t>
            </a:r>
            <a:r>
              <a:rPr lang="en-US" sz="2000" dirty="0"/>
              <a:t> uses less memory than </a:t>
            </a:r>
            <a:r>
              <a:rPr lang="en-US" sz="2000" dirty="0" err="1"/>
              <a:t>FlowDroid</a:t>
            </a:r>
            <a:r>
              <a:rPr lang="en-US" sz="2000" dirty="0"/>
              <a:t> for all apps analyzed, the ratio range from 1.0× to 83.6× with an average of 5.2×.</a:t>
            </a:r>
          </a:p>
        </p:txBody>
      </p:sp>
    </p:spTree>
    <p:extLst>
      <p:ext uri="{BB962C8B-B14F-4D97-AF65-F5344CB8AC3E}">
        <p14:creationId xmlns:p14="http://schemas.microsoft.com/office/powerpoint/2010/main" val="10546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Static Taint Analysis</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196977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Exposes potential sensitive data leaks ahead of time</a:t>
            </a:r>
          </a:p>
          <a:p>
            <a:pPr marL="800100" lvl="1" indent="-342900">
              <a:buFont typeface="Arial" panose="020B0604020202020204" pitchFamily="34" charset="0"/>
              <a:buChar char="•"/>
            </a:pPr>
            <a:r>
              <a:rPr lang="en-US" sz="2000" dirty="0"/>
              <a:t>Private messages</a:t>
            </a:r>
          </a:p>
          <a:p>
            <a:pPr marL="800100" lvl="1" indent="-342900">
              <a:buFont typeface="Arial" panose="020B0604020202020204" pitchFamily="34" charset="0"/>
              <a:buChar char="•"/>
            </a:pPr>
            <a:r>
              <a:rPr lang="en-US" sz="2000" dirty="0"/>
              <a:t>Location information</a:t>
            </a:r>
          </a:p>
          <a:p>
            <a:pPr marL="800100" lvl="1" indent="-342900">
              <a:buFont typeface="Arial" panose="020B0604020202020204" pitchFamily="34" charset="0"/>
              <a:buChar char="•"/>
            </a:pPr>
            <a:r>
              <a:rPr lang="en-US" sz="2000" dirty="0"/>
              <a:t>Financial details</a:t>
            </a:r>
          </a:p>
          <a:p>
            <a:pPr marL="800100" lvl="1" indent="-342900">
              <a:buFont typeface="Arial" panose="020B0604020202020204" pitchFamily="34" charset="0"/>
              <a:buChar char="•"/>
            </a:pPr>
            <a:r>
              <a:rPr lang="en-US" sz="2000" dirty="0"/>
              <a:t>… </a:t>
            </a:r>
          </a:p>
          <a:p>
            <a:endParaRPr lang="en-US" dirty="0"/>
          </a:p>
        </p:txBody>
      </p:sp>
    </p:spTree>
    <p:extLst>
      <p:ext uri="{BB962C8B-B14F-4D97-AF65-F5344CB8AC3E}">
        <p14:creationId xmlns:p14="http://schemas.microsoft.com/office/powerpoint/2010/main" val="336422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17</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Q &amp; A</a:t>
            </a:r>
          </a:p>
        </p:txBody>
      </p:sp>
      <p:sp>
        <p:nvSpPr>
          <p:cNvPr id="4" name="TextBox 3">
            <a:extLst>
              <a:ext uri="{FF2B5EF4-FFF2-40B4-BE49-F238E27FC236}">
                <a16:creationId xmlns:a16="http://schemas.microsoft.com/office/drawing/2014/main" id="{E70FEFEF-4DB2-9D03-4394-C89B83B7F477}"/>
              </a:ext>
            </a:extLst>
          </p:cNvPr>
          <p:cNvSpPr txBox="1"/>
          <p:nvPr/>
        </p:nvSpPr>
        <p:spPr>
          <a:xfrm>
            <a:off x="2298356" y="2828835"/>
            <a:ext cx="4547287" cy="1200329"/>
          </a:xfrm>
          <a:prstGeom prst="rect">
            <a:avLst/>
          </a:prstGeom>
          <a:noFill/>
        </p:spPr>
        <p:txBody>
          <a:bodyPr wrap="square" rtlCol="0">
            <a:spAutoFit/>
          </a:bodyPr>
          <a:lstStyle/>
          <a:p>
            <a:r>
              <a:rPr lang="en-US" sz="7200" dirty="0"/>
              <a:t>Thank you!</a:t>
            </a:r>
          </a:p>
        </p:txBody>
      </p:sp>
    </p:spTree>
    <p:extLst>
      <p:ext uri="{BB962C8B-B14F-4D97-AF65-F5344CB8AC3E}">
        <p14:creationId xmlns:p14="http://schemas.microsoft.com/office/powerpoint/2010/main" val="62829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Static Taint Analysis</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529375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Exposes potential sensitive data leaks ahead of time</a:t>
            </a:r>
          </a:p>
          <a:p>
            <a:pPr marL="800100" lvl="1" indent="-342900">
              <a:buFont typeface="Arial" panose="020B0604020202020204" pitchFamily="34" charset="0"/>
              <a:buChar char="•"/>
            </a:pPr>
            <a:r>
              <a:rPr lang="en-US" sz="2000" dirty="0"/>
              <a:t>Private messages</a:t>
            </a:r>
          </a:p>
          <a:p>
            <a:pPr marL="800100" lvl="1" indent="-342900">
              <a:buFont typeface="Arial" panose="020B0604020202020204" pitchFamily="34" charset="0"/>
              <a:buChar char="•"/>
            </a:pPr>
            <a:r>
              <a:rPr lang="en-US" sz="2000" dirty="0"/>
              <a:t>Location information</a:t>
            </a:r>
          </a:p>
          <a:p>
            <a:pPr marL="800100" lvl="1" indent="-342900">
              <a:buFont typeface="Arial" panose="020B0604020202020204" pitchFamily="34" charset="0"/>
              <a:buChar char="•"/>
            </a:pPr>
            <a:r>
              <a:rPr lang="en-US" sz="2000" dirty="0"/>
              <a:t>Financial details</a:t>
            </a:r>
          </a:p>
          <a:p>
            <a:pPr marL="800100" lvl="1" indent="-342900">
              <a:buFont typeface="Arial" panose="020B0604020202020204" pitchFamily="34" charset="0"/>
              <a:buChar char="•"/>
            </a:pPr>
            <a:r>
              <a:rPr lang="en-US" sz="2000" dirty="0"/>
              <a:t>… </a:t>
            </a:r>
          </a:p>
          <a:p>
            <a:pPr marL="342900" indent="-342900">
              <a:buFont typeface="Courier New" panose="02070309020205020404" pitchFamily="49" charset="0"/>
              <a:buChar char="o"/>
            </a:pPr>
            <a:r>
              <a:rPr lang="en-US" sz="2400" dirty="0"/>
              <a:t>Tracks the flows of tainted data to observe if they can reach sink</a:t>
            </a:r>
          </a:p>
          <a:p>
            <a:endParaRPr lang="en-US" sz="2400" dirty="0"/>
          </a:p>
          <a:p>
            <a:endParaRPr lang="en-US" sz="2400" dirty="0"/>
          </a:p>
          <a:p>
            <a:endParaRPr lang="en-US" sz="2400" dirty="0"/>
          </a:p>
          <a:p>
            <a:endParaRPr lang="en-US" sz="2400" dirty="0"/>
          </a:p>
          <a:p>
            <a:endParaRPr lang="en-US" sz="2400"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C3697963-A05E-98DD-B226-6CFFD065AA31}"/>
              </a:ext>
            </a:extLst>
          </p:cNvPr>
          <p:cNvSpPr txBox="1"/>
          <p:nvPr/>
        </p:nvSpPr>
        <p:spPr>
          <a:xfrm>
            <a:off x="711151" y="3149225"/>
            <a:ext cx="3821944"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 x = </a:t>
            </a:r>
            <a:r>
              <a:rPr lang="en-US" altLang="zh-CN" dirty="0" err="1">
                <a:latin typeface="Consolas" panose="020B0609020204030204" pitchFamily="49" charset="0"/>
              </a:rPr>
              <a:t>getPassword</a:t>
            </a:r>
            <a:r>
              <a:rPr lang="en-US" altLang="zh-CN" dirty="0">
                <a:latin typeface="Consolas" panose="020B0609020204030204" pitchFamily="49" charset="0"/>
              </a:rPr>
              <a:t>(); // source</a:t>
            </a:r>
          </a:p>
          <a:p>
            <a:r>
              <a:rPr lang="en-US" altLang="zh-CN" dirty="0">
                <a:latin typeface="Consolas" panose="020B0609020204030204" pitchFamily="49" charset="0"/>
              </a:rPr>
              <a:t> p = q;</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p.f</a:t>
            </a:r>
            <a:r>
              <a:rPr lang="en-US" altLang="zh-CN" dirty="0">
                <a:latin typeface="Consolas" panose="020B0609020204030204" pitchFamily="49" charset="0"/>
              </a:rPr>
              <a:t> = x;</a:t>
            </a:r>
          </a:p>
          <a:p>
            <a:r>
              <a:rPr lang="en-US" altLang="zh-CN" dirty="0">
                <a:latin typeface="Consolas" panose="020B0609020204030204" pitchFamily="49" charset="0"/>
              </a:rPr>
              <a:t> </a:t>
            </a:r>
            <a:r>
              <a:rPr lang="en-US" altLang="zh-CN" dirty="0" err="1">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sink</a:t>
            </a:r>
          </a:p>
        </p:txBody>
      </p:sp>
      <p:sp>
        <p:nvSpPr>
          <p:cNvPr id="8" name="Oval 7">
            <a:extLst>
              <a:ext uri="{FF2B5EF4-FFF2-40B4-BE49-F238E27FC236}">
                <a16:creationId xmlns:a16="http://schemas.microsoft.com/office/drawing/2014/main" id="{31166DEF-747A-47A3-DD0A-5BFF088AEBF0}"/>
              </a:ext>
            </a:extLst>
          </p:cNvPr>
          <p:cNvSpPr/>
          <p:nvPr/>
        </p:nvSpPr>
        <p:spPr>
          <a:xfrm>
            <a:off x="5536126" y="3253563"/>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x</a:t>
            </a:r>
          </a:p>
        </p:txBody>
      </p:sp>
      <p:sp>
        <p:nvSpPr>
          <p:cNvPr id="10" name="Oval 9">
            <a:extLst>
              <a:ext uri="{FF2B5EF4-FFF2-40B4-BE49-F238E27FC236}">
                <a16:creationId xmlns:a16="http://schemas.microsoft.com/office/drawing/2014/main" id="{A34C1078-4BEB-7122-2439-98B46E4DC39D}"/>
              </a:ext>
            </a:extLst>
          </p:cNvPr>
          <p:cNvSpPr/>
          <p:nvPr/>
        </p:nvSpPr>
        <p:spPr>
          <a:xfrm>
            <a:off x="5536126" y="4133852"/>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p</a:t>
            </a:r>
          </a:p>
        </p:txBody>
      </p:sp>
      <p:sp>
        <p:nvSpPr>
          <p:cNvPr id="11" name="Oval 10">
            <a:extLst>
              <a:ext uri="{FF2B5EF4-FFF2-40B4-BE49-F238E27FC236}">
                <a16:creationId xmlns:a16="http://schemas.microsoft.com/office/drawing/2014/main" id="{7CED0B68-1399-468E-C5AE-9B8BEE9E4582}"/>
              </a:ext>
            </a:extLst>
          </p:cNvPr>
          <p:cNvSpPr/>
          <p:nvPr/>
        </p:nvSpPr>
        <p:spPr>
          <a:xfrm>
            <a:off x="6979444" y="4128982"/>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q</a:t>
            </a:r>
          </a:p>
        </p:txBody>
      </p:sp>
      <p:sp>
        <p:nvSpPr>
          <p:cNvPr id="12" name="Oval 11">
            <a:extLst>
              <a:ext uri="{FF2B5EF4-FFF2-40B4-BE49-F238E27FC236}">
                <a16:creationId xmlns:a16="http://schemas.microsoft.com/office/drawing/2014/main" id="{FD937927-9FC8-92BF-82DD-008D70CC2A02}"/>
              </a:ext>
            </a:extLst>
          </p:cNvPr>
          <p:cNvSpPr/>
          <p:nvPr/>
        </p:nvSpPr>
        <p:spPr>
          <a:xfrm>
            <a:off x="6979444" y="3253563"/>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50" dirty="0" err="1">
                <a:latin typeface="Consolas" panose="020B0609020204030204" pitchFamily="49" charset="0"/>
              </a:rPr>
              <a:t>q.f</a:t>
            </a:r>
            <a:endParaRPr lang="en-US" sz="1050" dirty="0">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8881C9C-0393-A9F8-26B8-F59F617DCC99}"/>
              </a:ext>
            </a:extLst>
          </p:cNvPr>
          <p:cNvCxnSpPr>
            <a:stCxn id="8" idx="4"/>
            <a:endCxn id="10" idx="0"/>
          </p:cNvCxnSpPr>
          <p:nvPr/>
        </p:nvCxnSpPr>
        <p:spPr>
          <a:xfrm>
            <a:off x="5696146" y="3573603"/>
            <a:ext cx="0" cy="560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C383F0-DBB4-D5FF-A470-B1CEEC95D58B}"/>
              </a:ext>
            </a:extLst>
          </p:cNvPr>
          <p:cNvCxnSpPr>
            <a:stCxn id="11" idx="2"/>
            <a:endCxn id="10" idx="6"/>
          </p:cNvCxnSpPr>
          <p:nvPr/>
        </p:nvCxnSpPr>
        <p:spPr>
          <a:xfrm flipH="1">
            <a:off x="5856166" y="4289002"/>
            <a:ext cx="1123278" cy="4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D558D04-ACF1-42A4-C72E-069BF72E3F2E}"/>
              </a:ext>
            </a:extLst>
          </p:cNvPr>
          <p:cNvCxnSpPr>
            <a:stCxn id="11" idx="0"/>
          </p:cNvCxnSpPr>
          <p:nvPr/>
        </p:nvCxnSpPr>
        <p:spPr>
          <a:xfrm flipV="1">
            <a:off x="7139464" y="3573603"/>
            <a:ext cx="0" cy="555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25E7D406-0719-8BD5-812D-5E83DE547DE5}"/>
              </a:ext>
            </a:extLst>
          </p:cNvPr>
          <p:cNvSpPr txBox="1"/>
          <p:nvPr/>
        </p:nvSpPr>
        <p:spPr>
          <a:xfrm>
            <a:off x="5642399" y="3696833"/>
            <a:ext cx="875790" cy="276999"/>
          </a:xfrm>
          <a:prstGeom prst="rect">
            <a:avLst/>
          </a:prstGeom>
          <a:noFill/>
        </p:spPr>
        <p:txBody>
          <a:bodyPr wrap="square" rtlCol="0">
            <a:spAutoFit/>
          </a:bodyPr>
          <a:lstStyle/>
          <a:p>
            <a:r>
              <a:rPr lang="en-US" sz="1200" dirty="0">
                <a:latin typeface="Consolas" panose="020B0609020204030204" pitchFamily="49" charset="0"/>
              </a:rPr>
              <a:t>store[f]</a:t>
            </a:r>
          </a:p>
        </p:txBody>
      </p:sp>
      <p:sp>
        <p:nvSpPr>
          <p:cNvPr id="17" name="TextBox 16">
            <a:extLst>
              <a:ext uri="{FF2B5EF4-FFF2-40B4-BE49-F238E27FC236}">
                <a16:creationId xmlns:a16="http://schemas.microsoft.com/office/drawing/2014/main" id="{5C666CE9-5D85-4833-DFC8-A706AB9856F0}"/>
              </a:ext>
            </a:extLst>
          </p:cNvPr>
          <p:cNvSpPr txBox="1"/>
          <p:nvPr/>
        </p:nvSpPr>
        <p:spPr>
          <a:xfrm>
            <a:off x="6137067" y="4289002"/>
            <a:ext cx="762244" cy="276999"/>
          </a:xfrm>
          <a:prstGeom prst="rect">
            <a:avLst/>
          </a:prstGeom>
          <a:noFill/>
        </p:spPr>
        <p:txBody>
          <a:bodyPr wrap="square" rtlCol="0">
            <a:spAutoFit/>
          </a:bodyPr>
          <a:lstStyle/>
          <a:p>
            <a:r>
              <a:rPr lang="en-US" sz="1200" dirty="0">
                <a:latin typeface="Consolas" panose="020B0609020204030204" pitchFamily="49" charset="0"/>
              </a:rPr>
              <a:t>assign</a:t>
            </a:r>
          </a:p>
        </p:txBody>
      </p:sp>
      <p:sp>
        <p:nvSpPr>
          <p:cNvPr id="18" name="TextBox 17">
            <a:extLst>
              <a:ext uri="{FF2B5EF4-FFF2-40B4-BE49-F238E27FC236}">
                <a16:creationId xmlns:a16="http://schemas.microsoft.com/office/drawing/2014/main" id="{3E3E36A9-09D6-E8F4-B835-17521F0FD949}"/>
              </a:ext>
            </a:extLst>
          </p:cNvPr>
          <p:cNvSpPr txBox="1"/>
          <p:nvPr/>
        </p:nvSpPr>
        <p:spPr>
          <a:xfrm>
            <a:off x="7085716" y="3717072"/>
            <a:ext cx="875790" cy="276999"/>
          </a:xfrm>
          <a:prstGeom prst="rect">
            <a:avLst/>
          </a:prstGeom>
          <a:noFill/>
        </p:spPr>
        <p:txBody>
          <a:bodyPr wrap="square" rtlCol="0">
            <a:spAutoFit/>
          </a:bodyPr>
          <a:lstStyle/>
          <a:p>
            <a:r>
              <a:rPr lang="en-US" sz="1200" dirty="0">
                <a:latin typeface="Consolas" panose="020B0609020204030204" pitchFamily="49" charset="0"/>
              </a:rPr>
              <a:t>load[f]</a:t>
            </a:r>
          </a:p>
        </p:txBody>
      </p:sp>
    </p:spTree>
    <p:extLst>
      <p:ext uri="{BB962C8B-B14F-4D97-AF65-F5344CB8AC3E}">
        <p14:creationId xmlns:p14="http://schemas.microsoft.com/office/powerpoint/2010/main" val="341092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2</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Static Taint Analysis</a:t>
            </a:r>
          </a:p>
        </p:txBody>
      </p:sp>
      <p:sp>
        <p:nvSpPr>
          <p:cNvPr id="2" name="TextBox 1">
            <a:extLst>
              <a:ext uri="{FF2B5EF4-FFF2-40B4-BE49-F238E27FC236}">
                <a16:creationId xmlns:a16="http://schemas.microsoft.com/office/drawing/2014/main" id="{4BD96DB3-D9B7-6927-F1E9-E505E1AF88EC}"/>
              </a:ext>
            </a:extLst>
          </p:cNvPr>
          <p:cNvSpPr txBox="1"/>
          <p:nvPr/>
        </p:nvSpPr>
        <p:spPr>
          <a:xfrm>
            <a:off x="228599" y="1005840"/>
            <a:ext cx="8716433" cy="5786199"/>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Exposes potential sensitive data leaks ahead of time</a:t>
            </a:r>
          </a:p>
          <a:p>
            <a:pPr marL="800100" lvl="1" indent="-342900">
              <a:buFont typeface="Arial" panose="020B0604020202020204" pitchFamily="34" charset="0"/>
              <a:buChar char="•"/>
            </a:pPr>
            <a:r>
              <a:rPr lang="en-US" sz="2000" dirty="0"/>
              <a:t>Private messages</a:t>
            </a:r>
          </a:p>
          <a:p>
            <a:pPr marL="800100" lvl="1" indent="-342900">
              <a:buFont typeface="Arial" panose="020B0604020202020204" pitchFamily="34" charset="0"/>
              <a:buChar char="•"/>
            </a:pPr>
            <a:r>
              <a:rPr lang="en-US" sz="2000" dirty="0"/>
              <a:t>Location information</a:t>
            </a:r>
          </a:p>
          <a:p>
            <a:pPr marL="800100" lvl="1" indent="-342900">
              <a:buFont typeface="Arial" panose="020B0604020202020204" pitchFamily="34" charset="0"/>
              <a:buChar char="•"/>
            </a:pPr>
            <a:r>
              <a:rPr lang="en-US" sz="2000" dirty="0"/>
              <a:t>Financial details</a:t>
            </a:r>
          </a:p>
          <a:p>
            <a:pPr marL="800100" lvl="1" indent="-342900">
              <a:buFont typeface="Arial" panose="020B0604020202020204" pitchFamily="34" charset="0"/>
              <a:buChar char="•"/>
            </a:pPr>
            <a:r>
              <a:rPr lang="en-US" sz="2000" dirty="0"/>
              <a:t>… </a:t>
            </a:r>
          </a:p>
          <a:p>
            <a:pPr marL="342900" indent="-342900">
              <a:buFont typeface="Courier New" panose="02070309020205020404" pitchFamily="49" charset="0"/>
              <a:buChar char="o"/>
            </a:pPr>
            <a:r>
              <a:rPr lang="en-US" sz="2400" dirty="0"/>
              <a:t>Tracks the flows of tainted data to observe if they can reach sink</a:t>
            </a:r>
          </a:p>
          <a:p>
            <a:endParaRPr lang="en-US" sz="2400" dirty="0"/>
          </a:p>
          <a:p>
            <a:endParaRPr lang="en-US" sz="2400" dirty="0"/>
          </a:p>
          <a:p>
            <a:endParaRPr lang="en-US" sz="2400" dirty="0"/>
          </a:p>
          <a:p>
            <a:endParaRPr lang="en-US" sz="2400" dirty="0"/>
          </a:p>
          <a:p>
            <a:endParaRPr lang="en-US" sz="2400" dirty="0"/>
          </a:p>
          <a:p>
            <a:pPr marL="342900" indent="-342900">
              <a:buFont typeface="Courier New" panose="02070309020205020404" pitchFamily="49" charset="0"/>
              <a:buChar char="o"/>
            </a:pPr>
            <a:r>
              <a:rPr lang="en-US" sz="2400" dirty="0"/>
              <a:t>An active research area</a:t>
            </a:r>
            <a:endParaRPr lang="en-US" dirty="0"/>
          </a:p>
          <a:p>
            <a:pPr marL="800100" lvl="1" indent="-342900">
              <a:buFont typeface="Arial" panose="020B0604020202020204" pitchFamily="34" charset="0"/>
              <a:buChar char="•"/>
            </a:pPr>
            <a:r>
              <a:rPr lang="en-US" sz="2000" dirty="0"/>
              <a:t>Security analysis for web apps (ASE’14, ISSTA’23)</a:t>
            </a:r>
          </a:p>
          <a:p>
            <a:pPr marL="800100" lvl="1" indent="-342900">
              <a:buFont typeface="Arial" panose="020B0604020202020204" pitchFamily="34" charset="0"/>
              <a:buChar char="•"/>
            </a:pPr>
            <a:r>
              <a:rPr lang="en-US" sz="2000" dirty="0"/>
              <a:t>Taint analysis for Android apps (PLDI’14, ISSTA’15, OOPSLA’18, ICSE’20)</a:t>
            </a:r>
          </a:p>
          <a:p>
            <a:pPr marL="800100" lvl="1" indent="-342900">
              <a:buFont typeface="Arial" panose="020B0604020202020204" pitchFamily="34" charset="0"/>
              <a:buChar char="•"/>
            </a:pPr>
            <a:r>
              <a:rPr lang="en-US" sz="2000" dirty="0"/>
              <a:t>Memory leak detection (CGO’21, ICSE’21, ISSTA’23)</a:t>
            </a:r>
          </a:p>
          <a:p>
            <a:pPr marL="800100" lvl="1" indent="-342900">
              <a:buFont typeface="Arial" panose="020B0604020202020204" pitchFamily="34" charset="0"/>
              <a:buChar char="•"/>
            </a:pPr>
            <a:r>
              <a:rPr lang="en-US" sz="2000" dirty="0"/>
              <a:t>…</a:t>
            </a:r>
            <a:endParaRPr lang="en-US" dirty="0"/>
          </a:p>
          <a:p>
            <a:endParaRPr lang="en-US" dirty="0"/>
          </a:p>
        </p:txBody>
      </p:sp>
      <p:sp>
        <p:nvSpPr>
          <p:cNvPr id="4" name="TextBox 3">
            <a:extLst>
              <a:ext uri="{FF2B5EF4-FFF2-40B4-BE49-F238E27FC236}">
                <a16:creationId xmlns:a16="http://schemas.microsoft.com/office/drawing/2014/main" id="{C3697963-A05E-98DD-B226-6CFFD065AA31}"/>
              </a:ext>
            </a:extLst>
          </p:cNvPr>
          <p:cNvSpPr txBox="1"/>
          <p:nvPr/>
        </p:nvSpPr>
        <p:spPr>
          <a:xfrm>
            <a:off x="711151" y="3149225"/>
            <a:ext cx="3821944"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 x = </a:t>
            </a:r>
            <a:r>
              <a:rPr lang="en-US" altLang="zh-CN" dirty="0" err="1">
                <a:latin typeface="Consolas" panose="020B0609020204030204" pitchFamily="49" charset="0"/>
              </a:rPr>
              <a:t>getPassword</a:t>
            </a:r>
            <a:r>
              <a:rPr lang="en-US" altLang="zh-CN" dirty="0">
                <a:latin typeface="Consolas" panose="020B0609020204030204" pitchFamily="49" charset="0"/>
              </a:rPr>
              <a:t>(); // source</a:t>
            </a:r>
          </a:p>
          <a:p>
            <a:r>
              <a:rPr lang="en-US" altLang="zh-CN" dirty="0">
                <a:latin typeface="Consolas" panose="020B0609020204030204" pitchFamily="49" charset="0"/>
              </a:rPr>
              <a:t> p = q;</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p.f</a:t>
            </a:r>
            <a:r>
              <a:rPr lang="en-US" altLang="zh-CN" dirty="0">
                <a:latin typeface="Consolas" panose="020B0609020204030204" pitchFamily="49" charset="0"/>
              </a:rPr>
              <a:t> = x;</a:t>
            </a:r>
          </a:p>
          <a:p>
            <a:r>
              <a:rPr lang="en-US" altLang="zh-CN" dirty="0">
                <a:latin typeface="Consolas" panose="020B0609020204030204" pitchFamily="49" charset="0"/>
              </a:rPr>
              <a:t> </a:t>
            </a:r>
            <a:r>
              <a:rPr lang="en-US" altLang="zh-CN" dirty="0" err="1">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sink</a:t>
            </a:r>
          </a:p>
        </p:txBody>
      </p:sp>
      <p:sp>
        <p:nvSpPr>
          <p:cNvPr id="8" name="Oval 7">
            <a:extLst>
              <a:ext uri="{FF2B5EF4-FFF2-40B4-BE49-F238E27FC236}">
                <a16:creationId xmlns:a16="http://schemas.microsoft.com/office/drawing/2014/main" id="{31166DEF-747A-47A3-DD0A-5BFF088AEBF0}"/>
              </a:ext>
            </a:extLst>
          </p:cNvPr>
          <p:cNvSpPr/>
          <p:nvPr/>
        </p:nvSpPr>
        <p:spPr>
          <a:xfrm>
            <a:off x="5536126" y="3253563"/>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x</a:t>
            </a:r>
          </a:p>
        </p:txBody>
      </p:sp>
      <p:sp>
        <p:nvSpPr>
          <p:cNvPr id="10" name="Oval 9">
            <a:extLst>
              <a:ext uri="{FF2B5EF4-FFF2-40B4-BE49-F238E27FC236}">
                <a16:creationId xmlns:a16="http://schemas.microsoft.com/office/drawing/2014/main" id="{A34C1078-4BEB-7122-2439-98B46E4DC39D}"/>
              </a:ext>
            </a:extLst>
          </p:cNvPr>
          <p:cNvSpPr/>
          <p:nvPr/>
        </p:nvSpPr>
        <p:spPr>
          <a:xfrm>
            <a:off x="5536126" y="4133852"/>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p</a:t>
            </a:r>
          </a:p>
        </p:txBody>
      </p:sp>
      <p:sp>
        <p:nvSpPr>
          <p:cNvPr id="11" name="Oval 10">
            <a:extLst>
              <a:ext uri="{FF2B5EF4-FFF2-40B4-BE49-F238E27FC236}">
                <a16:creationId xmlns:a16="http://schemas.microsoft.com/office/drawing/2014/main" id="{7CED0B68-1399-468E-C5AE-9B8BEE9E4582}"/>
              </a:ext>
            </a:extLst>
          </p:cNvPr>
          <p:cNvSpPr/>
          <p:nvPr/>
        </p:nvSpPr>
        <p:spPr>
          <a:xfrm>
            <a:off x="6979444" y="4128982"/>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latin typeface="Consolas" panose="020B0609020204030204" pitchFamily="49" charset="0"/>
              </a:rPr>
              <a:t>q</a:t>
            </a:r>
          </a:p>
        </p:txBody>
      </p:sp>
      <p:sp>
        <p:nvSpPr>
          <p:cNvPr id="12" name="Oval 11">
            <a:extLst>
              <a:ext uri="{FF2B5EF4-FFF2-40B4-BE49-F238E27FC236}">
                <a16:creationId xmlns:a16="http://schemas.microsoft.com/office/drawing/2014/main" id="{FD937927-9FC8-92BF-82DD-008D70CC2A02}"/>
              </a:ext>
            </a:extLst>
          </p:cNvPr>
          <p:cNvSpPr/>
          <p:nvPr/>
        </p:nvSpPr>
        <p:spPr>
          <a:xfrm>
            <a:off x="6979444" y="3253563"/>
            <a:ext cx="320040" cy="320040"/>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50" dirty="0" err="1">
                <a:latin typeface="Consolas" panose="020B0609020204030204" pitchFamily="49" charset="0"/>
              </a:rPr>
              <a:t>q.f</a:t>
            </a:r>
            <a:endParaRPr lang="en-US" sz="1050" dirty="0">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8881C9C-0393-A9F8-26B8-F59F617DCC99}"/>
              </a:ext>
            </a:extLst>
          </p:cNvPr>
          <p:cNvCxnSpPr>
            <a:stCxn id="8" idx="4"/>
            <a:endCxn id="10" idx="0"/>
          </p:cNvCxnSpPr>
          <p:nvPr/>
        </p:nvCxnSpPr>
        <p:spPr>
          <a:xfrm>
            <a:off x="5696146" y="3573603"/>
            <a:ext cx="0" cy="560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FAC383F0-DBB4-D5FF-A470-B1CEEC95D58B}"/>
              </a:ext>
            </a:extLst>
          </p:cNvPr>
          <p:cNvCxnSpPr>
            <a:stCxn id="11" idx="2"/>
            <a:endCxn id="10" idx="6"/>
          </p:cNvCxnSpPr>
          <p:nvPr/>
        </p:nvCxnSpPr>
        <p:spPr>
          <a:xfrm flipH="1">
            <a:off x="5856166" y="4289002"/>
            <a:ext cx="1123278" cy="4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D558D04-ACF1-42A4-C72E-069BF72E3F2E}"/>
              </a:ext>
            </a:extLst>
          </p:cNvPr>
          <p:cNvCxnSpPr>
            <a:stCxn id="11" idx="0"/>
          </p:cNvCxnSpPr>
          <p:nvPr/>
        </p:nvCxnSpPr>
        <p:spPr>
          <a:xfrm flipV="1">
            <a:off x="7139464" y="3573603"/>
            <a:ext cx="0" cy="555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25E7D406-0719-8BD5-812D-5E83DE547DE5}"/>
              </a:ext>
            </a:extLst>
          </p:cNvPr>
          <p:cNvSpPr txBox="1"/>
          <p:nvPr/>
        </p:nvSpPr>
        <p:spPr>
          <a:xfrm>
            <a:off x="5642399" y="3696833"/>
            <a:ext cx="875790" cy="276999"/>
          </a:xfrm>
          <a:prstGeom prst="rect">
            <a:avLst/>
          </a:prstGeom>
          <a:noFill/>
        </p:spPr>
        <p:txBody>
          <a:bodyPr wrap="square" rtlCol="0">
            <a:spAutoFit/>
          </a:bodyPr>
          <a:lstStyle/>
          <a:p>
            <a:r>
              <a:rPr lang="en-US" sz="1200" dirty="0">
                <a:latin typeface="Consolas" panose="020B0609020204030204" pitchFamily="49" charset="0"/>
              </a:rPr>
              <a:t>store[f]</a:t>
            </a:r>
          </a:p>
        </p:txBody>
      </p:sp>
      <p:sp>
        <p:nvSpPr>
          <p:cNvPr id="17" name="TextBox 16">
            <a:extLst>
              <a:ext uri="{FF2B5EF4-FFF2-40B4-BE49-F238E27FC236}">
                <a16:creationId xmlns:a16="http://schemas.microsoft.com/office/drawing/2014/main" id="{5C666CE9-5D85-4833-DFC8-A706AB9856F0}"/>
              </a:ext>
            </a:extLst>
          </p:cNvPr>
          <p:cNvSpPr txBox="1"/>
          <p:nvPr/>
        </p:nvSpPr>
        <p:spPr>
          <a:xfrm>
            <a:off x="6137067" y="4289002"/>
            <a:ext cx="762244" cy="276999"/>
          </a:xfrm>
          <a:prstGeom prst="rect">
            <a:avLst/>
          </a:prstGeom>
          <a:noFill/>
        </p:spPr>
        <p:txBody>
          <a:bodyPr wrap="square" rtlCol="0">
            <a:spAutoFit/>
          </a:bodyPr>
          <a:lstStyle/>
          <a:p>
            <a:r>
              <a:rPr lang="en-US" sz="1200" dirty="0">
                <a:latin typeface="Consolas" panose="020B0609020204030204" pitchFamily="49" charset="0"/>
              </a:rPr>
              <a:t>assign</a:t>
            </a:r>
          </a:p>
        </p:txBody>
      </p:sp>
      <p:sp>
        <p:nvSpPr>
          <p:cNvPr id="18" name="TextBox 17">
            <a:extLst>
              <a:ext uri="{FF2B5EF4-FFF2-40B4-BE49-F238E27FC236}">
                <a16:creationId xmlns:a16="http://schemas.microsoft.com/office/drawing/2014/main" id="{3E3E36A9-09D6-E8F4-B835-17521F0FD949}"/>
              </a:ext>
            </a:extLst>
          </p:cNvPr>
          <p:cNvSpPr txBox="1"/>
          <p:nvPr/>
        </p:nvSpPr>
        <p:spPr>
          <a:xfrm>
            <a:off x="7085716" y="3717072"/>
            <a:ext cx="875790" cy="276999"/>
          </a:xfrm>
          <a:prstGeom prst="rect">
            <a:avLst/>
          </a:prstGeom>
          <a:noFill/>
        </p:spPr>
        <p:txBody>
          <a:bodyPr wrap="square" rtlCol="0">
            <a:spAutoFit/>
          </a:bodyPr>
          <a:lstStyle/>
          <a:p>
            <a:r>
              <a:rPr lang="en-US" sz="1200" dirty="0">
                <a:latin typeface="Consolas" panose="020B0609020204030204" pitchFamily="49" charset="0"/>
              </a:rPr>
              <a:t>load[f]</a:t>
            </a:r>
          </a:p>
        </p:txBody>
      </p:sp>
    </p:spTree>
    <p:extLst>
      <p:ext uri="{BB962C8B-B14F-4D97-AF65-F5344CB8AC3E}">
        <p14:creationId xmlns:p14="http://schemas.microsoft.com/office/powerpoint/2010/main" val="139241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4AD579-21EA-C2DD-C57B-E572D14D02B0}"/>
              </a:ext>
            </a:extLst>
          </p:cNvPr>
          <p:cNvSpPr txBox="1"/>
          <p:nvPr/>
        </p:nvSpPr>
        <p:spPr>
          <a:xfrm>
            <a:off x="228599" y="1012731"/>
            <a:ext cx="8716433" cy="3631763"/>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Utilizes the IFDS framework*</a:t>
            </a:r>
          </a:p>
          <a:p>
            <a:pPr marL="800100" lvl="1" indent="-342900">
              <a:buFont typeface="Arial" panose="020B0604020202020204" pitchFamily="34" charset="0"/>
              <a:buChar char="•"/>
            </a:pPr>
            <a:r>
              <a:rPr lang="en-US" sz="2000" dirty="0"/>
              <a:t>Solves a class of interprocedural distributive analyses</a:t>
            </a:r>
          </a:p>
          <a:p>
            <a:pPr marL="800100" lvl="1" indent="-342900">
              <a:buFont typeface="Arial" panose="020B0604020202020204" pitchFamily="34" charset="0"/>
              <a:buChar char="•"/>
            </a:pPr>
            <a:r>
              <a:rPr lang="en-US" sz="2000" dirty="0"/>
              <a:t>Transforms an analysis into a graph-reachability problem</a:t>
            </a:r>
          </a:p>
          <a:p>
            <a:pPr marL="800100" lvl="1" indent="-342900">
              <a:buFont typeface="Arial" panose="020B0604020202020204" pitchFamily="34" charset="0"/>
              <a:buChar char="•"/>
            </a:pPr>
            <a:r>
              <a:rPr lang="en-US" sz="2000" dirty="0"/>
              <a:t>Context- and flow-sensitive</a:t>
            </a:r>
          </a:p>
          <a:p>
            <a:pPr lvl="1"/>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IFDS-Based Taint Analysis</a:t>
            </a:r>
          </a:p>
        </p:txBody>
      </p:sp>
      <p:sp>
        <p:nvSpPr>
          <p:cNvPr id="3" name="TextBox 2">
            <a:extLst>
              <a:ext uri="{FF2B5EF4-FFF2-40B4-BE49-F238E27FC236}">
                <a16:creationId xmlns:a16="http://schemas.microsoft.com/office/drawing/2014/main" id="{EA1D772A-C80F-EEF0-789D-AFD03109C86E}"/>
              </a:ext>
            </a:extLst>
          </p:cNvPr>
          <p:cNvSpPr txBox="1"/>
          <p:nvPr/>
        </p:nvSpPr>
        <p:spPr>
          <a:xfrm>
            <a:off x="228600" y="6341202"/>
            <a:ext cx="8716432" cy="253916"/>
          </a:xfrm>
          <a:prstGeom prst="rect">
            <a:avLst/>
          </a:prstGeom>
          <a:noFill/>
        </p:spPr>
        <p:txBody>
          <a:bodyPr wrap="square" rtlCol="0">
            <a:spAutoFit/>
          </a:bodyPr>
          <a:lstStyle/>
          <a:p>
            <a:r>
              <a:rPr lang="en-US" sz="1050" dirty="0">
                <a:effectLst/>
              </a:rPr>
              <a:t>*Reps, Thomas, Susan Horwitz, and </a:t>
            </a:r>
            <a:r>
              <a:rPr lang="en-US" sz="1050" dirty="0" err="1">
                <a:effectLst/>
              </a:rPr>
              <a:t>Mooly</a:t>
            </a:r>
            <a:r>
              <a:rPr lang="en-US" sz="1050" dirty="0">
                <a:effectLst/>
              </a:rPr>
              <a:t> </a:t>
            </a:r>
            <a:r>
              <a:rPr lang="en-US" sz="1050" dirty="0" err="1">
                <a:effectLst/>
              </a:rPr>
              <a:t>Sagiv</a:t>
            </a:r>
            <a:r>
              <a:rPr lang="en-US" sz="1050" dirty="0">
                <a:effectLst/>
              </a:rPr>
              <a:t>. “Precise Interprocedural Dataflow Analysis via Graph Reachability.”, POPL’95.</a:t>
            </a:r>
            <a:endParaRPr lang="en-US" sz="1050" dirty="0"/>
          </a:p>
        </p:txBody>
      </p:sp>
    </p:spTree>
    <p:extLst>
      <p:ext uri="{BB962C8B-B14F-4D97-AF65-F5344CB8AC3E}">
        <p14:creationId xmlns:p14="http://schemas.microsoft.com/office/powerpoint/2010/main" val="259378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4AD579-21EA-C2DD-C57B-E572D14D02B0}"/>
              </a:ext>
            </a:extLst>
          </p:cNvPr>
          <p:cNvSpPr txBox="1"/>
          <p:nvPr/>
        </p:nvSpPr>
        <p:spPr>
          <a:xfrm>
            <a:off x="228599" y="1012731"/>
            <a:ext cx="8716433" cy="532453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Utilizes the IFDS framework*</a:t>
            </a:r>
          </a:p>
          <a:p>
            <a:pPr marL="800100" lvl="1" indent="-342900">
              <a:buFont typeface="Arial" panose="020B0604020202020204" pitchFamily="34" charset="0"/>
              <a:buChar char="•"/>
            </a:pPr>
            <a:r>
              <a:rPr lang="en-US" sz="2000" dirty="0"/>
              <a:t>Solves a class of interprocedural distributive analyses</a:t>
            </a:r>
          </a:p>
          <a:p>
            <a:pPr marL="800100" lvl="1" indent="-342900">
              <a:buFont typeface="Arial" panose="020B0604020202020204" pitchFamily="34" charset="0"/>
              <a:buChar char="•"/>
            </a:pPr>
            <a:r>
              <a:rPr lang="en-US" sz="2000" dirty="0"/>
              <a:t>Transforms an analysis into a graph-reachability problem</a:t>
            </a:r>
          </a:p>
          <a:p>
            <a:pPr marL="800100" lvl="1" indent="-342900">
              <a:buFont typeface="Arial" panose="020B0604020202020204" pitchFamily="34" charset="0"/>
              <a:buChar char="•"/>
            </a:pPr>
            <a:r>
              <a:rPr lang="en-US" sz="2000" dirty="0"/>
              <a:t>Context- and flow-sensitive</a:t>
            </a:r>
          </a:p>
          <a:p>
            <a:pPr lvl="1"/>
            <a:endParaRPr lang="en-US" sz="2000" dirty="0"/>
          </a:p>
          <a:p>
            <a:pPr marL="342900" indent="-342900">
              <a:buFont typeface="Courier New" panose="02070309020205020404" pitchFamily="49" charset="0"/>
              <a:buChar char="o"/>
            </a:pPr>
            <a:r>
              <a:rPr lang="en-US" sz="2400" dirty="0"/>
              <a:t>Employs two mutually iterative passes</a:t>
            </a:r>
          </a:p>
          <a:p>
            <a:pPr marL="800100" lvl="1" indent="-342900">
              <a:buFont typeface="Arial" panose="020B0604020202020204" pitchFamily="34" charset="0"/>
              <a:buChar char="•"/>
            </a:pPr>
            <a:r>
              <a:rPr lang="en-US" sz="2000" dirty="0"/>
              <a:t>Identify taints forwards</a:t>
            </a:r>
          </a:p>
          <a:p>
            <a:pPr marL="800100" lvl="1" indent="-342900">
              <a:buFont typeface="Arial" panose="020B0604020202020204" pitchFamily="34" charset="0"/>
              <a:buChar char="•"/>
            </a:pPr>
            <a:r>
              <a:rPr lang="en-US" sz="2000" dirty="0"/>
              <a:t>Detect aliases backwards</a:t>
            </a:r>
          </a:p>
          <a:p>
            <a:pPr lvl="1"/>
            <a:endParaRPr lang="en-US" sz="2000"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3</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IFDS-Based Taint Analysis</a:t>
            </a:r>
          </a:p>
        </p:txBody>
      </p:sp>
      <p:sp>
        <p:nvSpPr>
          <p:cNvPr id="3" name="TextBox 2">
            <a:extLst>
              <a:ext uri="{FF2B5EF4-FFF2-40B4-BE49-F238E27FC236}">
                <a16:creationId xmlns:a16="http://schemas.microsoft.com/office/drawing/2014/main" id="{EA1D772A-C80F-EEF0-789D-AFD03109C86E}"/>
              </a:ext>
            </a:extLst>
          </p:cNvPr>
          <p:cNvSpPr txBox="1"/>
          <p:nvPr/>
        </p:nvSpPr>
        <p:spPr>
          <a:xfrm>
            <a:off x="228600" y="6341202"/>
            <a:ext cx="8716432" cy="253916"/>
          </a:xfrm>
          <a:prstGeom prst="rect">
            <a:avLst/>
          </a:prstGeom>
          <a:noFill/>
        </p:spPr>
        <p:txBody>
          <a:bodyPr wrap="square" rtlCol="0">
            <a:spAutoFit/>
          </a:bodyPr>
          <a:lstStyle/>
          <a:p>
            <a:r>
              <a:rPr lang="en-US" sz="1050" dirty="0">
                <a:effectLst/>
              </a:rPr>
              <a:t>*Reps, Thomas, Susan Horwitz, and </a:t>
            </a:r>
            <a:r>
              <a:rPr lang="en-US" sz="1050" dirty="0" err="1">
                <a:effectLst/>
              </a:rPr>
              <a:t>Mooly</a:t>
            </a:r>
            <a:r>
              <a:rPr lang="en-US" sz="1050" dirty="0">
                <a:effectLst/>
              </a:rPr>
              <a:t> </a:t>
            </a:r>
            <a:r>
              <a:rPr lang="en-US" sz="1050" dirty="0" err="1">
                <a:effectLst/>
              </a:rPr>
              <a:t>Sagiv</a:t>
            </a:r>
            <a:r>
              <a:rPr lang="en-US" sz="1050" dirty="0">
                <a:effectLst/>
              </a:rPr>
              <a:t>. “Precise Interprocedural Dataflow Analysis via Graph Reachability.”, POPL’95.</a:t>
            </a:r>
            <a:endParaRPr lang="en-US" sz="1050" dirty="0"/>
          </a:p>
        </p:txBody>
      </p:sp>
      <p:sp>
        <p:nvSpPr>
          <p:cNvPr id="4" name="TextBox 3">
            <a:extLst>
              <a:ext uri="{FF2B5EF4-FFF2-40B4-BE49-F238E27FC236}">
                <a16:creationId xmlns:a16="http://schemas.microsoft.com/office/drawing/2014/main" id="{C82DE0B5-BBDE-72D9-9B32-E205E3E2AAA2}"/>
              </a:ext>
            </a:extLst>
          </p:cNvPr>
          <p:cNvSpPr txBox="1"/>
          <p:nvPr/>
        </p:nvSpPr>
        <p:spPr>
          <a:xfrm>
            <a:off x="2295554" y="4292729"/>
            <a:ext cx="3821944"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 x = </a:t>
            </a:r>
            <a:r>
              <a:rPr lang="en-US" altLang="zh-CN" dirty="0" err="1">
                <a:solidFill>
                  <a:schemeClr val="accent2">
                    <a:lumMod val="50000"/>
                  </a:schemeClr>
                </a:solidFill>
                <a:latin typeface="Consolas" panose="020B0609020204030204" pitchFamily="49" charset="0"/>
              </a:rPr>
              <a:t>getPassword</a:t>
            </a:r>
            <a:r>
              <a:rPr lang="en-US" altLang="zh-CN" dirty="0">
                <a:latin typeface="Consolas" panose="020B0609020204030204" pitchFamily="49" charset="0"/>
              </a:rPr>
              <a:t>(); // source</a:t>
            </a:r>
          </a:p>
          <a:p>
            <a:r>
              <a:rPr lang="en-US" altLang="zh-CN" dirty="0">
                <a:latin typeface="Consolas" panose="020B0609020204030204" pitchFamily="49" charset="0"/>
              </a:rPr>
              <a:t> p = q;</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p.f</a:t>
            </a:r>
            <a:r>
              <a:rPr lang="en-US" altLang="zh-CN" dirty="0">
                <a:latin typeface="Consolas" panose="020B0609020204030204" pitchFamily="49" charset="0"/>
              </a:rPr>
              <a:t> = x;</a:t>
            </a:r>
          </a:p>
          <a:p>
            <a:r>
              <a:rPr lang="en-US" altLang="zh-CN" dirty="0">
                <a:latin typeface="Consolas" panose="020B0609020204030204" pitchFamily="49" charset="0"/>
              </a:rPr>
              <a:t> </a:t>
            </a:r>
            <a:r>
              <a:rPr lang="en-US" altLang="zh-CN" dirty="0" err="1">
                <a:solidFill>
                  <a:schemeClr val="accent2">
                    <a:lumMod val="50000"/>
                  </a:schemeClr>
                </a:solidFill>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sink</a:t>
            </a:r>
          </a:p>
        </p:txBody>
      </p:sp>
      <p:graphicFrame>
        <p:nvGraphicFramePr>
          <p:cNvPr id="11" name="Table 10">
            <a:extLst>
              <a:ext uri="{FF2B5EF4-FFF2-40B4-BE49-F238E27FC236}">
                <a16:creationId xmlns:a16="http://schemas.microsoft.com/office/drawing/2014/main" id="{B3F0424E-ABCB-90B9-23DE-0A64F24EDAC6}"/>
              </a:ext>
            </a:extLst>
          </p:cNvPr>
          <p:cNvGraphicFramePr>
            <a:graphicFrameLocks noGrp="1"/>
          </p:cNvGraphicFramePr>
          <p:nvPr/>
        </p:nvGraphicFramePr>
        <p:xfrm>
          <a:off x="659943" y="4301786"/>
          <a:ext cx="2958984" cy="311544"/>
        </p:xfrm>
        <a:graphic>
          <a:graphicData uri="http://schemas.openxmlformats.org/drawingml/2006/table">
            <a:tbl>
              <a:tblPr firstRow="1" bandRow="1">
                <a:tableStyleId>{5940675A-B579-460E-94D1-54222C63F5DA}</a:tableStyleId>
              </a:tblPr>
              <a:tblGrid>
                <a:gridCol w="369873">
                  <a:extLst>
                    <a:ext uri="{9D8B030D-6E8A-4147-A177-3AD203B41FA5}">
                      <a16:colId xmlns:a16="http://schemas.microsoft.com/office/drawing/2014/main" val="2159422396"/>
                    </a:ext>
                  </a:extLst>
                </a:gridCol>
                <a:gridCol w="369873">
                  <a:extLst>
                    <a:ext uri="{9D8B030D-6E8A-4147-A177-3AD203B41FA5}">
                      <a16:colId xmlns:a16="http://schemas.microsoft.com/office/drawing/2014/main" val="1609040265"/>
                    </a:ext>
                  </a:extLst>
                </a:gridCol>
                <a:gridCol w="369873">
                  <a:extLst>
                    <a:ext uri="{9D8B030D-6E8A-4147-A177-3AD203B41FA5}">
                      <a16:colId xmlns:a16="http://schemas.microsoft.com/office/drawing/2014/main" val="3156782916"/>
                    </a:ext>
                  </a:extLst>
                </a:gridCol>
                <a:gridCol w="369873">
                  <a:extLst>
                    <a:ext uri="{9D8B030D-6E8A-4147-A177-3AD203B41FA5}">
                      <a16:colId xmlns:a16="http://schemas.microsoft.com/office/drawing/2014/main" val="3371352906"/>
                    </a:ext>
                  </a:extLst>
                </a:gridCol>
                <a:gridCol w="369873">
                  <a:extLst>
                    <a:ext uri="{9D8B030D-6E8A-4147-A177-3AD203B41FA5}">
                      <a16:colId xmlns:a16="http://schemas.microsoft.com/office/drawing/2014/main" val="789660236"/>
                    </a:ext>
                  </a:extLst>
                </a:gridCol>
                <a:gridCol w="369873">
                  <a:extLst>
                    <a:ext uri="{9D8B030D-6E8A-4147-A177-3AD203B41FA5}">
                      <a16:colId xmlns:a16="http://schemas.microsoft.com/office/drawing/2014/main" val="3893884715"/>
                    </a:ext>
                  </a:extLst>
                </a:gridCol>
                <a:gridCol w="369873">
                  <a:extLst>
                    <a:ext uri="{9D8B030D-6E8A-4147-A177-3AD203B41FA5}">
                      <a16:colId xmlns:a16="http://schemas.microsoft.com/office/drawing/2014/main" val="140147082"/>
                    </a:ext>
                  </a:extLst>
                </a:gridCol>
                <a:gridCol w="369873">
                  <a:extLst>
                    <a:ext uri="{9D8B030D-6E8A-4147-A177-3AD203B41FA5}">
                      <a16:colId xmlns:a16="http://schemas.microsoft.com/office/drawing/2014/main" val="1821891404"/>
                    </a:ext>
                  </a:extLst>
                </a:gridCol>
              </a:tblGrid>
              <a:tr h="311544">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69282"/>
                  </a:ext>
                </a:extLst>
              </a:tr>
            </a:tbl>
          </a:graphicData>
        </a:graphic>
      </p:graphicFrame>
      <p:graphicFrame>
        <p:nvGraphicFramePr>
          <p:cNvPr id="12" name="Table 33">
            <a:extLst>
              <a:ext uri="{FF2B5EF4-FFF2-40B4-BE49-F238E27FC236}">
                <a16:creationId xmlns:a16="http://schemas.microsoft.com/office/drawing/2014/main" id="{F649BCDF-E2F4-0789-FE14-62FAB74F01D1}"/>
              </a:ext>
            </a:extLst>
          </p:cNvPr>
          <p:cNvGraphicFramePr>
            <a:graphicFrameLocks noGrp="1"/>
          </p:cNvGraphicFramePr>
          <p:nvPr/>
        </p:nvGraphicFramePr>
        <p:xfrm>
          <a:off x="659943" y="3952267"/>
          <a:ext cx="2958984" cy="311544"/>
        </p:xfrm>
        <a:graphic>
          <a:graphicData uri="http://schemas.openxmlformats.org/drawingml/2006/table">
            <a:tbl>
              <a:tblPr firstRow="1" bandRow="1">
                <a:tableStyleId>{5940675A-B579-460E-94D1-54222C63F5DA}</a:tableStyleId>
              </a:tblPr>
              <a:tblGrid>
                <a:gridCol w="369873">
                  <a:extLst>
                    <a:ext uri="{9D8B030D-6E8A-4147-A177-3AD203B41FA5}">
                      <a16:colId xmlns:a16="http://schemas.microsoft.com/office/drawing/2014/main" val="2159422396"/>
                    </a:ext>
                  </a:extLst>
                </a:gridCol>
                <a:gridCol w="369873">
                  <a:extLst>
                    <a:ext uri="{9D8B030D-6E8A-4147-A177-3AD203B41FA5}">
                      <a16:colId xmlns:a16="http://schemas.microsoft.com/office/drawing/2014/main" val="1609040265"/>
                    </a:ext>
                  </a:extLst>
                </a:gridCol>
                <a:gridCol w="369873">
                  <a:extLst>
                    <a:ext uri="{9D8B030D-6E8A-4147-A177-3AD203B41FA5}">
                      <a16:colId xmlns:a16="http://schemas.microsoft.com/office/drawing/2014/main" val="3156782916"/>
                    </a:ext>
                  </a:extLst>
                </a:gridCol>
                <a:gridCol w="369873">
                  <a:extLst>
                    <a:ext uri="{9D8B030D-6E8A-4147-A177-3AD203B41FA5}">
                      <a16:colId xmlns:a16="http://schemas.microsoft.com/office/drawing/2014/main" val="3371352906"/>
                    </a:ext>
                  </a:extLst>
                </a:gridCol>
                <a:gridCol w="369873">
                  <a:extLst>
                    <a:ext uri="{9D8B030D-6E8A-4147-A177-3AD203B41FA5}">
                      <a16:colId xmlns:a16="http://schemas.microsoft.com/office/drawing/2014/main" val="789660236"/>
                    </a:ext>
                  </a:extLst>
                </a:gridCol>
                <a:gridCol w="369873">
                  <a:extLst>
                    <a:ext uri="{9D8B030D-6E8A-4147-A177-3AD203B41FA5}">
                      <a16:colId xmlns:a16="http://schemas.microsoft.com/office/drawing/2014/main" val="3893884715"/>
                    </a:ext>
                  </a:extLst>
                </a:gridCol>
                <a:gridCol w="369873">
                  <a:extLst>
                    <a:ext uri="{9D8B030D-6E8A-4147-A177-3AD203B41FA5}">
                      <a16:colId xmlns:a16="http://schemas.microsoft.com/office/drawing/2014/main" val="140147082"/>
                    </a:ext>
                  </a:extLst>
                </a:gridCol>
                <a:gridCol w="369873">
                  <a:extLst>
                    <a:ext uri="{9D8B030D-6E8A-4147-A177-3AD203B41FA5}">
                      <a16:colId xmlns:a16="http://schemas.microsoft.com/office/drawing/2014/main" val="1821891404"/>
                    </a:ext>
                  </a:extLst>
                </a:gridCol>
              </a:tblGrid>
              <a:tr h="311544">
                <a:tc>
                  <a:txBody>
                    <a:bodyPr/>
                    <a:lstStyle/>
                    <a:p>
                      <a:pPr algn="ctr"/>
                      <a:r>
                        <a:rPr lang="en-US" altLang="zh-CN" sz="1400" dirty="0">
                          <a:latin typeface="Consolas" panose="020B0609020204030204" pitchFamily="49" charset="0"/>
                        </a:rPr>
                        <a:t>0</a:t>
                      </a: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400" dirty="0">
                          <a:latin typeface="Consolas" panose="020B0609020204030204" pitchFamily="49" charset="0"/>
                        </a:rPr>
                        <a:t>x</a:t>
                      </a: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400" dirty="0" err="1">
                          <a:latin typeface="Consolas" panose="020B0609020204030204" pitchFamily="49" charset="0"/>
                        </a:rPr>
                        <a:t>p.f</a:t>
                      </a: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1400" dirty="0" err="1">
                          <a:latin typeface="Consolas" panose="020B0609020204030204" pitchFamily="49" charset="0"/>
                        </a:rPr>
                        <a:t>q.f</a:t>
                      </a: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90569282"/>
                  </a:ext>
                </a:extLst>
              </a:tr>
            </a:tbl>
          </a:graphicData>
        </a:graphic>
      </p:graphicFrame>
      <p:graphicFrame>
        <p:nvGraphicFramePr>
          <p:cNvPr id="13" name="Table 12">
            <a:extLst>
              <a:ext uri="{FF2B5EF4-FFF2-40B4-BE49-F238E27FC236}">
                <a16:creationId xmlns:a16="http://schemas.microsoft.com/office/drawing/2014/main" id="{867833A8-B594-4A4A-877E-77D9FA01A3F6}"/>
              </a:ext>
            </a:extLst>
          </p:cNvPr>
          <p:cNvGraphicFramePr>
            <a:graphicFrameLocks noGrp="1"/>
          </p:cNvGraphicFramePr>
          <p:nvPr/>
        </p:nvGraphicFramePr>
        <p:xfrm>
          <a:off x="659943" y="4639731"/>
          <a:ext cx="2958984" cy="311544"/>
        </p:xfrm>
        <a:graphic>
          <a:graphicData uri="http://schemas.openxmlformats.org/drawingml/2006/table">
            <a:tbl>
              <a:tblPr firstRow="1" bandRow="1">
                <a:tableStyleId>{5940675A-B579-460E-94D1-54222C63F5DA}</a:tableStyleId>
              </a:tblPr>
              <a:tblGrid>
                <a:gridCol w="369873">
                  <a:extLst>
                    <a:ext uri="{9D8B030D-6E8A-4147-A177-3AD203B41FA5}">
                      <a16:colId xmlns:a16="http://schemas.microsoft.com/office/drawing/2014/main" val="2159422396"/>
                    </a:ext>
                  </a:extLst>
                </a:gridCol>
                <a:gridCol w="369873">
                  <a:extLst>
                    <a:ext uri="{9D8B030D-6E8A-4147-A177-3AD203B41FA5}">
                      <a16:colId xmlns:a16="http://schemas.microsoft.com/office/drawing/2014/main" val="1609040265"/>
                    </a:ext>
                  </a:extLst>
                </a:gridCol>
                <a:gridCol w="369873">
                  <a:extLst>
                    <a:ext uri="{9D8B030D-6E8A-4147-A177-3AD203B41FA5}">
                      <a16:colId xmlns:a16="http://schemas.microsoft.com/office/drawing/2014/main" val="3156782916"/>
                    </a:ext>
                  </a:extLst>
                </a:gridCol>
                <a:gridCol w="369873">
                  <a:extLst>
                    <a:ext uri="{9D8B030D-6E8A-4147-A177-3AD203B41FA5}">
                      <a16:colId xmlns:a16="http://schemas.microsoft.com/office/drawing/2014/main" val="3371352906"/>
                    </a:ext>
                  </a:extLst>
                </a:gridCol>
                <a:gridCol w="369873">
                  <a:extLst>
                    <a:ext uri="{9D8B030D-6E8A-4147-A177-3AD203B41FA5}">
                      <a16:colId xmlns:a16="http://schemas.microsoft.com/office/drawing/2014/main" val="789660236"/>
                    </a:ext>
                  </a:extLst>
                </a:gridCol>
                <a:gridCol w="369873">
                  <a:extLst>
                    <a:ext uri="{9D8B030D-6E8A-4147-A177-3AD203B41FA5}">
                      <a16:colId xmlns:a16="http://schemas.microsoft.com/office/drawing/2014/main" val="3893884715"/>
                    </a:ext>
                  </a:extLst>
                </a:gridCol>
                <a:gridCol w="369873">
                  <a:extLst>
                    <a:ext uri="{9D8B030D-6E8A-4147-A177-3AD203B41FA5}">
                      <a16:colId xmlns:a16="http://schemas.microsoft.com/office/drawing/2014/main" val="140147082"/>
                    </a:ext>
                  </a:extLst>
                </a:gridCol>
                <a:gridCol w="369873">
                  <a:extLst>
                    <a:ext uri="{9D8B030D-6E8A-4147-A177-3AD203B41FA5}">
                      <a16:colId xmlns:a16="http://schemas.microsoft.com/office/drawing/2014/main" val="1821891404"/>
                    </a:ext>
                  </a:extLst>
                </a:gridCol>
              </a:tblGrid>
              <a:tr h="311544">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69282"/>
                  </a:ext>
                </a:extLst>
              </a:tr>
            </a:tbl>
          </a:graphicData>
        </a:graphic>
      </p:graphicFrame>
      <p:graphicFrame>
        <p:nvGraphicFramePr>
          <p:cNvPr id="14" name="Table 13">
            <a:extLst>
              <a:ext uri="{FF2B5EF4-FFF2-40B4-BE49-F238E27FC236}">
                <a16:creationId xmlns:a16="http://schemas.microsoft.com/office/drawing/2014/main" id="{0E71C04D-F9FC-2AFC-D2DD-025B97D3181A}"/>
              </a:ext>
            </a:extLst>
          </p:cNvPr>
          <p:cNvGraphicFramePr>
            <a:graphicFrameLocks noGrp="1"/>
          </p:cNvGraphicFramePr>
          <p:nvPr/>
        </p:nvGraphicFramePr>
        <p:xfrm>
          <a:off x="659943" y="5164860"/>
          <a:ext cx="2958984" cy="311544"/>
        </p:xfrm>
        <a:graphic>
          <a:graphicData uri="http://schemas.openxmlformats.org/drawingml/2006/table">
            <a:tbl>
              <a:tblPr firstRow="1" bandRow="1">
                <a:tableStyleId>{5940675A-B579-460E-94D1-54222C63F5DA}</a:tableStyleId>
              </a:tblPr>
              <a:tblGrid>
                <a:gridCol w="369873">
                  <a:extLst>
                    <a:ext uri="{9D8B030D-6E8A-4147-A177-3AD203B41FA5}">
                      <a16:colId xmlns:a16="http://schemas.microsoft.com/office/drawing/2014/main" val="2159422396"/>
                    </a:ext>
                  </a:extLst>
                </a:gridCol>
                <a:gridCol w="369873">
                  <a:extLst>
                    <a:ext uri="{9D8B030D-6E8A-4147-A177-3AD203B41FA5}">
                      <a16:colId xmlns:a16="http://schemas.microsoft.com/office/drawing/2014/main" val="1609040265"/>
                    </a:ext>
                  </a:extLst>
                </a:gridCol>
                <a:gridCol w="369873">
                  <a:extLst>
                    <a:ext uri="{9D8B030D-6E8A-4147-A177-3AD203B41FA5}">
                      <a16:colId xmlns:a16="http://schemas.microsoft.com/office/drawing/2014/main" val="3156782916"/>
                    </a:ext>
                  </a:extLst>
                </a:gridCol>
                <a:gridCol w="369873">
                  <a:extLst>
                    <a:ext uri="{9D8B030D-6E8A-4147-A177-3AD203B41FA5}">
                      <a16:colId xmlns:a16="http://schemas.microsoft.com/office/drawing/2014/main" val="3371352906"/>
                    </a:ext>
                  </a:extLst>
                </a:gridCol>
                <a:gridCol w="369873">
                  <a:extLst>
                    <a:ext uri="{9D8B030D-6E8A-4147-A177-3AD203B41FA5}">
                      <a16:colId xmlns:a16="http://schemas.microsoft.com/office/drawing/2014/main" val="789660236"/>
                    </a:ext>
                  </a:extLst>
                </a:gridCol>
                <a:gridCol w="369873">
                  <a:extLst>
                    <a:ext uri="{9D8B030D-6E8A-4147-A177-3AD203B41FA5}">
                      <a16:colId xmlns:a16="http://schemas.microsoft.com/office/drawing/2014/main" val="3893884715"/>
                    </a:ext>
                  </a:extLst>
                </a:gridCol>
                <a:gridCol w="369873">
                  <a:extLst>
                    <a:ext uri="{9D8B030D-6E8A-4147-A177-3AD203B41FA5}">
                      <a16:colId xmlns:a16="http://schemas.microsoft.com/office/drawing/2014/main" val="140147082"/>
                    </a:ext>
                  </a:extLst>
                </a:gridCol>
                <a:gridCol w="369873">
                  <a:extLst>
                    <a:ext uri="{9D8B030D-6E8A-4147-A177-3AD203B41FA5}">
                      <a16:colId xmlns:a16="http://schemas.microsoft.com/office/drawing/2014/main" val="1821891404"/>
                    </a:ext>
                  </a:extLst>
                </a:gridCol>
              </a:tblGrid>
              <a:tr h="311544">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69282"/>
                  </a:ext>
                </a:extLst>
              </a:tr>
            </a:tbl>
          </a:graphicData>
        </a:graphic>
      </p:graphicFrame>
      <p:graphicFrame>
        <p:nvGraphicFramePr>
          <p:cNvPr id="15" name="Table 14">
            <a:extLst>
              <a:ext uri="{FF2B5EF4-FFF2-40B4-BE49-F238E27FC236}">
                <a16:creationId xmlns:a16="http://schemas.microsoft.com/office/drawing/2014/main" id="{89491DA0-E754-7234-D122-24B712BA582C}"/>
              </a:ext>
            </a:extLst>
          </p:cNvPr>
          <p:cNvGraphicFramePr>
            <a:graphicFrameLocks noGrp="1"/>
          </p:cNvGraphicFramePr>
          <p:nvPr/>
        </p:nvGraphicFramePr>
        <p:xfrm>
          <a:off x="659943" y="5473217"/>
          <a:ext cx="2958984" cy="311544"/>
        </p:xfrm>
        <a:graphic>
          <a:graphicData uri="http://schemas.openxmlformats.org/drawingml/2006/table">
            <a:tbl>
              <a:tblPr firstRow="1" bandRow="1">
                <a:tableStyleId>{5940675A-B579-460E-94D1-54222C63F5DA}</a:tableStyleId>
              </a:tblPr>
              <a:tblGrid>
                <a:gridCol w="369873">
                  <a:extLst>
                    <a:ext uri="{9D8B030D-6E8A-4147-A177-3AD203B41FA5}">
                      <a16:colId xmlns:a16="http://schemas.microsoft.com/office/drawing/2014/main" val="2159422396"/>
                    </a:ext>
                  </a:extLst>
                </a:gridCol>
                <a:gridCol w="369873">
                  <a:extLst>
                    <a:ext uri="{9D8B030D-6E8A-4147-A177-3AD203B41FA5}">
                      <a16:colId xmlns:a16="http://schemas.microsoft.com/office/drawing/2014/main" val="1609040265"/>
                    </a:ext>
                  </a:extLst>
                </a:gridCol>
                <a:gridCol w="369873">
                  <a:extLst>
                    <a:ext uri="{9D8B030D-6E8A-4147-A177-3AD203B41FA5}">
                      <a16:colId xmlns:a16="http://schemas.microsoft.com/office/drawing/2014/main" val="3156782916"/>
                    </a:ext>
                  </a:extLst>
                </a:gridCol>
                <a:gridCol w="369873">
                  <a:extLst>
                    <a:ext uri="{9D8B030D-6E8A-4147-A177-3AD203B41FA5}">
                      <a16:colId xmlns:a16="http://schemas.microsoft.com/office/drawing/2014/main" val="3371352906"/>
                    </a:ext>
                  </a:extLst>
                </a:gridCol>
                <a:gridCol w="369873">
                  <a:extLst>
                    <a:ext uri="{9D8B030D-6E8A-4147-A177-3AD203B41FA5}">
                      <a16:colId xmlns:a16="http://schemas.microsoft.com/office/drawing/2014/main" val="789660236"/>
                    </a:ext>
                  </a:extLst>
                </a:gridCol>
                <a:gridCol w="369873">
                  <a:extLst>
                    <a:ext uri="{9D8B030D-6E8A-4147-A177-3AD203B41FA5}">
                      <a16:colId xmlns:a16="http://schemas.microsoft.com/office/drawing/2014/main" val="3893884715"/>
                    </a:ext>
                  </a:extLst>
                </a:gridCol>
                <a:gridCol w="369873">
                  <a:extLst>
                    <a:ext uri="{9D8B030D-6E8A-4147-A177-3AD203B41FA5}">
                      <a16:colId xmlns:a16="http://schemas.microsoft.com/office/drawing/2014/main" val="140147082"/>
                    </a:ext>
                  </a:extLst>
                </a:gridCol>
                <a:gridCol w="369873">
                  <a:extLst>
                    <a:ext uri="{9D8B030D-6E8A-4147-A177-3AD203B41FA5}">
                      <a16:colId xmlns:a16="http://schemas.microsoft.com/office/drawing/2014/main" val="1821891404"/>
                    </a:ext>
                  </a:extLst>
                </a:gridCol>
              </a:tblGrid>
              <a:tr h="311544">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Consolas" panose="020B0609020204030204" pitchFamily="49" charset="0"/>
                          <a:sym typeface="Wingdings 2" panose="05020102010507070707" pitchFamily="18" charset="2"/>
                        </a:rPr>
                        <a:t></a:t>
                      </a: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400" dirty="0">
                        <a:latin typeface="Consolas" panose="020B06090202040302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kern="1200" dirty="0">
                        <a:solidFill>
                          <a:schemeClr val="accent2">
                            <a:lumMod val="50000"/>
                          </a:schemeClr>
                        </a:solidFill>
                        <a:latin typeface="Consolas" panose="020B0609020204030204" pitchFamily="49"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69282"/>
                  </a:ext>
                </a:extLst>
              </a:tr>
            </a:tbl>
          </a:graphicData>
        </a:graphic>
      </p:graphicFrame>
      <p:cxnSp>
        <p:nvCxnSpPr>
          <p:cNvPr id="19" name="Straight Arrow Connector 18">
            <a:extLst>
              <a:ext uri="{FF2B5EF4-FFF2-40B4-BE49-F238E27FC236}">
                <a16:creationId xmlns:a16="http://schemas.microsoft.com/office/drawing/2014/main" id="{166A65FB-E2A8-DBF1-CC1D-0993652C7EB1}"/>
              </a:ext>
            </a:extLst>
          </p:cNvPr>
          <p:cNvCxnSpPr>
            <a:cxnSpLocks/>
          </p:cNvCxnSpPr>
          <p:nvPr/>
        </p:nvCxnSpPr>
        <p:spPr>
          <a:xfrm>
            <a:off x="845426" y="4515555"/>
            <a:ext cx="0" cy="2186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9942302-CD7E-A080-9ED2-E2F5BFCE6B32}"/>
              </a:ext>
            </a:extLst>
          </p:cNvPr>
          <p:cNvCxnSpPr>
            <a:cxnSpLocks/>
          </p:cNvCxnSpPr>
          <p:nvPr/>
        </p:nvCxnSpPr>
        <p:spPr>
          <a:xfrm>
            <a:off x="845426" y="4853486"/>
            <a:ext cx="0" cy="397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B5CFDF6-9BEC-57C7-77C5-FDAFBA80E6D2}"/>
              </a:ext>
            </a:extLst>
          </p:cNvPr>
          <p:cNvCxnSpPr>
            <a:cxnSpLocks/>
          </p:cNvCxnSpPr>
          <p:nvPr/>
        </p:nvCxnSpPr>
        <p:spPr>
          <a:xfrm>
            <a:off x="845426" y="5355934"/>
            <a:ext cx="0" cy="2186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8B45484-1519-C6AF-7058-AAF4CF458E78}"/>
              </a:ext>
            </a:extLst>
          </p:cNvPr>
          <p:cNvCxnSpPr>
            <a:cxnSpLocks/>
          </p:cNvCxnSpPr>
          <p:nvPr/>
        </p:nvCxnSpPr>
        <p:spPr>
          <a:xfrm>
            <a:off x="867661" y="4511422"/>
            <a:ext cx="348824" cy="222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663DACF-D3E7-8C82-6E5D-3BC313EB2F3C}"/>
              </a:ext>
            </a:extLst>
          </p:cNvPr>
          <p:cNvCxnSpPr>
            <a:cxnSpLocks/>
          </p:cNvCxnSpPr>
          <p:nvPr/>
        </p:nvCxnSpPr>
        <p:spPr>
          <a:xfrm>
            <a:off x="1216485" y="4850835"/>
            <a:ext cx="0" cy="3975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4E9C9E5-B627-85ED-BF36-904C55A131C4}"/>
              </a:ext>
            </a:extLst>
          </p:cNvPr>
          <p:cNvCxnSpPr>
            <a:cxnSpLocks/>
          </p:cNvCxnSpPr>
          <p:nvPr/>
        </p:nvCxnSpPr>
        <p:spPr>
          <a:xfrm>
            <a:off x="1216485" y="5353283"/>
            <a:ext cx="0" cy="2186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1CCE8-2C68-ADE2-CA7F-00A63E969B67}"/>
              </a:ext>
            </a:extLst>
          </p:cNvPr>
          <p:cNvCxnSpPr>
            <a:cxnSpLocks/>
          </p:cNvCxnSpPr>
          <p:nvPr/>
        </p:nvCxnSpPr>
        <p:spPr>
          <a:xfrm>
            <a:off x="1216485" y="5359818"/>
            <a:ext cx="348824" cy="22279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DD9052E-ED2A-9BA3-6E55-467D97BC6147}"/>
              </a:ext>
            </a:extLst>
          </p:cNvPr>
          <p:cNvCxnSpPr>
            <a:cxnSpLocks/>
          </p:cNvCxnSpPr>
          <p:nvPr/>
        </p:nvCxnSpPr>
        <p:spPr>
          <a:xfrm flipV="1">
            <a:off x="1581502" y="4850835"/>
            <a:ext cx="0" cy="39756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AD562229-2F56-CF8B-6D2C-2E5CB398C248}"/>
              </a:ext>
            </a:extLst>
          </p:cNvPr>
          <p:cNvSpPr/>
          <p:nvPr/>
        </p:nvSpPr>
        <p:spPr>
          <a:xfrm>
            <a:off x="1576946" y="5168408"/>
            <a:ext cx="267473" cy="392744"/>
          </a:xfrm>
          <a:custGeom>
            <a:avLst/>
            <a:gdLst>
              <a:gd name="connsiteX0" fmla="*/ 0 w 267473"/>
              <a:gd name="connsiteY0" fmla="*/ 392744 h 392744"/>
              <a:gd name="connsiteX1" fmla="*/ 246491 w 267473"/>
              <a:gd name="connsiteY1" fmla="*/ 281425 h 392744"/>
              <a:gd name="connsiteX2" fmla="*/ 226612 w 267473"/>
              <a:gd name="connsiteY2" fmla="*/ 7105 h 392744"/>
              <a:gd name="connsiteX3" fmla="*/ 3976 w 267473"/>
              <a:gd name="connsiteY3" fmla="*/ 74692 h 392744"/>
              <a:gd name="connsiteX4" fmla="*/ 3976 w 267473"/>
              <a:gd name="connsiteY4" fmla="*/ 74692 h 392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73" h="392744">
                <a:moveTo>
                  <a:pt x="0" y="392744"/>
                </a:moveTo>
                <a:cubicBezTo>
                  <a:pt x="104361" y="369221"/>
                  <a:pt x="208722" y="345698"/>
                  <a:pt x="246491" y="281425"/>
                </a:cubicBezTo>
                <a:cubicBezTo>
                  <a:pt x="284260" y="217152"/>
                  <a:pt x="267031" y="41560"/>
                  <a:pt x="226612" y="7105"/>
                </a:cubicBezTo>
                <a:cubicBezTo>
                  <a:pt x="186193" y="-27350"/>
                  <a:pt x="3976" y="74692"/>
                  <a:pt x="3976" y="74692"/>
                </a:cubicBezTo>
                <a:lnTo>
                  <a:pt x="3976" y="74692"/>
                </a:lnTo>
              </a:path>
            </a:pathLst>
          </a:custGeom>
          <a:noFill/>
          <a:ln w="19050">
            <a:solidFill>
              <a:srgbClr val="C00000"/>
            </a:solidFill>
            <a:prstDash val="dash"/>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FDE66DFD-1D58-5A93-786D-CE24A6719B08}"/>
              </a:ext>
            </a:extLst>
          </p:cNvPr>
          <p:cNvCxnSpPr>
            <a:cxnSpLocks/>
          </p:cNvCxnSpPr>
          <p:nvPr/>
        </p:nvCxnSpPr>
        <p:spPr>
          <a:xfrm flipV="1">
            <a:off x="1576946" y="4511422"/>
            <a:ext cx="337385" cy="22279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BCD9D6-862F-9105-B1C3-E67D9C297996}"/>
              </a:ext>
            </a:extLst>
          </p:cNvPr>
          <p:cNvCxnSpPr>
            <a:cxnSpLocks/>
          </p:cNvCxnSpPr>
          <p:nvPr/>
        </p:nvCxnSpPr>
        <p:spPr>
          <a:xfrm>
            <a:off x="845426" y="4512904"/>
            <a:ext cx="0" cy="218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82DC56A-BD95-B012-DE94-CEDDD85508A1}"/>
              </a:ext>
            </a:extLst>
          </p:cNvPr>
          <p:cNvCxnSpPr>
            <a:cxnSpLocks/>
          </p:cNvCxnSpPr>
          <p:nvPr/>
        </p:nvCxnSpPr>
        <p:spPr>
          <a:xfrm>
            <a:off x="845426" y="4850835"/>
            <a:ext cx="0" cy="3975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1724A0C-A46A-C50C-CFD4-759F98E64DA9}"/>
              </a:ext>
            </a:extLst>
          </p:cNvPr>
          <p:cNvCxnSpPr>
            <a:cxnSpLocks/>
          </p:cNvCxnSpPr>
          <p:nvPr/>
        </p:nvCxnSpPr>
        <p:spPr>
          <a:xfrm>
            <a:off x="1950668" y="5384800"/>
            <a:ext cx="0" cy="187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6609E2C-D927-6E72-1A6D-043FC5C02288}"/>
              </a:ext>
            </a:extLst>
          </p:cNvPr>
          <p:cNvCxnSpPr>
            <a:cxnSpLocks/>
          </p:cNvCxnSpPr>
          <p:nvPr/>
        </p:nvCxnSpPr>
        <p:spPr>
          <a:xfrm>
            <a:off x="1950668" y="4510253"/>
            <a:ext cx="0" cy="218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A9CD24A-91E7-C873-CC4C-BC3484168082}"/>
              </a:ext>
            </a:extLst>
          </p:cNvPr>
          <p:cNvCxnSpPr>
            <a:cxnSpLocks/>
          </p:cNvCxnSpPr>
          <p:nvPr/>
        </p:nvCxnSpPr>
        <p:spPr>
          <a:xfrm>
            <a:off x="1950668" y="4848184"/>
            <a:ext cx="0" cy="3975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03C7B91-8A9F-2A73-60DB-0E66FD0DB822}"/>
              </a:ext>
            </a:extLst>
          </p:cNvPr>
          <p:cNvCxnSpPr>
            <a:cxnSpLocks/>
          </p:cNvCxnSpPr>
          <p:nvPr/>
        </p:nvCxnSpPr>
        <p:spPr>
          <a:xfrm>
            <a:off x="6505344" y="5123669"/>
            <a:ext cx="439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D7FB25D-03C5-E12B-8D53-788B2EF3A08B}"/>
              </a:ext>
            </a:extLst>
          </p:cNvPr>
          <p:cNvCxnSpPr>
            <a:cxnSpLocks/>
          </p:cNvCxnSpPr>
          <p:nvPr/>
        </p:nvCxnSpPr>
        <p:spPr>
          <a:xfrm>
            <a:off x="6513097" y="5418357"/>
            <a:ext cx="44528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2D6E330-18A8-15DA-E904-A16DF3823E42}"/>
              </a:ext>
            </a:extLst>
          </p:cNvPr>
          <p:cNvCxnSpPr>
            <a:cxnSpLocks/>
          </p:cNvCxnSpPr>
          <p:nvPr/>
        </p:nvCxnSpPr>
        <p:spPr>
          <a:xfrm>
            <a:off x="6513097" y="5701100"/>
            <a:ext cx="445286" cy="0"/>
          </a:xfrm>
          <a:prstGeom prst="straightConnector1">
            <a:avLst/>
          </a:prstGeom>
          <a:ln w="19050">
            <a:solidFill>
              <a:srgbClr val="C0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8690D637-2302-F3B3-B442-9496F379BDF5}"/>
              </a:ext>
            </a:extLst>
          </p:cNvPr>
          <p:cNvSpPr txBox="1"/>
          <p:nvPr/>
        </p:nvSpPr>
        <p:spPr>
          <a:xfrm>
            <a:off x="7061784" y="4948937"/>
            <a:ext cx="1570090" cy="923330"/>
          </a:xfrm>
          <a:prstGeom prst="rect">
            <a:avLst/>
          </a:prstGeom>
          <a:noFill/>
        </p:spPr>
        <p:txBody>
          <a:bodyPr wrap="square" rtlCol="0">
            <a:spAutoFit/>
          </a:bodyPr>
          <a:lstStyle/>
          <a:p>
            <a:r>
              <a:rPr lang="en-US" dirty="0"/>
              <a:t>forward</a:t>
            </a:r>
          </a:p>
          <a:p>
            <a:r>
              <a:rPr lang="en-US" dirty="0"/>
              <a:t>backward</a:t>
            </a:r>
          </a:p>
          <a:p>
            <a:r>
              <a:rPr lang="en-US" dirty="0"/>
              <a:t>interaction</a:t>
            </a:r>
          </a:p>
        </p:txBody>
      </p:sp>
      <p:cxnSp>
        <p:nvCxnSpPr>
          <p:cNvPr id="1027" name="Straight Arrow Connector 1026">
            <a:extLst>
              <a:ext uri="{FF2B5EF4-FFF2-40B4-BE49-F238E27FC236}">
                <a16:creationId xmlns:a16="http://schemas.microsoft.com/office/drawing/2014/main" id="{2E72EB98-BCE3-CDE8-5C90-C50D0F7586FE}"/>
              </a:ext>
            </a:extLst>
          </p:cNvPr>
          <p:cNvCxnSpPr>
            <a:cxnSpLocks/>
          </p:cNvCxnSpPr>
          <p:nvPr/>
        </p:nvCxnSpPr>
        <p:spPr>
          <a:xfrm>
            <a:off x="845426" y="5357936"/>
            <a:ext cx="0" cy="218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F264CB56-FF6F-D3E2-CDF6-2BAA8453D26A}"/>
              </a:ext>
            </a:extLst>
          </p:cNvPr>
          <p:cNvCxnSpPr>
            <a:cxnSpLocks/>
          </p:cNvCxnSpPr>
          <p:nvPr/>
        </p:nvCxnSpPr>
        <p:spPr>
          <a:xfrm>
            <a:off x="1216485" y="5355285"/>
            <a:ext cx="0" cy="2186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53E567C6-194A-286C-1201-370D0C603CC0}"/>
              </a:ext>
            </a:extLst>
          </p:cNvPr>
          <p:cNvCxnSpPr>
            <a:cxnSpLocks/>
          </p:cNvCxnSpPr>
          <p:nvPr/>
        </p:nvCxnSpPr>
        <p:spPr>
          <a:xfrm>
            <a:off x="1216485" y="5361820"/>
            <a:ext cx="348824" cy="222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8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4</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000" dirty="0"/>
              <a:t>Maintaining Flow Sensitivity with Activation Statements</a:t>
            </a:r>
          </a:p>
        </p:txBody>
      </p:sp>
      <p:sp>
        <p:nvSpPr>
          <p:cNvPr id="2" name="TextBox 1">
            <a:extLst>
              <a:ext uri="{FF2B5EF4-FFF2-40B4-BE49-F238E27FC236}">
                <a16:creationId xmlns:a16="http://schemas.microsoft.com/office/drawing/2014/main" id="{4BD96DB3-D9B7-6927-F1E9-E505E1AF88EC}"/>
              </a:ext>
            </a:extLst>
          </p:cNvPr>
          <p:cNvSpPr txBox="1"/>
          <p:nvPr/>
        </p:nvSpPr>
        <p:spPr>
          <a:xfrm>
            <a:off x="213783" y="1016976"/>
            <a:ext cx="8716433" cy="5570756"/>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Loss of flow sensitivity during the interactions of solvers</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endParaRPr lang="en-US" sz="2400" dirty="0"/>
          </a:p>
          <a:p>
            <a:pPr marL="342900" indent="-342900">
              <a:buFont typeface="Courier New" panose="02070309020205020404" pitchFamily="49" charset="0"/>
              <a:buChar char="o"/>
            </a:pPr>
            <a:r>
              <a:rPr lang="en-US" sz="2400" dirty="0" err="1"/>
              <a:t>FlowDroid</a:t>
            </a:r>
            <a:r>
              <a:rPr lang="en-US" sz="2400" dirty="0"/>
              <a:t>*</a:t>
            </a:r>
          </a:p>
          <a:p>
            <a:pPr marL="800100" lvl="1" indent="-342900">
              <a:buFont typeface="Arial" panose="020B0604020202020204" pitchFamily="34" charset="0"/>
              <a:buChar char="•"/>
            </a:pPr>
            <a:r>
              <a:rPr lang="en-US" sz="2000" dirty="0"/>
              <a:t>Recovers flow sensitivity with activation statements</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A080A1F0-4C35-E4B4-05D5-B11373F28F72}"/>
              </a:ext>
            </a:extLst>
          </p:cNvPr>
          <p:cNvSpPr txBox="1"/>
          <p:nvPr/>
        </p:nvSpPr>
        <p:spPr>
          <a:xfrm>
            <a:off x="2217966" y="1652504"/>
            <a:ext cx="4310295" cy="1754326"/>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p = q;</a:t>
            </a:r>
          </a:p>
          <a:p>
            <a:r>
              <a:rPr lang="en-US" altLang="zh-CN" dirty="0">
                <a:latin typeface="Consolas" panose="020B0609020204030204" pitchFamily="49" charset="0"/>
              </a:rPr>
              <a:t>2 </a:t>
            </a:r>
            <a:r>
              <a:rPr lang="en-US" altLang="zh-CN" dirty="0" err="1">
                <a:solidFill>
                  <a:schemeClr val="accent2">
                    <a:lumMod val="50000"/>
                  </a:schemeClr>
                </a:solidFill>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a:t>
            </a:r>
            <a:r>
              <a:rPr lang="en-US" altLang="zh-CN" b="1" dirty="0">
                <a:latin typeface="Consolas" panose="020B0609020204030204" pitchFamily="49" charset="0"/>
              </a:rPr>
              <a:t>sink/1</a:t>
            </a:r>
          </a:p>
          <a:p>
            <a:r>
              <a:rPr lang="en-US" altLang="zh-CN" dirty="0">
                <a:latin typeface="Consolas" panose="020B0609020204030204" pitchFamily="49" charset="0"/>
              </a:rPr>
              <a:t>3 x = </a:t>
            </a:r>
            <a:r>
              <a:rPr lang="en-US" altLang="zh-CN" dirty="0" err="1">
                <a:solidFill>
                  <a:schemeClr val="accent2">
                    <a:lumMod val="50000"/>
                  </a:schemeClr>
                </a:solidFill>
                <a:latin typeface="Consolas" panose="020B0609020204030204" pitchFamily="49" charset="0"/>
              </a:rPr>
              <a:t>getPassword</a:t>
            </a:r>
            <a:r>
              <a:rPr lang="en-US" altLang="zh-CN" dirty="0">
                <a:latin typeface="Consolas" panose="020B0609020204030204" pitchFamily="49" charset="0"/>
              </a:rPr>
              <a:t>(); // source</a:t>
            </a:r>
          </a:p>
          <a:p>
            <a:r>
              <a:rPr lang="en-US" altLang="zh-CN" dirty="0">
                <a:latin typeface="Consolas" panose="020B0609020204030204" pitchFamily="49" charset="0"/>
              </a:rPr>
              <a:t> ...</a:t>
            </a:r>
          </a:p>
          <a:p>
            <a:r>
              <a:rPr lang="en-US" altLang="zh-CN" dirty="0">
                <a:latin typeface="Consolas" panose="020B0609020204030204" pitchFamily="49" charset="0"/>
              </a:rPr>
              <a:t>4 </a:t>
            </a:r>
            <a:r>
              <a:rPr lang="en-US" altLang="zh-CN" dirty="0" err="1">
                <a:latin typeface="Consolas" panose="020B0609020204030204" pitchFamily="49" charset="0"/>
              </a:rPr>
              <a:t>p.f</a:t>
            </a:r>
            <a:r>
              <a:rPr lang="en-US" altLang="zh-CN" dirty="0">
                <a:latin typeface="Consolas" panose="020B0609020204030204" pitchFamily="49" charset="0"/>
              </a:rPr>
              <a:t> = x;</a:t>
            </a:r>
          </a:p>
          <a:p>
            <a:r>
              <a:rPr lang="en-US" altLang="zh-CN" dirty="0">
                <a:latin typeface="Consolas" panose="020B0609020204030204" pitchFamily="49" charset="0"/>
              </a:rPr>
              <a:t>5 </a:t>
            </a:r>
            <a:r>
              <a:rPr lang="en-US" altLang="zh-CN" dirty="0" err="1">
                <a:solidFill>
                  <a:schemeClr val="accent2">
                    <a:lumMod val="50000"/>
                  </a:schemeClr>
                </a:solidFill>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a:t>
            </a:r>
            <a:r>
              <a:rPr lang="en-US" altLang="zh-CN" b="1" dirty="0">
                <a:latin typeface="Consolas" panose="020B0609020204030204" pitchFamily="49" charset="0"/>
              </a:rPr>
              <a:t>sink/2</a:t>
            </a:r>
          </a:p>
        </p:txBody>
      </p:sp>
      <p:sp>
        <p:nvSpPr>
          <p:cNvPr id="4" name="Freeform: Shape 3">
            <a:extLst>
              <a:ext uri="{FF2B5EF4-FFF2-40B4-BE49-F238E27FC236}">
                <a16:creationId xmlns:a16="http://schemas.microsoft.com/office/drawing/2014/main" id="{4E0B6502-162C-02BD-0C9C-BF260443F5BD}"/>
              </a:ext>
            </a:extLst>
          </p:cNvPr>
          <p:cNvSpPr/>
          <p:nvPr/>
        </p:nvSpPr>
        <p:spPr>
          <a:xfrm>
            <a:off x="2150190" y="1873132"/>
            <a:ext cx="327003" cy="1091738"/>
          </a:xfrm>
          <a:custGeom>
            <a:avLst/>
            <a:gdLst>
              <a:gd name="connsiteX0" fmla="*/ 310378 w 327003"/>
              <a:gd name="connsiteY0" fmla="*/ 548640 h 548640"/>
              <a:gd name="connsiteX1" fmla="*/ 36 w 327003"/>
              <a:gd name="connsiteY1" fmla="*/ 266007 h 548640"/>
              <a:gd name="connsiteX2" fmla="*/ 327003 w 327003"/>
              <a:gd name="connsiteY2" fmla="*/ 0 h 548640"/>
              <a:gd name="connsiteX3" fmla="*/ 327003 w 327003"/>
              <a:gd name="connsiteY3" fmla="*/ 0 h 548640"/>
            </a:gdLst>
            <a:ahLst/>
            <a:cxnLst>
              <a:cxn ang="0">
                <a:pos x="connsiteX0" y="connsiteY0"/>
              </a:cxn>
              <a:cxn ang="0">
                <a:pos x="connsiteX1" y="connsiteY1"/>
              </a:cxn>
              <a:cxn ang="0">
                <a:pos x="connsiteX2" y="connsiteY2"/>
              </a:cxn>
              <a:cxn ang="0">
                <a:pos x="connsiteX3" y="connsiteY3"/>
              </a:cxn>
            </a:cxnLst>
            <a:rect l="l" t="t" r="r" b="b"/>
            <a:pathLst>
              <a:path w="327003" h="548640">
                <a:moveTo>
                  <a:pt x="310378" y="548640"/>
                </a:moveTo>
                <a:cubicBezTo>
                  <a:pt x="153821" y="453043"/>
                  <a:pt x="-2735" y="357447"/>
                  <a:pt x="36" y="266007"/>
                </a:cubicBezTo>
                <a:cubicBezTo>
                  <a:pt x="2807" y="174567"/>
                  <a:pt x="327003" y="0"/>
                  <a:pt x="327003" y="0"/>
                </a:cubicBezTo>
                <a:lnTo>
                  <a:pt x="327003" y="0"/>
                </a:ln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71DBE77-9A40-C3A2-86F9-F6BB582E9EAB}"/>
              </a:ext>
            </a:extLst>
          </p:cNvPr>
          <p:cNvSpPr/>
          <p:nvPr/>
        </p:nvSpPr>
        <p:spPr>
          <a:xfrm>
            <a:off x="2654533" y="2521525"/>
            <a:ext cx="725978" cy="326967"/>
          </a:xfrm>
          <a:custGeom>
            <a:avLst/>
            <a:gdLst>
              <a:gd name="connsiteX0" fmla="*/ 0 w 725978"/>
              <a:gd name="connsiteY0" fmla="*/ 0 h 326967"/>
              <a:gd name="connsiteX1" fmla="*/ 443345 w 725978"/>
              <a:gd name="connsiteY1" fmla="*/ 88669 h 326967"/>
              <a:gd name="connsiteX2" fmla="*/ 725978 w 725978"/>
              <a:gd name="connsiteY2" fmla="*/ 326967 h 326967"/>
              <a:gd name="connsiteX3" fmla="*/ 725978 w 725978"/>
              <a:gd name="connsiteY3" fmla="*/ 326967 h 326967"/>
            </a:gdLst>
            <a:ahLst/>
            <a:cxnLst>
              <a:cxn ang="0">
                <a:pos x="connsiteX0" y="connsiteY0"/>
              </a:cxn>
              <a:cxn ang="0">
                <a:pos x="connsiteX1" y="connsiteY1"/>
              </a:cxn>
              <a:cxn ang="0">
                <a:pos x="connsiteX2" y="connsiteY2"/>
              </a:cxn>
              <a:cxn ang="0">
                <a:pos x="connsiteX3" y="connsiteY3"/>
              </a:cxn>
            </a:cxnLst>
            <a:rect l="l" t="t" r="r" b="b"/>
            <a:pathLst>
              <a:path w="725978" h="326967">
                <a:moveTo>
                  <a:pt x="0" y="0"/>
                </a:moveTo>
                <a:cubicBezTo>
                  <a:pt x="161174" y="17087"/>
                  <a:pt x="322349" y="34175"/>
                  <a:pt x="443345" y="88669"/>
                </a:cubicBezTo>
                <a:cubicBezTo>
                  <a:pt x="564341" y="143164"/>
                  <a:pt x="725978" y="326967"/>
                  <a:pt x="725978" y="326967"/>
                </a:cubicBezTo>
                <a:lnTo>
                  <a:pt x="725978" y="326967"/>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85FA88F-0F68-0120-4FE3-C3FE05D3EA23}"/>
              </a:ext>
            </a:extLst>
          </p:cNvPr>
          <p:cNvSpPr/>
          <p:nvPr/>
        </p:nvSpPr>
        <p:spPr>
          <a:xfrm>
            <a:off x="3374971" y="1806630"/>
            <a:ext cx="878378" cy="241069"/>
          </a:xfrm>
          <a:custGeom>
            <a:avLst/>
            <a:gdLst>
              <a:gd name="connsiteX0" fmla="*/ 0 w 725978"/>
              <a:gd name="connsiteY0" fmla="*/ 0 h 326967"/>
              <a:gd name="connsiteX1" fmla="*/ 443345 w 725978"/>
              <a:gd name="connsiteY1" fmla="*/ 88669 h 326967"/>
              <a:gd name="connsiteX2" fmla="*/ 725978 w 725978"/>
              <a:gd name="connsiteY2" fmla="*/ 326967 h 326967"/>
              <a:gd name="connsiteX3" fmla="*/ 725978 w 725978"/>
              <a:gd name="connsiteY3" fmla="*/ 326967 h 326967"/>
            </a:gdLst>
            <a:ahLst/>
            <a:cxnLst>
              <a:cxn ang="0">
                <a:pos x="connsiteX0" y="connsiteY0"/>
              </a:cxn>
              <a:cxn ang="0">
                <a:pos x="connsiteX1" y="connsiteY1"/>
              </a:cxn>
              <a:cxn ang="0">
                <a:pos x="connsiteX2" y="connsiteY2"/>
              </a:cxn>
              <a:cxn ang="0">
                <a:pos x="connsiteX3" y="connsiteY3"/>
              </a:cxn>
            </a:cxnLst>
            <a:rect l="l" t="t" r="r" b="b"/>
            <a:pathLst>
              <a:path w="725978" h="326967">
                <a:moveTo>
                  <a:pt x="0" y="0"/>
                </a:moveTo>
                <a:cubicBezTo>
                  <a:pt x="161174" y="17087"/>
                  <a:pt x="322349" y="34175"/>
                  <a:pt x="443345" y="88669"/>
                </a:cubicBezTo>
                <a:cubicBezTo>
                  <a:pt x="564341" y="143164"/>
                  <a:pt x="725978" y="326967"/>
                  <a:pt x="725978" y="326967"/>
                </a:cubicBezTo>
                <a:lnTo>
                  <a:pt x="725978" y="326967"/>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B31A79-28F9-BC0A-2623-1019F5566AD1}"/>
              </a:ext>
            </a:extLst>
          </p:cNvPr>
          <p:cNvSpPr txBox="1"/>
          <p:nvPr/>
        </p:nvSpPr>
        <p:spPr>
          <a:xfrm flipH="1">
            <a:off x="3261341" y="2500445"/>
            <a:ext cx="327004" cy="276999"/>
          </a:xfrm>
          <a:prstGeom prst="rect">
            <a:avLst/>
          </a:prstGeom>
          <a:noFill/>
        </p:spPr>
        <p:txBody>
          <a:bodyPr wrap="square" rtlCol="0">
            <a:spAutoFit/>
          </a:bodyPr>
          <a:lstStyle/>
          <a:p>
            <a:r>
              <a:rPr lang="zh-CN" altLang="en-US" sz="1200" b="1" dirty="0"/>
              <a:t>①</a:t>
            </a:r>
            <a:endParaRPr lang="en-US" sz="1200" b="1" dirty="0"/>
          </a:p>
        </p:txBody>
      </p:sp>
      <p:sp>
        <p:nvSpPr>
          <p:cNvPr id="12" name="TextBox 11">
            <a:extLst>
              <a:ext uri="{FF2B5EF4-FFF2-40B4-BE49-F238E27FC236}">
                <a16:creationId xmlns:a16="http://schemas.microsoft.com/office/drawing/2014/main" id="{B06D3FAE-EFF3-6887-7211-8A550AEEC327}"/>
              </a:ext>
            </a:extLst>
          </p:cNvPr>
          <p:cNvSpPr txBox="1"/>
          <p:nvPr/>
        </p:nvSpPr>
        <p:spPr>
          <a:xfrm flipH="1">
            <a:off x="1730515" y="2263875"/>
            <a:ext cx="327004" cy="276999"/>
          </a:xfrm>
          <a:prstGeom prst="rect">
            <a:avLst/>
          </a:prstGeom>
          <a:noFill/>
        </p:spPr>
        <p:txBody>
          <a:bodyPr wrap="square" rtlCol="0">
            <a:spAutoFit/>
          </a:bodyPr>
          <a:lstStyle/>
          <a:p>
            <a:r>
              <a:rPr lang="zh-CN" altLang="en-US" sz="1200" b="1" dirty="0"/>
              <a:t>②</a:t>
            </a:r>
            <a:endParaRPr lang="en-US" sz="1200" b="1" dirty="0"/>
          </a:p>
        </p:txBody>
      </p:sp>
      <p:sp>
        <p:nvSpPr>
          <p:cNvPr id="13" name="TextBox 12">
            <a:extLst>
              <a:ext uri="{FF2B5EF4-FFF2-40B4-BE49-F238E27FC236}">
                <a16:creationId xmlns:a16="http://schemas.microsoft.com/office/drawing/2014/main" id="{9C00F8DF-DE28-1C53-5A1F-CB8F473C913B}"/>
              </a:ext>
            </a:extLst>
          </p:cNvPr>
          <p:cNvSpPr txBox="1"/>
          <p:nvPr/>
        </p:nvSpPr>
        <p:spPr>
          <a:xfrm flipH="1">
            <a:off x="3683941" y="1544590"/>
            <a:ext cx="327004" cy="276999"/>
          </a:xfrm>
          <a:prstGeom prst="rect">
            <a:avLst/>
          </a:prstGeom>
          <a:noFill/>
        </p:spPr>
        <p:txBody>
          <a:bodyPr wrap="square" rtlCol="0">
            <a:spAutoFit/>
          </a:bodyPr>
          <a:lstStyle/>
          <a:p>
            <a:r>
              <a:rPr lang="zh-CN" altLang="en-US" sz="1200" b="1" dirty="0"/>
              <a:t>③</a:t>
            </a:r>
            <a:endParaRPr lang="en-US" sz="1200" b="1" dirty="0"/>
          </a:p>
        </p:txBody>
      </p:sp>
      <p:sp>
        <p:nvSpPr>
          <p:cNvPr id="15" name="TextBox 14">
            <a:extLst>
              <a:ext uri="{FF2B5EF4-FFF2-40B4-BE49-F238E27FC236}">
                <a16:creationId xmlns:a16="http://schemas.microsoft.com/office/drawing/2014/main" id="{AFA75D2B-7B5D-EB37-94D1-0C438BEEF453}"/>
              </a:ext>
            </a:extLst>
          </p:cNvPr>
          <p:cNvSpPr txBox="1"/>
          <p:nvPr/>
        </p:nvSpPr>
        <p:spPr>
          <a:xfrm>
            <a:off x="2217966" y="4473234"/>
            <a:ext cx="4310295" cy="1754326"/>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p = q;</a:t>
            </a:r>
          </a:p>
          <a:p>
            <a:r>
              <a:rPr lang="en-US" altLang="zh-CN" dirty="0">
                <a:latin typeface="Consolas" panose="020B0609020204030204" pitchFamily="49" charset="0"/>
              </a:rPr>
              <a:t>2 </a:t>
            </a:r>
            <a:r>
              <a:rPr lang="en-US" altLang="zh-CN" dirty="0" err="1">
                <a:solidFill>
                  <a:schemeClr val="accent2">
                    <a:lumMod val="50000"/>
                  </a:schemeClr>
                </a:solidFill>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sink/1</a:t>
            </a:r>
          </a:p>
          <a:p>
            <a:r>
              <a:rPr lang="en-US" altLang="zh-CN" dirty="0">
                <a:latin typeface="Consolas" panose="020B0609020204030204" pitchFamily="49" charset="0"/>
              </a:rPr>
              <a:t>3 x = </a:t>
            </a:r>
            <a:r>
              <a:rPr lang="en-US" altLang="zh-CN" dirty="0" err="1">
                <a:solidFill>
                  <a:schemeClr val="accent2">
                    <a:lumMod val="50000"/>
                  </a:schemeClr>
                </a:solidFill>
                <a:latin typeface="Consolas" panose="020B0609020204030204" pitchFamily="49" charset="0"/>
              </a:rPr>
              <a:t>getPassword</a:t>
            </a:r>
            <a:r>
              <a:rPr lang="en-US" altLang="zh-CN" dirty="0">
                <a:latin typeface="Consolas" panose="020B0609020204030204" pitchFamily="49" charset="0"/>
              </a:rPr>
              <a:t>(); // source</a:t>
            </a:r>
          </a:p>
          <a:p>
            <a:r>
              <a:rPr lang="en-US" altLang="zh-CN" dirty="0">
                <a:latin typeface="Consolas" panose="020B0609020204030204" pitchFamily="49" charset="0"/>
              </a:rPr>
              <a:t> ...</a:t>
            </a:r>
          </a:p>
          <a:p>
            <a:r>
              <a:rPr lang="en-US" altLang="zh-CN" dirty="0">
                <a:latin typeface="Consolas" panose="020B0609020204030204" pitchFamily="49" charset="0"/>
              </a:rPr>
              <a:t>4 </a:t>
            </a:r>
            <a:r>
              <a:rPr lang="en-US" altLang="zh-CN" dirty="0" err="1">
                <a:latin typeface="Consolas" panose="020B0609020204030204" pitchFamily="49" charset="0"/>
              </a:rPr>
              <a:t>p.f</a:t>
            </a:r>
            <a:r>
              <a:rPr lang="en-US" altLang="zh-CN" dirty="0">
                <a:latin typeface="Consolas" panose="020B0609020204030204" pitchFamily="49" charset="0"/>
              </a:rPr>
              <a:t> = x;</a:t>
            </a:r>
          </a:p>
          <a:p>
            <a:r>
              <a:rPr lang="en-US" altLang="zh-CN" dirty="0">
                <a:latin typeface="Consolas" panose="020B0609020204030204" pitchFamily="49" charset="0"/>
              </a:rPr>
              <a:t>5 </a:t>
            </a:r>
            <a:r>
              <a:rPr lang="en-US" altLang="zh-CN" dirty="0" err="1">
                <a:solidFill>
                  <a:schemeClr val="accent2">
                    <a:lumMod val="50000"/>
                  </a:schemeClr>
                </a:solidFill>
                <a:latin typeface="Consolas" panose="020B0609020204030204" pitchFamily="49" charset="0"/>
              </a:rPr>
              <a:t>sendMessage</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  // </a:t>
            </a:r>
            <a:r>
              <a:rPr lang="en-US" altLang="zh-CN" b="1" dirty="0">
                <a:latin typeface="Consolas" panose="020B0609020204030204" pitchFamily="49" charset="0"/>
              </a:rPr>
              <a:t>sink/2</a:t>
            </a:r>
          </a:p>
        </p:txBody>
      </p:sp>
      <p:sp>
        <p:nvSpPr>
          <p:cNvPr id="16" name="Freeform: Shape 15">
            <a:extLst>
              <a:ext uri="{FF2B5EF4-FFF2-40B4-BE49-F238E27FC236}">
                <a16:creationId xmlns:a16="http://schemas.microsoft.com/office/drawing/2014/main" id="{4D46FF49-BB5D-C4F8-FFE0-4810F5BCD28F}"/>
              </a:ext>
            </a:extLst>
          </p:cNvPr>
          <p:cNvSpPr/>
          <p:nvPr/>
        </p:nvSpPr>
        <p:spPr>
          <a:xfrm>
            <a:off x="2150190" y="4693862"/>
            <a:ext cx="327003" cy="1091738"/>
          </a:xfrm>
          <a:custGeom>
            <a:avLst/>
            <a:gdLst>
              <a:gd name="connsiteX0" fmla="*/ 310378 w 327003"/>
              <a:gd name="connsiteY0" fmla="*/ 548640 h 548640"/>
              <a:gd name="connsiteX1" fmla="*/ 36 w 327003"/>
              <a:gd name="connsiteY1" fmla="*/ 266007 h 548640"/>
              <a:gd name="connsiteX2" fmla="*/ 327003 w 327003"/>
              <a:gd name="connsiteY2" fmla="*/ 0 h 548640"/>
              <a:gd name="connsiteX3" fmla="*/ 327003 w 327003"/>
              <a:gd name="connsiteY3" fmla="*/ 0 h 548640"/>
            </a:gdLst>
            <a:ahLst/>
            <a:cxnLst>
              <a:cxn ang="0">
                <a:pos x="connsiteX0" y="connsiteY0"/>
              </a:cxn>
              <a:cxn ang="0">
                <a:pos x="connsiteX1" y="connsiteY1"/>
              </a:cxn>
              <a:cxn ang="0">
                <a:pos x="connsiteX2" y="connsiteY2"/>
              </a:cxn>
              <a:cxn ang="0">
                <a:pos x="connsiteX3" y="connsiteY3"/>
              </a:cxn>
            </a:cxnLst>
            <a:rect l="l" t="t" r="r" b="b"/>
            <a:pathLst>
              <a:path w="327003" h="548640">
                <a:moveTo>
                  <a:pt x="310378" y="548640"/>
                </a:moveTo>
                <a:cubicBezTo>
                  <a:pt x="153821" y="453043"/>
                  <a:pt x="-2735" y="357447"/>
                  <a:pt x="36" y="266007"/>
                </a:cubicBezTo>
                <a:cubicBezTo>
                  <a:pt x="2807" y="174567"/>
                  <a:pt x="327003" y="0"/>
                  <a:pt x="327003" y="0"/>
                </a:cubicBezTo>
                <a:lnTo>
                  <a:pt x="327003" y="0"/>
                </a:ln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581794A-FEE2-46B0-B142-710A413858B8}"/>
              </a:ext>
            </a:extLst>
          </p:cNvPr>
          <p:cNvSpPr/>
          <p:nvPr/>
        </p:nvSpPr>
        <p:spPr>
          <a:xfrm>
            <a:off x="2654533" y="5342255"/>
            <a:ext cx="725978" cy="326967"/>
          </a:xfrm>
          <a:custGeom>
            <a:avLst/>
            <a:gdLst>
              <a:gd name="connsiteX0" fmla="*/ 0 w 725978"/>
              <a:gd name="connsiteY0" fmla="*/ 0 h 326967"/>
              <a:gd name="connsiteX1" fmla="*/ 443345 w 725978"/>
              <a:gd name="connsiteY1" fmla="*/ 88669 h 326967"/>
              <a:gd name="connsiteX2" fmla="*/ 725978 w 725978"/>
              <a:gd name="connsiteY2" fmla="*/ 326967 h 326967"/>
              <a:gd name="connsiteX3" fmla="*/ 725978 w 725978"/>
              <a:gd name="connsiteY3" fmla="*/ 326967 h 326967"/>
            </a:gdLst>
            <a:ahLst/>
            <a:cxnLst>
              <a:cxn ang="0">
                <a:pos x="connsiteX0" y="connsiteY0"/>
              </a:cxn>
              <a:cxn ang="0">
                <a:pos x="connsiteX1" y="connsiteY1"/>
              </a:cxn>
              <a:cxn ang="0">
                <a:pos x="connsiteX2" y="connsiteY2"/>
              </a:cxn>
              <a:cxn ang="0">
                <a:pos x="connsiteX3" y="connsiteY3"/>
              </a:cxn>
            </a:cxnLst>
            <a:rect l="l" t="t" r="r" b="b"/>
            <a:pathLst>
              <a:path w="725978" h="326967">
                <a:moveTo>
                  <a:pt x="0" y="0"/>
                </a:moveTo>
                <a:cubicBezTo>
                  <a:pt x="161174" y="17087"/>
                  <a:pt x="322349" y="34175"/>
                  <a:pt x="443345" y="88669"/>
                </a:cubicBezTo>
                <a:cubicBezTo>
                  <a:pt x="564341" y="143164"/>
                  <a:pt x="725978" y="326967"/>
                  <a:pt x="725978" y="326967"/>
                </a:cubicBezTo>
                <a:lnTo>
                  <a:pt x="725978" y="326967"/>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B39B8A7-BA9E-BF5B-23ED-47CCA2DE7AF3}"/>
              </a:ext>
            </a:extLst>
          </p:cNvPr>
          <p:cNvSpPr/>
          <p:nvPr/>
        </p:nvSpPr>
        <p:spPr>
          <a:xfrm>
            <a:off x="3374971" y="4627360"/>
            <a:ext cx="878378" cy="241069"/>
          </a:xfrm>
          <a:custGeom>
            <a:avLst/>
            <a:gdLst>
              <a:gd name="connsiteX0" fmla="*/ 0 w 725978"/>
              <a:gd name="connsiteY0" fmla="*/ 0 h 326967"/>
              <a:gd name="connsiteX1" fmla="*/ 443345 w 725978"/>
              <a:gd name="connsiteY1" fmla="*/ 88669 h 326967"/>
              <a:gd name="connsiteX2" fmla="*/ 725978 w 725978"/>
              <a:gd name="connsiteY2" fmla="*/ 326967 h 326967"/>
              <a:gd name="connsiteX3" fmla="*/ 725978 w 725978"/>
              <a:gd name="connsiteY3" fmla="*/ 326967 h 326967"/>
            </a:gdLst>
            <a:ahLst/>
            <a:cxnLst>
              <a:cxn ang="0">
                <a:pos x="connsiteX0" y="connsiteY0"/>
              </a:cxn>
              <a:cxn ang="0">
                <a:pos x="connsiteX1" y="connsiteY1"/>
              </a:cxn>
              <a:cxn ang="0">
                <a:pos x="connsiteX2" y="connsiteY2"/>
              </a:cxn>
              <a:cxn ang="0">
                <a:pos x="connsiteX3" y="connsiteY3"/>
              </a:cxn>
            </a:cxnLst>
            <a:rect l="l" t="t" r="r" b="b"/>
            <a:pathLst>
              <a:path w="725978" h="326967">
                <a:moveTo>
                  <a:pt x="0" y="0"/>
                </a:moveTo>
                <a:cubicBezTo>
                  <a:pt x="161174" y="17087"/>
                  <a:pt x="322349" y="34175"/>
                  <a:pt x="443345" y="88669"/>
                </a:cubicBezTo>
                <a:cubicBezTo>
                  <a:pt x="564341" y="143164"/>
                  <a:pt x="725978" y="326967"/>
                  <a:pt x="725978" y="326967"/>
                </a:cubicBezTo>
                <a:lnTo>
                  <a:pt x="725978" y="326967"/>
                </a:ln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627A118-5B95-03B4-841A-2290D88EAD45}"/>
              </a:ext>
            </a:extLst>
          </p:cNvPr>
          <p:cNvSpPr txBox="1"/>
          <p:nvPr/>
        </p:nvSpPr>
        <p:spPr>
          <a:xfrm flipH="1">
            <a:off x="3261341" y="5321175"/>
            <a:ext cx="327004" cy="276999"/>
          </a:xfrm>
          <a:prstGeom prst="rect">
            <a:avLst/>
          </a:prstGeom>
          <a:noFill/>
        </p:spPr>
        <p:txBody>
          <a:bodyPr wrap="square" rtlCol="0">
            <a:spAutoFit/>
          </a:bodyPr>
          <a:lstStyle/>
          <a:p>
            <a:r>
              <a:rPr lang="zh-CN" altLang="en-US" sz="1200" b="1" dirty="0"/>
              <a:t>①</a:t>
            </a:r>
            <a:endParaRPr lang="en-US" sz="1200" b="1" dirty="0"/>
          </a:p>
        </p:txBody>
      </p:sp>
      <p:sp>
        <p:nvSpPr>
          <p:cNvPr id="20" name="TextBox 19">
            <a:extLst>
              <a:ext uri="{FF2B5EF4-FFF2-40B4-BE49-F238E27FC236}">
                <a16:creationId xmlns:a16="http://schemas.microsoft.com/office/drawing/2014/main" id="{A48899D1-77B8-40EA-C6B9-B3D581AC67F9}"/>
              </a:ext>
            </a:extLst>
          </p:cNvPr>
          <p:cNvSpPr txBox="1"/>
          <p:nvPr/>
        </p:nvSpPr>
        <p:spPr>
          <a:xfrm flipH="1">
            <a:off x="1730515" y="5084605"/>
            <a:ext cx="327004" cy="276999"/>
          </a:xfrm>
          <a:prstGeom prst="rect">
            <a:avLst/>
          </a:prstGeom>
          <a:noFill/>
        </p:spPr>
        <p:txBody>
          <a:bodyPr wrap="square" rtlCol="0">
            <a:spAutoFit/>
          </a:bodyPr>
          <a:lstStyle/>
          <a:p>
            <a:r>
              <a:rPr lang="zh-CN" altLang="en-US" sz="1200" b="1" dirty="0"/>
              <a:t>②</a:t>
            </a:r>
            <a:endParaRPr lang="en-US" sz="1200" b="1" dirty="0"/>
          </a:p>
        </p:txBody>
      </p:sp>
      <p:sp>
        <p:nvSpPr>
          <p:cNvPr id="21" name="TextBox 20">
            <a:extLst>
              <a:ext uri="{FF2B5EF4-FFF2-40B4-BE49-F238E27FC236}">
                <a16:creationId xmlns:a16="http://schemas.microsoft.com/office/drawing/2014/main" id="{104C7B2F-C830-4AA7-A161-3A1FA11E0CBC}"/>
              </a:ext>
            </a:extLst>
          </p:cNvPr>
          <p:cNvSpPr txBox="1"/>
          <p:nvPr/>
        </p:nvSpPr>
        <p:spPr>
          <a:xfrm flipH="1">
            <a:off x="3683941" y="4365320"/>
            <a:ext cx="327004" cy="276999"/>
          </a:xfrm>
          <a:prstGeom prst="rect">
            <a:avLst/>
          </a:prstGeom>
          <a:noFill/>
        </p:spPr>
        <p:txBody>
          <a:bodyPr wrap="square" rtlCol="0">
            <a:spAutoFit/>
          </a:bodyPr>
          <a:lstStyle/>
          <a:p>
            <a:r>
              <a:rPr lang="zh-CN" altLang="en-US" sz="1200" b="1" dirty="0"/>
              <a:t>③</a:t>
            </a:r>
            <a:endParaRPr lang="en-US" sz="1200" b="1" dirty="0"/>
          </a:p>
        </p:txBody>
      </p:sp>
      <p:sp>
        <p:nvSpPr>
          <p:cNvPr id="22" name="TextBox 21">
            <a:extLst>
              <a:ext uri="{FF2B5EF4-FFF2-40B4-BE49-F238E27FC236}">
                <a16:creationId xmlns:a16="http://schemas.microsoft.com/office/drawing/2014/main" id="{2E74C4D2-AF70-6055-5E38-4456C3194F8E}"/>
              </a:ext>
            </a:extLst>
          </p:cNvPr>
          <p:cNvSpPr txBox="1"/>
          <p:nvPr/>
        </p:nvSpPr>
        <p:spPr>
          <a:xfrm>
            <a:off x="1590613" y="1979363"/>
            <a:ext cx="606808"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p.f</a:t>
            </a:r>
            <a:endParaRPr lang="en-US" dirty="0">
              <a:highlight>
                <a:srgbClr val="FFFF00"/>
              </a:highlight>
              <a:latin typeface="Consolas" panose="020B0609020204030204" pitchFamily="49" charset="0"/>
            </a:endParaRPr>
          </a:p>
        </p:txBody>
      </p:sp>
      <p:sp>
        <p:nvSpPr>
          <p:cNvPr id="23" name="TextBox 22">
            <a:extLst>
              <a:ext uri="{FF2B5EF4-FFF2-40B4-BE49-F238E27FC236}">
                <a16:creationId xmlns:a16="http://schemas.microsoft.com/office/drawing/2014/main" id="{1B58C79D-586C-ACA0-4D06-8EED38ED39DE}"/>
              </a:ext>
            </a:extLst>
          </p:cNvPr>
          <p:cNvSpPr txBox="1"/>
          <p:nvPr/>
        </p:nvSpPr>
        <p:spPr>
          <a:xfrm>
            <a:off x="3945046" y="1465173"/>
            <a:ext cx="606808"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q.f</a:t>
            </a:r>
            <a:endParaRPr lang="en-US" dirty="0">
              <a:highlight>
                <a:srgbClr val="FFFF00"/>
              </a:highlight>
              <a:latin typeface="Consolas" panose="020B0609020204030204" pitchFamily="49" charset="0"/>
            </a:endParaRPr>
          </a:p>
        </p:txBody>
      </p:sp>
      <p:sp>
        <p:nvSpPr>
          <p:cNvPr id="26" name="TextBox 25">
            <a:extLst>
              <a:ext uri="{FF2B5EF4-FFF2-40B4-BE49-F238E27FC236}">
                <a16:creationId xmlns:a16="http://schemas.microsoft.com/office/drawing/2014/main" id="{B553E9D9-6D5F-D5C8-2FC3-7A50F97F804B}"/>
              </a:ext>
            </a:extLst>
          </p:cNvPr>
          <p:cNvSpPr txBox="1"/>
          <p:nvPr/>
        </p:nvSpPr>
        <p:spPr>
          <a:xfrm>
            <a:off x="1366042" y="4766490"/>
            <a:ext cx="902803"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p.f</a:t>
            </a:r>
            <a:r>
              <a:rPr lang="en-US" dirty="0">
                <a:highlight>
                  <a:srgbClr val="FFFF00"/>
                </a:highlight>
              </a:rPr>
              <a:t> ∥ </a:t>
            </a:r>
            <a:r>
              <a:rPr lang="en-US" dirty="0">
                <a:highlight>
                  <a:srgbClr val="FFFF00"/>
                </a:highlight>
                <a:latin typeface="Consolas" panose="020B0609020204030204" pitchFamily="49" charset="0"/>
              </a:rPr>
              <a:t>4</a:t>
            </a:r>
          </a:p>
        </p:txBody>
      </p:sp>
      <p:sp>
        <p:nvSpPr>
          <p:cNvPr id="27" name="TextBox 26">
            <a:extLst>
              <a:ext uri="{FF2B5EF4-FFF2-40B4-BE49-F238E27FC236}">
                <a16:creationId xmlns:a16="http://schemas.microsoft.com/office/drawing/2014/main" id="{B3CE8B99-B55C-5F84-CA5A-DDB132253711}"/>
              </a:ext>
            </a:extLst>
          </p:cNvPr>
          <p:cNvSpPr txBox="1"/>
          <p:nvPr/>
        </p:nvSpPr>
        <p:spPr>
          <a:xfrm>
            <a:off x="3902840" y="4289924"/>
            <a:ext cx="987813"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q.f</a:t>
            </a:r>
            <a:r>
              <a:rPr lang="en-US" dirty="0">
                <a:highlight>
                  <a:srgbClr val="FFFF00"/>
                </a:highlight>
              </a:rPr>
              <a:t> ∥ </a:t>
            </a:r>
            <a:r>
              <a:rPr lang="en-US" dirty="0">
                <a:highlight>
                  <a:srgbClr val="FFFF00"/>
                </a:highlight>
                <a:latin typeface="Consolas" panose="020B0609020204030204" pitchFamily="49" charset="0"/>
              </a:rPr>
              <a:t>4</a:t>
            </a:r>
          </a:p>
        </p:txBody>
      </p:sp>
      <p:sp>
        <p:nvSpPr>
          <p:cNvPr id="32" name="TextBox 31">
            <a:extLst>
              <a:ext uri="{FF2B5EF4-FFF2-40B4-BE49-F238E27FC236}">
                <a16:creationId xmlns:a16="http://schemas.microsoft.com/office/drawing/2014/main" id="{72654874-D8EA-FD75-7802-0C910813976B}"/>
              </a:ext>
            </a:extLst>
          </p:cNvPr>
          <p:cNvSpPr txBox="1"/>
          <p:nvPr/>
        </p:nvSpPr>
        <p:spPr>
          <a:xfrm>
            <a:off x="228600" y="6230362"/>
            <a:ext cx="8716432" cy="415498"/>
          </a:xfrm>
          <a:prstGeom prst="rect">
            <a:avLst/>
          </a:prstGeom>
          <a:noFill/>
        </p:spPr>
        <p:txBody>
          <a:bodyPr wrap="square" rtlCol="0">
            <a:spAutoFit/>
          </a:bodyPr>
          <a:lstStyle/>
          <a:p>
            <a:r>
              <a:rPr lang="en-US" sz="1050" dirty="0">
                <a:effectLst/>
              </a:rPr>
              <a:t>*</a:t>
            </a:r>
            <a:r>
              <a:rPr lang="en-US" sz="1050" dirty="0" err="1">
                <a:effectLst/>
              </a:rPr>
              <a:t>Arzt</a:t>
            </a:r>
            <a:r>
              <a:rPr lang="en-US" sz="1050" dirty="0">
                <a:effectLst/>
              </a:rPr>
              <a:t>, Steven, Siegfried </a:t>
            </a:r>
            <a:r>
              <a:rPr lang="en-US" sz="1050" dirty="0" err="1">
                <a:effectLst/>
              </a:rPr>
              <a:t>Rasthofer</a:t>
            </a:r>
            <a:r>
              <a:rPr lang="en-US" sz="1050" dirty="0">
                <a:effectLst/>
              </a:rPr>
              <a:t>, Christian Fritz, Eric </a:t>
            </a:r>
            <a:r>
              <a:rPr lang="en-US" sz="1050" dirty="0" err="1">
                <a:effectLst/>
              </a:rPr>
              <a:t>Bodden</a:t>
            </a:r>
            <a:r>
              <a:rPr lang="en-US" sz="1050" dirty="0">
                <a:effectLst/>
              </a:rPr>
              <a:t>, Alexandre </a:t>
            </a:r>
            <a:r>
              <a:rPr lang="en-US" sz="1050" dirty="0" err="1">
                <a:effectLst/>
              </a:rPr>
              <a:t>Bartel</a:t>
            </a:r>
            <a:r>
              <a:rPr lang="en-US" sz="1050" dirty="0">
                <a:effectLst/>
              </a:rPr>
              <a:t>, Jacques Klein, Yves Le </a:t>
            </a:r>
            <a:r>
              <a:rPr lang="en-US" sz="1050" dirty="0" err="1">
                <a:effectLst/>
              </a:rPr>
              <a:t>Traon</a:t>
            </a:r>
            <a:r>
              <a:rPr lang="en-US" sz="1050" dirty="0">
                <a:effectLst/>
              </a:rPr>
              <a:t>, Damien </a:t>
            </a:r>
            <a:r>
              <a:rPr lang="en-US" sz="1050" dirty="0" err="1">
                <a:effectLst/>
              </a:rPr>
              <a:t>Octeau</a:t>
            </a:r>
            <a:r>
              <a:rPr lang="en-US" sz="1050" dirty="0">
                <a:effectLst/>
              </a:rPr>
              <a:t>, and Patrick D. McDaniel. “</a:t>
            </a:r>
            <a:r>
              <a:rPr lang="en-US" sz="1050" dirty="0" err="1">
                <a:effectLst/>
              </a:rPr>
              <a:t>FlowDroid</a:t>
            </a:r>
            <a:r>
              <a:rPr lang="en-US" sz="1050" dirty="0">
                <a:effectLst/>
              </a:rPr>
              <a:t>: Precise Context, Flow, Field, Object-Sensitive and Lifecycle-Aware Taint Analysis for Android Apps.”, PLDI’14.</a:t>
            </a:r>
            <a:endParaRPr lang="en-US" sz="1050" dirty="0"/>
          </a:p>
        </p:txBody>
      </p:sp>
      <p:sp>
        <p:nvSpPr>
          <p:cNvPr id="28" name="Freeform: Shape 27">
            <a:extLst>
              <a:ext uri="{FF2B5EF4-FFF2-40B4-BE49-F238E27FC236}">
                <a16:creationId xmlns:a16="http://schemas.microsoft.com/office/drawing/2014/main" id="{65A9E454-455C-F527-1704-DC35E74D325A}"/>
              </a:ext>
            </a:extLst>
          </p:cNvPr>
          <p:cNvSpPr/>
          <p:nvPr/>
        </p:nvSpPr>
        <p:spPr>
          <a:xfrm>
            <a:off x="4522263" y="2196090"/>
            <a:ext cx="364575" cy="910574"/>
          </a:xfrm>
          <a:custGeom>
            <a:avLst/>
            <a:gdLst>
              <a:gd name="connsiteX0" fmla="*/ 175993 w 364575"/>
              <a:gd name="connsiteY0" fmla="*/ 0 h 910574"/>
              <a:gd name="connsiteX1" fmla="*/ 359638 w 364575"/>
              <a:gd name="connsiteY1" fmla="*/ 183646 h 910574"/>
              <a:gd name="connsiteX2" fmla="*/ 0 w 364575"/>
              <a:gd name="connsiteY2" fmla="*/ 910574 h 910574"/>
            </a:gdLst>
            <a:ahLst/>
            <a:cxnLst>
              <a:cxn ang="0">
                <a:pos x="connsiteX0" y="connsiteY0"/>
              </a:cxn>
              <a:cxn ang="0">
                <a:pos x="connsiteX1" y="connsiteY1"/>
              </a:cxn>
              <a:cxn ang="0">
                <a:pos x="connsiteX2" y="connsiteY2"/>
              </a:cxn>
            </a:cxnLst>
            <a:rect l="l" t="t" r="r" b="b"/>
            <a:pathLst>
              <a:path w="364575" h="910574">
                <a:moveTo>
                  <a:pt x="175993" y="0"/>
                </a:moveTo>
                <a:cubicBezTo>
                  <a:pt x="282481" y="15942"/>
                  <a:pt x="388970" y="31884"/>
                  <a:pt x="359638" y="183646"/>
                </a:cubicBezTo>
                <a:cubicBezTo>
                  <a:pt x="330306" y="335408"/>
                  <a:pt x="59940" y="792608"/>
                  <a:pt x="0" y="910574"/>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B06F9D0-DD55-C1EA-4C1F-7B5F5D4080D8}"/>
              </a:ext>
            </a:extLst>
          </p:cNvPr>
          <p:cNvSpPr txBox="1"/>
          <p:nvPr/>
        </p:nvSpPr>
        <p:spPr>
          <a:xfrm flipH="1">
            <a:off x="4646278" y="2633416"/>
            <a:ext cx="327004" cy="276999"/>
          </a:xfrm>
          <a:prstGeom prst="rect">
            <a:avLst/>
          </a:prstGeom>
          <a:noFill/>
        </p:spPr>
        <p:txBody>
          <a:bodyPr wrap="square" rtlCol="0">
            <a:spAutoFit/>
          </a:bodyPr>
          <a:lstStyle/>
          <a:p>
            <a:r>
              <a:rPr lang="zh-CN" altLang="en-US" sz="1200" b="1" dirty="0"/>
              <a:t>④</a:t>
            </a:r>
            <a:endParaRPr lang="en-US" sz="1200" b="1" dirty="0"/>
          </a:p>
        </p:txBody>
      </p:sp>
      <p:sp>
        <p:nvSpPr>
          <p:cNvPr id="30" name="TextBox 29">
            <a:extLst>
              <a:ext uri="{FF2B5EF4-FFF2-40B4-BE49-F238E27FC236}">
                <a16:creationId xmlns:a16="http://schemas.microsoft.com/office/drawing/2014/main" id="{15B89E40-E1B6-0D72-D9A3-11991E6B3865}"/>
              </a:ext>
            </a:extLst>
          </p:cNvPr>
          <p:cNvSpPr txBox="1"/>
          <p:nvPr/>
        </p:nvSpPr>
        <p:spPr>
          <a:xfrm>
            <a:off x="4907383" y="2553999"/>
            <a:ext cx="606808"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q.f</a:t>
            </a:r>
            <a:endParaRPr lang="en-US" dirty="0">
              <a:highlight>
                <a:srgbClr val="FFFF00"/>
              </a:highlight>
              <a:latin typeface="Consolas" panose="020B0609020204030204" pitchFamily="49" charset="0"/>
            </a:endParaRPr>
          </a:p>
        </p:txBody>
      </p:sp>
      <p:sp>
        <p:nvSpPr>
          <p:cNvPr id="31" name="Freeform: Shape 30">
            <a:extLst>
              <a:ext uri="{FF2B5EF4-FFF2-40B4-BE49-F238E27FC236}">
                <a16:creationId xmlns:a16="http://schemas.microsoft.com/office/drawing/2014/main" id="{49B0D037-F690-C7CC-CF96-019EE606B5BC}"/>
              </a:ext>
            </a:extLst>
          </p:cNvPr>
          <p:cNvSpPr/>
          <p:nvPr/>
        </p:nvSpPr>
        <p:spPr>
          <a:xfrm>
            <a:off x="4522263" y="5042173"/>
            <a:ext cx="364575" cy="910574"/>
          </a:xfrm>
          <a:custGeom>
            <a:avLst/>
            <a:gdLst>
              <a:gd name="connsiteX0" fmla="*/ 175993 w 364575"/>
              <a:gd name="connsiteY0" fmla="*/ 0 h 910574"/>
              <a:gd name="connsiteX1" fmla="*/ 359638 w 364575"/>
              <a:gd name="connsiteY1" fmla="*/ 183646 h 910574"/>
              <a:gd name="connsiteX2" fmla="*/ 0 w 364575"/>
              <a:gd name="connsiteY2" fmla="*/ 910574 h 910574"/>
            </a:gdLst>
            <a:ahLst/>
            <a:cxnLst>
              <a:cxn ang="0">
                <a:pos x="connsiteX0" y="connsiteY0"/>
              </a:cxn>
              <a:cxn ang="0">
                <a:pos x="connsiteX1" y="connsiteY1"/>
              </a:cxn>
              <a:cxn ang="0">
                <a:pos x="connsiteX2" y="connsiteY2"/>
              </a:cxn>
            </a:cxnLst>
            <a:rect l="l" t="t" r="r" b="b"/>
            <a:pathLst>
              <a:path w="364575" h="910574">
                <a:moveTo>
                  <a:pt x="175993" y="0"/>
                </a:moveTo>
                <a:cubicBezTo>
                  <a:pt x="282481" y="15942"/>
                  <a:pt x="388970" y="31884"/>
                  <a:pt x="359638" y="183646"/>
                </a:cubicBezTo>
                <a:cubicBezTo>
                  <a:pt x="330306" y="335408"/>
                  <a:pt x="59940" y="792608"/>
                  <a:pt x="0" y="910574"/>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AD5E49D-53CF-6193-343F-DE3777665863}"/>
              </a:ext>
            </a:extLst>
          </p:cNvPr>
          <p:cNvSpPr txBox="1"/>
          <p:nvPr/>
        </p:nvSpPr>
        <p:spPr>
          <a:xfrm flipH="1">
            <a:off x="4646278" y="5479499"/>
            <a:ext cx="327004" cy="276999"/>
          </a:xfrm>
          <a:prstGeom prst="rect">
            <a:avLst/>
          </a:prstGeom>
          <a:noFill/>
        </p:spPr>
        <p:txBody>
          <a:bodyPr wrap="square" rtlCol="0">
            <a:spAutoFit/>
          </a:bodyPr>
          <a:lstStyle/>
          <a:p>
            <a:r>
              <a:rPr lang="zh-CN" altLang="en-US" sz="1200" b="1" dirty="0"/>
              <a:t>④</a:t>
            </a:r>
            <a:endParaRPr lang="en-US" sz="1200" b="1" dirty="0"/>
          </a:p>
        </p:txBody>
      </p:sp>
      <p:sp>
        <p:nvSpPr>
          <p:cNvPr id="34" name="TextBox 33">
            <a:extLst>
              <a:ext uri="{FF2B5EF4-FFF2-40B4-BE49-F238E27FC236}">
                <a16:creationId xmlns:a16="http://schemas.microsoft.com/office/drawing/2014/main" id="{B09FCAE1-3D06-6A16-E623-03EF5FB2C321}"/>
              </a:ext>
            </a:extLst>
          </p:cNvPr>
          <p:cNvSpPr txBox="1"/>
          <p:nvPr/>
        </p:nvSpPr>
        <p:spPr>
          <a:xfrm>
            <a:off x="4907383" y="5400082"/>
            <a:ext cx="606808" cy="369332"/>
          </a:xfrm>
          <a:prstGeom prst="rect">
            <a:avLst/>
          </a:prstGeom>
          <a:noFill/>
        </p:spPr>
        <p:txBody>
          <a:bodyPr wrap="square" rtlCol="0">
            <a:spAutoFit/>
          </a:bodyPr>
          <a:lstStyle/>
          <a:p>
            <a:r>
              <a:rPr lang="en-US" dirty="0" err="1">
                <a:highlight>
                  <a:srgbClr val="FFFF00"/>
                </a:highlight>
                <a:latin typeface="Consolas" panose="020B0609020204030204" pitchFamily="49" charset="0"/>
              </a:rPr>
              <a:t>q.f</a:t>
            </a:r>
            <a:endParaRPr lang="en-US" dirty="0">
              <a:highlight>
                <a:srgbClr val="FFFF00"/>
              </a:highlight>
              <a:latin typeface="Consolas" panose="020B0609020204030204" pitchFamily="49" charset="0"/>
            </a:endParaRPr>
          </a:p>
        </p:txBody>
      </p:sp>
    </p:spTree>
    <p:extLst>
      <p:ext uri="{BB962C8B-B14F-4D97-AF65-F5344CB8AC3E}">
        <p14:creationId xmlns:p14="http://schemas.microsoft.com/office/powerpoint/2010/main" val="150772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ED584-BAED-D3F3-39F6-5B489552461A}"/>
              </a:ext>
            </a:extLst>
          </p:cNvPr>
          <p:cNvSpPr txBox="1"/>
          <p:nvPr/>
        </p:nvSpPr>
        <p:spPr>
          <a:xfrm>
            <a:off x="478411" y="1228040"/>
            <a:ext cx="3831195" cy="2862322"/>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A {}</a:t>
            </a:r>
          </a:p>
          <a:p>
            <a:r>
              <a:rPr lang="en-US" altLang="zh-CN" dirty="0">
                <a:latin typeface="Consolas" panose="020B0609020204030204" pitchFamily="49" charset="0"/>
              </a:rPr>
              <a:t>2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B { A f; }</a:t>
            </a:r>
          </a:p>
          <a:p>
            <a:endParaRPr lang="en-US" altLang="zh-CN" dirty="0">
              <a:latin typeface="Consolas" panose="020B0609020204030204" pitchFamily="49" charset="0"/>
            </a:endParaRPr>
          </a:p>
          <a:p>
            <a:r>
              <a:rPr lang="en-US" altLang="zh-CN" dirty="0">
                <a:latin typeface="Consolas" panose="020B0609020204030204" pitchFamily="49" charset="0"/>
              </a:rPr>
              <a:t>3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main</a:t>
            </a:r>
            <a:r>
              <a:rPr lang="en-US" altLang="zh-CN" dirty="0">
                <a:latin typeface="Consolas" panose="020B0609020204030204" pitchFamily="49" charset="0"/>
              </a:rPr>
              <a:t>() {</a:t>
            </a:r>
          </a:p>
          <a:p>
            <a:r>
              <a:rPr lang="en-US" altLang="zh-CN" dirty="0">
                <a:latin typeface="Consolas" panose="020B0609020204030204" pitchFamily="49" charset="0"/>
              </a:rPr>
              <a:t>4   B q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5   B p = q;</a:t>
            </a:r>
          </a:p>
          <a:p>
            <a:r>
              <a:rPr lang="en-US" altLang="zh-CN" dirty="0">
                <a:latin typeface="Consolas" panose="020B0609020204030204" pitchFamily="49" charset="0"/>
              </a:rPr>
              <a:t>6   B r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solidFill>
                  <a:schemeClr val="tx1">
                    <a:alpha val="25000"/>
                  </a:schemeClr>
                </a:solidFill>
                <a:effectLst>
                  <a:outerShdw sx="1000" sy="1000" algn="ctr" rotWithShape="0">
                    <a:srgbClr val="000000"/>
                  </a:outerShdw>
                </a:effectLst>
                <a:latin typeface="Consolas" panose="020B0609020204030204" pitchFamily="49" charset="0"/>
              </a:rPr>
              <a:t>7   </a:t>
            </a:r>
            <a:r>
              <a:rPr lang="en-US" altLang="zh-CN" dirty="0">
                <a:solidFill>
                  <a:schemeClr val="accent2">
                    <a:lumMod val="50000"/>
                    <a:alpha val="25000"/>
                  </a:schemeClr>
                </a:solidFill>
                <a:effectLst>
                  <a:outerShdw sx="1000" sy="1000" algn="ctr" rotWithShape="0">
                    <a:srgbClr val="000000"/>
                  </a:outerShdw>
                </a:effectLst>
                <a:latin typeface="Consolas" panose="020B0609020204030204" pitchFamily="49" charset="0"/>
              </a:rPr>
              <a:t>bar</a:t>
            </a:r>
            <a:r>
              <a:rPr lang="en-US" altLang="zh-CN" dirty="0">
                <a:solidFill>
                  <a:schemeClr val="tx1">
                    <a:alpha val="25000"/>
                  </a:schemeClr>
                </a:solidFill>
                <a:effectLst>
                  <a:outerShdw sx="1000" sy="1000" algn="ctr" rotWithShape="0">
                    <a:srgbClr val="000000"/>
                  </a:outerShdw>
                </a:effectLst>
                <a:latin typeface="Consolas" panose="020B0609020204030204" pitchFamily="49" charset="0"/>
              </a:rPr>
              <a:t>(q);</a:t>
            </a:r>
          </a:p>
          <a:p>
            <a:r>
              <a:rPr lang="en-US" altLang="zh-CN" dirty="0">
                <a:latin typeface="Consolas" panose="020B0609020204030204" pitchFamily="49" charset="0"/>
              </a:rPr>
              <a:t>8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9 }</a:t>
            </a:r>
          </a:p>
        </p:txBody>
      </p:sp>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5</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1: Redundant Propagation</a:t>
            </a:r>
          </a:p>
        </p:txBody>
      </p:sp>
      <p:sp>
        <p:nvSpPr>
          <p:cNvPr id="3" name="TextBox 2">
            <a:extLst>
              <a:ext uri="{FF2B5EF4-FFF2-40B4-BE49-F238E27FC236}">
                <a16:creationId xmlns:a16="http://schemas.microsoft.com/office/drawing/2014/main" id="{F58A688D-35BC-C027-59B9-A8AE0F1178EC}"/>
              </a:ext>
            </a:extLst>
          </p:cNvPr>
          <p:cNvSpPr txBox="1"/>
          <p:nvPr/>
        </p:nvSpPr>
        <p:spPr>
          <a:xfrm>
            <a:off x="5341862" y="3577376"/>
            <a:ext cx="3163911" cy="2585323"/>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10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 {</a:t>
            </a:r>
          </a:p>
          <a:p>
            <a:r>
              <a:rPr lang="en-US" altLang="zh-CN" dirty="0">
                <a:latin typeface="Consolas" panose="020B0609020204030204" pitchFamily="49" charset="0"/>
              </a:rPr>
              <a:t>11   </a:t>
            </a:r>
            <a:r>
              <a:rPr lang="en-US" altLang="zh-CN" dirty="0">
                <a:solidFill>
                  <a:schemeClr val="accent1"/>
                </a:solidFill>
                <a:latin typeface="Consolas" panose="020B0609020204030204" pitchFamily="49" charset="0"/>
              </a:rPr>
              <a:t>if</a:t>
            </a:r>
            <a:r>
              <a:rPr lang="en-US" altLang="zh-CN" dirty="0">
                <a:latin typeface="Consolas" panose="020B0609020204030204" pitchFamily="49" charset="0"/>
              </a:rPr>
              <a:t> (…) {</a:t>
            </a:r>
          </a:p>
          <a:p>
            <a:r>
              <a:rPr lang="en-US" altLang="zh-CN" dirty="0">
                <a:latin typeface="Consolas" panose="020B0609020204030204" pitchFamily="49" charset="0"/>
              </a:rPr>
              <a:t>12     </a:t>
            </a:r>
            <a:r>
              <a:rPr lang="en-US" altLang="zh-CN" dirty="0" err="1">
                <a:latin typeface="Consolas" panose="020B0609020204030204" pitchFamily="49" charset="0"/>
              </a:rPr>
              <a:t>p.f</a:t>
            </a:r>
            <a:r>
              <a:rPr lang="en-US" altLang="zh-CN" dirty="0">
                <a:latin typeface="Consolas" panose="020B0609020204030204" pitchFamily="49" charset="0"/>
              </a:rPr>
              <a:t> = &lt;taint/1&gt;;</a:t>
            </a:r>
          </a:p>
          <a:p>
            <a:r>
              <a:rPr lang="en-US" altLang="zh-CN" dirty="0">
                <a:latin typeface="Consolas" panose="020B0609020204030204" pitchFamily="49" charset="0"/>
              </a:rPr>
              <a:t>13   } </a:t>
            </a:r>
            <a:r>
              <a:rPr lang="en-US" altLang="zh-CN" dirty="0">
                <a:solidFill>
                  <a:schemeClr val="accent1"/>
                </a:solidFill>
                <a:latin typeface="Consolas" panose="020B0609020204030204" pitchFamily="49" charset="0"/>
              </a:rPr>
              <a:t>else</a:t>
            </a:r>
            <a:r>
              <a:rPr lang="en-US" altLang="zh-CN" dirty="0">
                <a:latin typeface="Consolas" panose="020B0609020204030204" pitchFamily="49" charset="0"/>
              </a:rPr>
              <a:t> {</a:t>
            </a:r>
          </a:p>
          <a:p>
            <a:r>
              <a:rPr lang="en-US" altLang="zh-CN" dirty="0">
                <a:latin typeface="Consolas" panose="020B0609020204030204" pitchFamily="49" charset="0"/>
              </a:rPr>
              <a:t>14     </a:t>
            </a:r>
            <a:r>
              <a:rPr lang="en-US" altLang="zh-CN" dirty="0" err="1">
                <a:latin typeface="Consolas" panose="020B0609020204030204" pitchFamily="49" charset="0"/>
              </a:rPr>
              <a:t>p.f</a:t>
            </a:r>
            <a:r>
              <a:rPr lang="en-US" altLang="zh-CN" dirty="0">
                <a:latin typeface="Consolas" panose="020B0609020204030204" pitchFamily="49" charset="0"/>
              </a:rPr>
              <a:t> = &lt;taint/2&gt;;</a:t>
            </a:r>
          </a:p>
          <a:p>
            <a:r>
              <a:rPr lang="en-US" altLang="zh-CN" dirty="0">
                <a:latin typeface="Consolas" panose="020B0609020204030204" pitchFamily="49" charset="0"/>
              </a:rPr>
              <a:t>15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a:t>
            </a:r>
          </a:p>
          <a:p>
            <a:r>
              <a:rPr lang="en-US" altLang="zh-CN" dirty="0">
                <a:latin typeface="Consolas" panose="020B0609020204030204" pitchFamily="49" charset="0"/>
              </a:rPr>
              <a:t>16   }</a:t>
            </a:r>
          </a:p>
          <a:p>
            <a:r>
              <a:rPr lang="en-US" altLang="zh-CN" dirty="0">
                <a:latin typeface="Consolas" panose="020B0609020204030204" pitchFamily="49" charset="0"/>
              </a:rPr>
              <a:t>17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r.f</a:t>
            </a:r>
            <a:r>
              <a:rPr lang="en-US" altLang="zh-CN" dirty="0">
                <a:latin typeface="Consolas" panose="020B0609020204030204" pitchFamily="49" charset="0"/>
              </a:rPr>
              <a:t>);</a:t>
            </a:r>
          </a:p>
          <a:p>
            <a:r>
              <a:rPr lang="en-US" altLang="zh-CN" dirty="0">
                <a:latin typeface="Consolas" panose="020B0609020204030204" pitchFamily="49" charset="0"/>
              </a:rPr>
              <a:t>18 }</a:t>
            </a:r>
          </a:p>
        </p:txBody>
      </p:sp>
      <p:sp>
        <p:nvSpPr>
          <p:cNvPr id="8" name="TextBox 7">
            <a:extLst>
              <a:ext uri="{FF2B5EF4-FFF2-40B4-BE49-F238E27FC236}">
                <a16:creationId xmlns:a16="http://schemas.microsoft.com/office/drawing/2014/main" id="{2417A24C-ECEC-C5E7-909E-C2B4FF4DB9BF}"/>
              </a:ext>
            </a:extLst>
          </p:cNvPr>
          <p:cNvSpPr txBox="1"/>
          <p:nvPr/>
        </p:nvSpPr>
        <p:spPr>
          <a:xfrm>
            <a:off x="5341862" y="1228040"/>
            <a:ext cx="3163911" cy="1477328"/>
          </a:xfrm>
          <a:prstGeom prst="rect">
            <a:avLst/>
          </a:prstGeom>
          <a:solidFill>
            <a:schemeClr val="accent6">
              <a:lumMod val="20000"/>
              <a:lumOff val="80000"/>
            </a:schemeClr>
          </a:solidFill>
        </p:spPr>
        <p:txBody>
          <a:bodyPr wrap="square" rtlCol="0">
            <a:spAutoFit/>
          </a:bodyPr>
          <a:lstStyle/>
          <a:p>
            <a:r>
              <a:rPr lang="en-US" altLang="zh-CN" dirty="0">
                <a:solidFill>
                  <a:schemeClr val="tx1">
                    <a:alpha val="30000"/>
                  </a:schemeClr>
                </a:solidFill>
                <a:latin typeface="Consolas" panose="020B0609020204030204" pitchFamily="49" charset="0"/>
              </a:rPr>
              <a:t>19 </a:t>
            </a:r>
            <a:r>
              <a:rPr lang="en-US" altLang="zh-CN" dirty="0">
                <a:solidFill>
                  <a:schemeClr val="accent1">
                    <a:alpha val="30000"/>
                  </a:schemeClr>
                </a:solidFill>
                <a:latin typeface="Consolas" panose="020B0609020204030204" pitchFamily="49" charset="0"/>
              </a:rPr>
              <a:t>void</a:t>
            </a:r>
            <a:r>
              <a:rPr lang="en-US" altLang="zh-CN" dirty="0">
                <a:solidFill>
                  <a:schemeClr val="tx1">
                    <a:alpha val="30000"/>
                  </a:schemeClr>
                </a:solidFill>
                <a:latin typeface="Consolas" panose="020B0609020204030204" pitchFamily="49" charset="0"/>
              </a:rPr>
              <a:t> </a:t>
            </a:r>
            <a:r>
              <a:rPr lang="en-US" altLang="zh-CN" dirty="0">
                <a:solidFill>
                  <a:schemeClr val="accent2">
                    <a:lumMod val="50000"/>
                    <a:alpha val="30000"/>
                  </a:schemeClr>
                </a:solidFill>
                <a:latin typeface="Consolas" panose="020B0609020204030204" pitchFamily="49" charset="0"/>
              </a:rPr>
              <a:t>bar</a:t>
            </a:r>
            <a:r>
              <a:rPr lang="en-US" altLang="zh-CN" dirty="0">
                <a:solidFill>
                  <a:schemeClr val="tx1">
                    <a:alpha val="30000"/>
                  </a:schemeClr>
                </a:solidFill>
                <a:latin typeface="Consolas" panose="020B0609020204030204" pitchFamily="49" charset="0"/>
              </a:rPr>
              <a:t>(q) {</a:t>
            </a:r>
          </a:p>
          <a:p>
            <a:r>
              <a:rPr lang="en-US" altLang="zh-CN" dirty="0">
                <a:solidFill>
                  <a:schemeClr val="tx1">
                    <a:alpha val="30000"/>
                  </a:schemeClr>
                </a:solidFill>
                <a:latin typeface="Consolas" panose="020B0609020204030204" pitchFamily="49" charset="0"/>
              </a:rPr>
              <a:t>20   B p = </a:t>
            </a:r>
            <a:r>
              <a:rPr lang="en-US" altLang="zh-CN" dirty="0">
                <a:solidFill>
                  <a:schemeClr val="accent1">
                    <a:alpha val="30000"/>
                  </a:schemeClr>
                </a:solidFill>
                <a:latin typeface="Consolas" panose="020B0609020204030204" pitchFamily="49" charset="0"/>
              </a:rPr>
              <a:t>new</a:t>
            </a:r>
            <a:r>
              <a:rPr lang="en-US" altLang="zh-CN" dirty="0">
                <a:solidFill>
                  <a:schemeClr val="tx1">
                    <a:alpha val="30000"/>
                  </a:schemeClr>
                </a:solidFill>
                <a:latin typeface="Consolas" panose="020B0609020204030204" pitchFamily="49" charset="0"/>
              </a:rPr>
              <a:t> B()</a:t>
            </a:r>
            <a:r>
              <a:rPr lang="en-US" altLang="zh-CN" dirty="0">
                <a:solidFill>
                  <a:schemeClr val="accent1">
                    <a:alpha val="30000"/>
                  </a:schemeClr>
                </a:solidFill>
                <a:latin typeface="Consolas" panose="020B0609020204030204" pitchFamily="49" charset="0"/>
              </a:rPr>
              <a:t>;</a:t>
            </a:r>
            <a:endParaRPr lang="en-US" altLang="zh-CN" dirty="0">
              <a:solidFill>
                <a:schemeClr val="tx1">
                  <a:alpha val="30000"/>
                </a:schemeClr>
              </a:solidFill>
              <a:latin typeface="Consolas" panose="020B0609020204030204" pitchFamily="49" charset="0"/>
            </a:endParaRPr>
          </a:p>
          <a:p>
            <a:r>
              <a:rPr lang="en-US" altLang="zh-CN" dirty="0">
                <a:solidFill>
                  <a:schemeClr val="tx1">
                    <a:alpha val="30000"/>
                  </a:schemeClr>
                </a:solidFill>
                <a:latin typeface="Consolas" panose="020B0609020204030204" pitchFamily="49" charset="0"/>
              </a:rPr>
              <a:t>21   B r = q;</a:t>
            </a:r>
          </a:p>
          <a:p>
            <a:r>
              <a:rPr lang="en-US" altLang="zh-CN" dirty="0">
                <a:solidFill>
                  <a:schemeClr val="tx1">
                    <a:alpha val="30000"/>
                  </a:schemeClr>
                </a:solidFill>
                <a:latin typeface="Consolas" panose="020B0609020204030204" pitchFamily="49" charset="0"/>
              </a:rPr>
              <a:t>22   </a:t>
            </a:r>
            <a:r>
              <a:rPr lang="en-US" altLang="zh-CN" dirty="0">
                <a:solidFill>
                  <a:schemeClr val="accent2">
                    <a:lumMod val="50000"/>
                    <a:alpha val="30000"/>
                  </a:schemeClr>
                </a:solidFill>
                <a:latin typeface="Consolas" panose="020B0609020204030204" pitchFamily="49" charset="0"/>
              </a:rPr>
              <a:t>foo</a:t>
            </a:r>
            <a:r>
              <a:rPr lang="en-US" altLang="zh-CN" dirty="0">
                <a:solidFill>
                  <a:schemeClr val="tx1">
                    <a:alpha val="30000"/>
                  </a:schemeClr>
                </a:solidFill>
                <a:latin typeface="Consolas" panose="020B0609020204030204" pitchFamily="49" charset="0"/>
              </a:rPr>
              <a:t>(p, q, r);</a:t>
            </a:r>
          </a:p>
          <a:p>
            <a:r>
              <a:rPr lang="en-US" altLang="zh-CN" dirty="0">
                <a:solidFill>
                  <a:schemeClr val="tx1">
                    <a:alpha val="30000"/>
                  </a:schemeClr>
                </a:solidFill>
                <a:latin typeface="Consolas" panose="020B0609020204030204" pitchFamily="49" charset="0"/>
              </a:rPr>
              <a:t>23 }</a:t>
            </a:r>
          </a:p>
        </p:txBody>
      </p:sp>
      <p:sp>
        <p:nvSpPr>
          <p:cNvPr id="13" name="TextBox 12">
            <a:extLst>
              <a:ext uri="{FF2B5EF4-FFF2-40B4-BE49-F238E27FC236}">
                <a16:creationId xmlns:a16="http://schemas.microsoft.com/office/drawing/2014/main" id="{C76D8B96-6FDB-FC58-0257-28955E07E85C}"/>
              </a:ext>
            </a:extLst>
          </p:cNvPr>
          <p:cNvSpPr txBox="1"/>
          <p:nvPr/>
        </p:nvSpPr>
        <p:spPr>
          <a:xfrm>
            <a:off x="5726618" y="2808246"/>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14" name="TextBox 13">
            <a:extLst>
              <a:ext uri="{FF2B5EF4-FFF2-40B4-BE49-F238E27FC236}">
                <a16:creationId xmlns:a16="http://schemas.microsoft.com/office/drawing/2014/main" id="{C91899B2-F3B9-ACFC-DBEC-4432F4279F69}"/>
              </a:ext>
            </a:extLst>
          </p:cNvPr>
          <p:cNvSpPr txBox="1"/>
          <p:nvPr/>
        </p:nvSpPr>
        <p:spPr>
          <a:xfrm>
            <a:off x="5726618" y="3164887"/>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p.f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15" name="Freeform: Shape 14">
            <a:extLst>
              <a:ext uri="{FF2B5EF4-FFF2-40B4-BE49-F238E27FC236}">
                <a16:creationId xmlns:a16="http://schemas.microsoft.com/office/drawing/2014/main" id="{D78DF419-D71B-CC09-BF86-C970916FBA7D}"/>
              </a:ext>
            </a:extLst>
          </p:cNvPr>
          <p:cNvSpPr/>
          <p:nvPr/>
        </p:nvSpPr>
        <p:spPr>
          <a:xfrm>
            <a:off x="3156666" y="2747179"/>
            <a:ext cx="206908" cy="771277"/>
          </a:xfrm>
          <a:custGeom>
            <a:avLst/>
            <a:gdLst>
              <a:gd name="connsiteX0" fmla="*/ 67586 w 279086"/>
              <a:gd name="connsiteY0" fmla="*/ 771277 h 771277"/>
              <a:gd name="connsiteX1" fmla="*/ 278296 w 279086"/>
              <a:gd name="connsiteY1" fmla="*/ 337931 h 771277"/>
              <a:gd name="connsiteX2" fmla="*/ 0 w 279086"/>
              <a:gd name="connsiteY2" fmla="*/ 0 h 771277"/>
            </a:gdLst>
            <a:ahLst/>
            <a:cxnLst>
              <a:cxn ang="0">
                <a:pos x="connsiteX0" y="connsiteY0"/>
              </a:cxn>
              <a:cxn ang="0">
                <a:pos x="connsiteX1" y="connsiteY1"/>
              </a:cxn>
              <a:cxn ang="0">
                <a:pos x="connsiteX2" y="connsiteY2"/>
              </a:cxn>
            </a:cxnLst>
            <a:rect l="l" t="t" r="r" b="b"/>
            <a:pathLst>
              <a:path w="279086" h="771277">
                <a:moveTo>
                  <a:pt x="67586" y="771277"/>
                </a:moveTo>
                <a:cubicBezTo>
                  <a:pt x="178573" y="618877"/>
                  <a:pt x="289560" y="466477"/>
                  <a:pt x="278296" y="337931"/>
                </a:cubicBezTo>
                <a:cubicBezTo>
                  <a:pt x="267032" y="209385"/>
                  <a:pt x="133516" y="104692"/>
                  <a:pt x="0" y="0"/>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395B395-A777-4D05-75AD-A53FDC1ABD7B}"/>
              </a:ext>
            </a:extLst>
          </p:cNvPr>
          <p:cNvSpPr/>
          <p:nvPr/>
        </p:nvSpPr>
        <p:spPr>
          <a:xfrm>
            <a:off x="3697047" y="2741155"/>
            <a:ext cx="231242" cy="771277"/>
          </a:xfrm>
          <a:custGeom>
            <a:avLst/>
            <a:gdLst>
              <a:gd name="connsiteX0" fmla="*/ 67586 w 279086"/>
              <a:gd name="connsiteY0" fmla="*/ 771277 h 771277"/>
              <a:gd name="connsiteX1" fmla="*/ 278296 w 279086"/>
              <a:gd name="connsiteY1" fmla="*/ 337931 h 771277"/>
              <a:gd name="connsiteX2" fmla="*/ 0 w 279086"/>
              <a:gd name="connsiteY2" fmla="*/ 0 h 771277"/>
            </a:gdLst>
            <a:ahLst/>
            <a:cxnLst>
              <a:cxn ang="0">
                <a:pos x="connsiteX0" y="connsiteY0"/>
              </a:cxn>
              <a:cxn ang="0">
                <a:pos x="connsiteX1" y="connsiteY1"/>
              </a:cxn>
              <a:cxn ang="0">
                <a:pos x="connsiteX2" y="connsiteY2"/>
              </a:cxn>
            </a:cxnLst>
            <a:rect l="l" t="t" r="r" b="b"/>
            <a:pathLst>
              <a:path w="279086" h="771277">
                <a:moveTo>
                  <a:pt x="67586" y="771277"/>
                </a:moveTo>
                <a:cubicBezTo>
                  <a:pt x="178573" y="618877"/>
                  <a:pt x="289560" y="466477"/>
                  <a:pt x="278296" y="337931"/>
                </a:cubicBezTo>
                <a:cubicBezTo>
                  <a:pt x="267032" y="209385"/>
                  <a:pt x="133516" y="104692"/>
                  <a:pt x="0" y="0"/>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3922E54-E854-AF70-4410-DE5E38F61285}"/>
              </a:ext>
            </a:extLst>
          </p:cNvPr>
          <p:cNvSpPr txBox="1"/>
          <p:nvPr/>
        </p:nvSpPr>
        <p:spPr>
          <a:xfrm flipH="1">
            <a:off x="4720323" y="3447061"/>
            <a:ext cx="327004" cy="276999"/>
          </a:xfrm>
          <a:prstGeom prst="rect">
            <a:avLst/>
          </a:prstGeom>
          <a:noFill/>
        </p:spPr>
        <p:txBody>
          <a:bodyPr wrap="square" rtlCol="0">
            <a:spAutoFit/>
          </a:bodyPr>
          <a:lstStyle/>
          <a:p>
            <a:r>
              <a:rPr lang="zh-CN" altLang="en-US" sz="1200" b="1" dirty="0"/>
              <a:t>①</a:t>
            </a:r>
            <a:endParaRPr lang="en-US" sz="1200" b="1" dirty="0"/>
          </a:p>
        </p:txBody>
      </p:sp>
      <p:sp>
        <p:nvSpPr>
          <p:cNvPr id="19" name="Freeform: Shape 18">
            <a:extLst>
              <a:ext uri="{FF2B5EF4-FFF2-40B4-BE49-F238E27FC236}">
                <a16:creationId xmlns:a16="http://schemas.microsoft.com/office/drawing/2014/main" id="{298A36F8-6059-30C7-0A7F-2DD4014A0BEF}"/>
              </a:ext>
            </a:extLst>
          </p:cNvPr>
          <p:cNvSpPr/>
          <p:nvPr/>
        </p:nvSpPr>
        <p:spPr>
          <a:xfrm>
            <a:off x="2943890" y="2782956"/>
            <a:ext cx="188924" cy="600261"/>
          </a:xfrm>
          <a:custGeom>
            <a:avLst/>
            <a:gdLst>
              <a:gd name="connsiteX0" fmla="*/ 188924 w 188924"/>
              <a:gd name="connsiteY0" fmla="*/ 0 h 866692"/>
              <a:gd name="connsiteX1" fmla="*/ 6044 w 188924"/>
              <a:gd name="connsiteY1" fmla="*/ 365760 h 866692"/>
              <a:gd name="connsiteX2" fmla="*/ 61703 w 188924"/>
              <a:gd name="connsiteY2" fmla="*/ 866692 h 866692"/>
            </a:gdLst>
            <a:ahLst/>
            <a:cxnLst>
              <a:cxn ang="0">
                <a:pos x="connsiteX0" y="connsiteY0"/>
              </a:cxn>
              <a:cxn ang="0">
                <a:pos x="connsiteX1" y="connsiteY1"/>
              </a:cxn>
              <a:cxn ang="0">
                <a:pos x="connsiteX2" y="connsiteY2"/>
              </a:cxn>
            </a:cxnLst>
            <a:rect l="l" t="t" r="r" b="b"/>
            <a:pathLst>
              <a:path w="188924" h="866692">
                <a:moveTo>
                  <a:pt x="188924" y="0"/>
                </a:moveTo>
                <a:cubicBezTo>
                  <a:pt x="108085" y="110655"/>
                  <a:pt x="27247" y="221311"/>
                  <a:pt x="6044" y="365760"/>
                </a:cubicBezTo>
                <a:cubicBezTo>
                  <a:pt x="-15160" y="510209"/>
                  <a:pt x="23271" y="688450"/>
                  <a:pt x="61703" y="866692"/>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213BCDC-5F02-774E-6A0B-807B025B369C}"/>
              </a:ext>
            </a:extLst>
          </p:cNvPr>
          <p:cNvSpPr txBox="1"/>
          <p:nvPr/>
        </p:nvSpPr>
        <p:spPr>
          <a:xfrm>
            <a:off x="3638637" y="2395996"/>
            <a:ext cx="1081686" cy="338554"/>
          </a:xfrm>
          <a:prstGeom prst="rect">
            <a:avLst/>
          </a:prstGeom>
          <a:noFill/>
        </p:spPr>
        <p:txBody>
          <a:bodyPr wrap="square" rtlCol="0">
            <a:spAutoFit/>
          </a:bodyPr>
          <a:lstStyle/>
          <a:p>
            <a:r>
              <a:rPr lang="en-US" altLang="zh-CN" sz="1600" dirty="0" err="1">
                <a:highlight>
                  <a:srgbClr val="FFFF00"/>
                </a:highlight>
                <a:latin typeface="Consolas" panose="020B0609020204030204" pitchFamily="49" charset="0"/>
              </a:rPr>
              <a:t>q</a:t>
            </a:r>
            <a:r>
              <a:rPr lang="en-US" sz="1600" dirty="0" err="1">
                <a:highlight>
                  <a:srgbClr val="FFFF00"/>
                </a:highlight>
                <a:latin typeface="Consolas" panose="020B0609020204030204" pitchFamily="49" charset="0"/>
              </a:rPr>
              <a:t>.f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22" name="TextBox 21">
            <a:extLst>
              <a:ext uri="{FF2B5EF4-FFF2-40B4-BE49-F238E27FC236}">
                <a16:creationId xmlns:a16="http://schemas.microsoft.com/office/drawing/2014/main" id="{2D0270E5-69EF-725D-E34B-469CC5AC1795}"/>
              </a:ext>
            </a:extLst>
          </p:cNvPr>
          <p:cNvSpPr txBox="1"/>
          <p:nvPr/>
        </p:nvSpPr>
        <p:spPr>
          <a:xfrm>
            <a:off x="2757152" y="2395996"/>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23" name="TextBox 22">
            <a:extLst>
              <a:ext uri="{FF2B5EF4-FFF2-40B4-BE49-F238E27FC236}">
                <a16:creationId xmlns:a16="http://schemas.microsoft.com/office/drawing/2014/main" id="{C82BF269-929D-8860-E84D-B59CC2A300E2}"/>
              </a:ext>
            </a:extLst>
          </p:cNvPr>
          <p:cNvSpPr txBox="1"/>
          <p:nvPr/>
        </p:nvSpPr>
        <p:spPr>
          <a:xfrm flipH="1">
            <a:off x="3702264" y="2944620"/>
            <a:ext cx="327004" cy="276999"/>
          </a:xfrm>
          <a:prstGeom prst="rect">
            <a:avLst/>
          </a:prstGeom>
          <a:noFill/>
        </p:spPr>
        <p:txBody>
          <a:bodyPr wrap="square" rtlCol="0">
            <a:spAutoFit/>
          </a:bodyPr>
          <a:lstStyle/>
          <a:p>
            <a:r>
              <a:rPr lang="zh-CN" altLang="en-US" sz="1200" b="1" dirty="0"/>
              <a:t>②</a:t>
            </a:r>
            <a:endParaRPr lang="en-US" sz="1200" b="1" dirty="0"/>
          </a:p>
        </p:txBody>
      </p:sp>
      <p:sp>
        <p:nvSpPr>
          <p:cNvPr id="24" name="TextBox 23">
            <a:extLst>
              <a:ext uri="{FF2B5EF4-FFF2-40B4-BE49-F238E27FC236}">
                <a16:creationId xmlns:a16="http://schemas.microsoft.com/office/drawing/2014/main" id="{29FDFBA5-41CC-2837-5F48-DC8DF390C64A}"/>
              </a:ext>
            </a:extLst>
          </p:cNvPr>
          <p:cNvSpPr txBox="1"/>
          <p:nvPr/>
        </p:nvSpPr>
        <p:spPr>
          <a:xfrm flipH="1">
            <a:off x="2836788" y="2946815"/>
            <a:ext cx="327004" cy="276999"/>
          </a:xfrm>
          <a:prstGeom prst="rect">
            <a:avLst/>
          </a:prstGeom>
          <a:noFill/>
        </p:spPr>
        <p:txBody>
          <a:bodyPr wrap="square" rtlCol="0">
            <a:spAutoFit/>
          </a:bodyPr>
          <a:lstStyle/>
          <a:p>
            <a:r>
              <a:rPr lang="zh-CN" altLang="en-US" sz="1200" b="1" dirty="0"/>
              <a:t>③</a:t>
            </a:r>
            <a:endParaRPr lang="en-US" sz="1200" b="1" dirty="0"/>
          </a:p>
        </p:txBody>
      </p:sp>
      <p:sp>
        <p:nvSpPr>
          <p:cNvPr id="25" name="Freeform: Shape 24">
            <a:extLst>
              <a:ext uri="{FF2B5EF4-FFF2-40B4-BE49-F238E27FC236}">
                <a16:creationId xmlns:a16="http://schemas.microsoft.com/office/drawing/2014/main" id="{52A11392-8634-6CC3-D576-60C14407C6D8}"/>
              </a:ext>
            </a:extLst>
          </p:cNvPr>
          <p:cNvSpPr/>
          <p:nvPr/>
        </p:nvSpPr>
        <p:spPr>
          <a:xfrm>
            <a:off x="3490457" y="2784912"/>
            <a:ext cx="188924" cy="600261"/>
          </a:xfrm>
          <a:custGeom>
            <a:avLst/>
            <a:gdLst>
              <a:gd name="connsiteX0" fmla="*/ 188924 w 188924"/>
              <a:gd name="connsiteY0" fmla="*/ 0 h 866692"/>
              <a:gd name="connsiteX1" fmla="*/ 6044 w 188924"/>
              <a:gd name="connsiteY1" fmla="*/ 365760 h 866692"/>
              <a:gd name="connsiteX2" fmla="*/ 61703 w 188924"/>
              <a:gd name="connsiteY2" fmla="*/ 866692 h 866692"/>
            </a:gdLst>
            <a:ahLst/>
            <a:cxnLst>
              <a:cxn ang="0">
                <a:pos x="connsiteX0" y="connsiteY0"/>
              </a:cxn>
              <a:cxn ang="0">
                <a:pos x="connsiteX1" y="connsiteY1"/>
              </a:cxn>
              <a:cxn ang="0">
                <a:pos x="connsiteX2" y="connsiteY2"/>
              </a:cxn>
            </a:cxnLst>
            <a:rect l="l" t="t" r="r" b="b"/>
            <a:pathLst>
              <a:path w="188924" h="866692">
                <a:moveTo>
                  <a:pt x="188924" y="0"/>
                </a:moveTo>
                <a:cubicBezTo>
                  <a:pt x="108085" y="110655"/>
                  <a:pt x="27247" y="221311"/>
                  <a:pt x="6044" y="365760"/>
                </a:cubicBezTo>
                <a:cubicBezTo>
                  <a:pt x="-15160" y="510209"/>
                  <a:pt x="23271" y="688450"/>
                  <a:pt x="61703" y="866692"/>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276CECB-164D-2FC7-C717-F3976704FC2F}"/>
              </a:ext>
            </a:extLst>
          </p:cNvPr>
          <p:cNvSpPr txBox="1"/>
          <p:nvPr/>
        </p:nvSpPr>
        <p:spPr>
          <a:xfrm flipH="1">
            <a:off x="3127606" y="2944586"/>
            <a:ext cx="327004" cy="276999"/>
          </a:xfrm>
          <a:prstGeom prst="rect">
            <a:avLst/>
          </a:prstGeom>
          <a:noFill/>
        </p:spPr>
        <p:txBody>
          <a:bodyPr wrap="square" rtlCol="0">
            <a:spAutoFit/>
          </a:bodyPr>
          <a:lstStyle/>
          <a:p>
            <a:r>
              <a:rPr lang="zh-CN" altLang="en-US" sz="1200" b="1" dirty="0"/>
              <a:t>②</a:t>
            </a:r>
            <a:endParaRPr lang="en-US" sz="1200" b="1" dirty="0"/>
          </a:p>
        </p:txBody>
      </p:sp>
      <p:sp>
        <p:nvSpPr>
          <p:cNvPr id="27" name="TextBox 26">
            <a:extLst>
              <a:ext uri="{FF2B5EF4-FFF2-40B4-BE49-F238E27FC236}">
                <a16:creationId xmlns:a16="http://schemas.microsoft.com/office/drawing/2014/main" id="{40F0E5E7-D240-3591-083B-A4B1DCCE7E65}"/>
              </a:ext>
            </a:extLst>
          </p:cNvPr>
          <p:cNvSpPr txBox="1"/>
          <p:nvPr/>
        </p:nvSpPr>
        <p:spPr>
          <a:xfrm flipH="1">
            <a:off x="3404975" y="2944574"/>
            <a:ext cx="327004" cy="276999"/>
          </a:xfrm>
          <a:prstGeom prst="rect">
            <a:avLst/>
          </a:prstGeom>
          <a:noFill/>
        </p:spPr>
        <p:txBody>
          <a:bodyPr wrap="square" rtlCol="0">
            <a:spAutoFit/>
          </a:bodyPr>
          <a:lstStyle/>
          <a:p>
            <a:r>
              <a:rPr lang="zh-CN" altLang="en-US" sz="1200" b="1" dirty="0"/>
              <a:t>③</a:t>
            </a:r>
            <a:endParaRPr lang="en-US" sz="1200" b="1" dirty="0"/>
          </a:p>
        </p:txBody>
      </p:sp>
      <p:sp>
        <p:nvSpPr>
          <p:cNvPr id="28" name="Freeform: Shape 27">
            <a:extLst>
              <a:ext uri="{FF2B5EF4-FFF2-40B4-BE49-F238E27FC236}">
                <a16:creationId xmlns:a16="http://schemas.microsoft.com/office/drawing/2014/main" id="{5CDAD979-0CCD-F4AF-C3A3-D6478B3AF5F5}"/>
              </a:ext>
            </a:extLst>
          </p:cNvPr>
          <p:cNvSpPr/>
          <p:nvPr/>
        </p:nvSpPr>
        <p:spPr>
          <a:xfrm>
            <a:off x="3780845" y="3152643"/>
            <a:ext cx="3208352" cy="522855"/>
          </a:xfrm>
          <a:custGeom>
            <a:avLst/>
            <a:gdLst>
              <a:gd name="connsiteX0" fmla="*/ 3208352 w 3208352"/>
              <a:gd name="connsiteY0" fmla="*/ 520860 h 522855"/>
              <a:gd name="connsiteX1" fmla="*/ 2472856 w 3208352"/>
              <a:gd name="connsiteY1" fmla="*/ 49 h 522855"/>
              <a:gd name="connsiteX2" fmla="*/ 500932 w 3208352"/>
              <a:gd name="connsiteY2" fmla="*/ 489054 h 522855"/>
              <a:gd name="connsiteX3" fmla="*/ 0 w 3208352"/>
              <a:gd name="connsiteY3" fmla="*/ 441347 h 522855"/>
            </a:gdLst>
            <a:ahLst/>
            <a:cxnLst>
              <a:cxn ang="0">
                <a:pos x="connsiteX0" y="connsiteY0"/>
              </a:cxn>
              <a:cxn ang="0">
                <a:pos x="connsiteX1" y="connsiteY1"/>
              </a:cxn>
              <a:cxn ang="0">
                <a:pos x="connsiteX2" y="connsiteY2"/>
              </a:cxn>
              <a:cxn ang="0">
                <a:pos x="connsiteX3" y="connsiteY3"/>
              </a:cxn>
            </a:cxnLst>
            <a:rect l="l" t="t" r="r" b="b"/>
            <a:pathLst>
              <a:path w="3208352" h="522855">
                <a:moveTo>
                  <a:pt x="3208352" y="520860"/>
                </a:moveTo>
                <a:cubicBezTo>
                  <a:pt x="3066222" y="263105"/>
                  <a:pt x="2924093" y="5350"/>
                  <a:pt x="2472856" y="49"/>
                </a:cubicBezTo>
                <a:cubicBezTo>
                  <a:pt x="2021619" y="-5252"/>
                  <a:pt x="913075" y="415504"/>
                  <a:pt x="500932" y="489054"/>
                </a:cubicBezTo>
                <a:cubicBezTo>
                  <a:pt x="88789" y="562604"/>
                  <a:pt x="44394" y="501975"/>
                  <a:pt x="0" y="441347"/>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C2A4BD7-9A93-C208-2361-802EA6AAE21F}"/>
              </a:ext>
            </a:extLst>
          </p:cNvPr>
          <p:cNvSpPr/>
          <p:nvPr/>
        </p:nvSpPr>
        <p:spPr>
          <a:xfrm>
            <a:off x="3220278" y="3454622"/>
            <a:ext cx="3764943" cy="394029"/>
          </a:xfrm>
          <a:custGeom>
            <a:avLst/>
            <a:gdLst>
              <a:gd name="connsiteX0" fmla="*/ 3764943 w 3764943"/>
              <a:gd name="connsiteY0" fmla="*/ 218881 h 394029"/>
              <a:gd name="connsiteX1" fmla="*/ 3001618 w 3764943"/>
              <a:gd name="connsiteY1" fmla="*/ 4195 h 394029"/>
              <a:gd name="connsiteX2" fmla="*/ 648032 w 3764943"/>
              <a:gd name="connsiteY2" fmla="*/ 389834 h 394029"/>
              <a:gd name="connsiteX3" fmla="*/ 0 w 3764943"/>
              <a:gd name="connsiteY3" fmla="*/ 175148 h 394029"/>
            </a:gdLst>
            <a:ahLst/>
            <a:cxnLst>
              <a:cxn ang="0">
                <a:pos x="connsiteX0" y="connsiteY0"/>
              </a:cxn>
              <a:cxn ang="0">
                <a:pos x="connsiteX1" y="connsiteY1"/>
              </a:cxn>
              <a:cxn ang="0">
                <a:pos x="connsiteX2" y="connsiteY2"/>
              </a:cxn>
              <a:cxn ang="0">
                <a:pos x="connsiteX3" y="connsiteY3"/>
              </a:cxn>
            </a:cxnLst>
            <a:rect l="l" t="t" r="r" b="b"/>
            <a:pathLst>
              <a:path w="3764943" h="394029">
                <a:moveTo>
                  <a:pt x="3764943" y="218881"/>
                </a:moveTo>
                <a:cubicBezTo>
                  <a:pt x="3643023" y="97292"/>
                  <a:pt x="3521103" y="-24297"/>
                  <a:pt x="3001618" y="4195"/>
                </a:cubicBezTo>
                <a:cubicBezTo>
                  <a:pt x="2482133" y="32687"/>
                  <a:pt x="1148302" y="361342"/>
                  <a:pt x="648032" y="389834"/>
                </a:cubicBezTo>
                <a:cubicBezTo>
                  <a:pt x="147762" y="418326"/>
                  <a:pt x="73881" y="296737"/>
                  <a:pt x="0" y="175148"/>
                </a:cubicBezTo>
              </a:path>
            </a:pathLst>
          </a:custGeom>
          <a:noFill/>
          <a:ln w="28575">
            <a:solidFill>
              <a:srgbClr val="C00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25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F2C039-E6F6-05E3-6483-D8BEDCDB63EA}"/>
              </a:ext>
            </a:extLst>
          </p:cNvPr>
          <p:cNvSpPr/>
          <p:nvPr/>
        </p:nvSpPr>
        <p:spPr>
          <a:xfrm>
            <a:off x="0" y="6599054"/>
            <a:ext cx="9144000" cy="2589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A01F32-7C37-CEC7-FCC4-C43A9EB20B13}"/>
              </a:ext>
            </a:extLst>
          </p:cNvPr>
          <p:cNvSpPr txBox="1"/>
          <p:nvPr/>
        </p:nvSpPr>
        <p:spPr>
          <a:xfrm>
            <a:off x="1601" y="6599054"/>
            <a:ext cx="1933996" cy="261610"/>
          </a:xfrm>
          <a:prstGeom prst="rect">
            <a:avLst/>
          </a:prstGeom>
          <a:noFill/>
        </p:spPr>
        <p:txBody>
          <a:bodyPr wrap="square" tIns="45720" bIns="45720" rtlCol="0">
            <a:spAutoFit/>
          </a:bodyPr>
          <a:lstStyle/>
          <a:p>
            <a:r>
              <a:rPr lang="en-US" sz="1100" dirty="0">
                <a:solidFill>
                  <a:schemeClr val="bg1"/>
                </a:solidFill>
              </a:rPr>
              <a:t>ASE 2023</a:t>
            </a:r>
          </a:p>
        </p:txBody>
      </p:sp>
      <p:sp>
        <p:nvSpPr>
          <p:cNvPr id="7" name="TextBox 6">
            <a:extLst>
              <a:ext uri="{FF2B5EF4-FFF2-40B4-BE49-F238E27FC236}">
                <a16:creationId xmlns:a16="http://schemas.microsoft.com/office/drawing/2014/main" id="{4D6A2646-9062-63D8-236C-F52951992484}"/>
              </a:ext>
            </a:extLst>
          </p:cNvPr>
          <p:cNvSpPr txBox="1"/>
          <p:nvPr/>
        </p:nvSpPr>
        <p:spPr>
          <a:xfrm>
            <a:off x="8664800" y="6599054"/>
            <a:ext cx="477279" cy="261610"/>
          </a:xfrm>
          <a:prstGeom prst="rect">
            <a:avLst/>
          </a:prstGeom>
          <a:noFill/>
        </p:spPr>
        <p:txBody>
          <a:bodyPr wrap="square" tIns="45720" bIns="45720" rtlCol="0">
            <a:spAutoFit/>
          </a:bodyPr>
          <a:lstStyle/>
          <a:p>
            <a:pPr algn="r"/>
            <a:r>
              <a:rPr lang="en-US" sz="1100" dirty="0">
                <a:solidFill>
                  <a:schemeClr val="bg1"/>
                </a:solidFill>
              </a:rPr>
              <a:t>6</a:t>
            </a:r>
          </a:p>
        </p:txBody>
      </p:sp>
      <p:sp>
        <p:nvSpPr>
          <p:cNvPr id="9" name="Rectangle 8">
            <a:extLst>
              <a:ext uri="{FF2B5EF4-FFF2-40B4-BE49-F238E27FC236}">
                <a16:creationId xmlns:a16="http://schemas.microsoft.com/office/drawing/2014/main" id="{6F0C030E-BB42-8E59-8839-7A5DD8761B58}"/>
              </a:ext>
            </a:extLst>
          </p:cNvPr>
          <p:cNvSpPr/>
          <p:nvPr/>
        </p:nvSpPr>
        <p:spPr>
          <a:xfrm>
            <a:off x="0" y="-1"/>
            <a:ext cx="9144000" cy="81898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274320" rtlCol="0" anchor="ctr"/>
          <a:lstStyle/>
          <a:p>
            <a:r>
              <a:rPr lang="en-US" sz="3600" dirty="0"/>
              <a:t>Limitation 2: Overlooking Context</a:t>
            </a:r>
          </a:p>
        </p:txBody>
      </p:sp>
      <p:sp>
        <p:nvSpPr>
          <p:cNvPr id="3" name="TextBox 2">
            <a:extLst>
              <a:ext uri="{FF2B5EF4-FFF2-40B4-BE49-F238E27FC236}">
                <a16:creationId xmlns:a16="http://schemas.microsoft.com/office/drawing/2014/main" id="{D3A6901C-6240-FE14-A333-C04CCCF6A766}"/>
              </a:ext>
            </a:extLst>
          </p:cNvPr>
          <p:cNvSpPr txBox="1"/>
          <p:nvPr/>
        </p:nvSpPr>
        <p:spPr>
          <a:xfrm>
            <a:off x="5341862" y="3577376"/>
            <a:ext cx="3163911" cy="2585323"/>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10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 {</a:t>
            </a:r>
          </a:p>
          <a:p>
            <a:r>
              <a:rPr lang="en-US" altLang="zh-CN" dirty="0">
                <a:latin typeface="Consolas" panose="020B0609020204030204" pitchFamily="49" charset="0"/>
              </a:rPr>
              <a:t>11   </a:t>
            </a:r>
            <a:r>
              <a:rPr lang="en-US" altLang="zh-CN" dirty="0">
                <a:solidFill>
                  <a:schemeClr val="accent1"/>
                </a:solidFill>
                <a:latin typeface="Consolas" panose="020B0609020204030204" pitchFamily="49" charset="0"/>
              </a:rPr>
              <a:t>if</a:t>
            </a:r>
            <a:r>
              <a:rPr lang="en-US" altLang="zh-CN" dirty="0">
                <a:latin typeface="Consolas" panose="020B0609020204030204" pitchFamily="49" charset="0"/>
              </a:rPr>
              <a:t> (…) {</a:t>
            </a:r>
          </a:p>
          <a:p>
            <a:r>
              <a:rPr lang="en-US" altLang="zh-CN" dirty="0">
                <a:latin typeface="Consolas" panose="020B0609020204030204" pitchFamily="49" charset="0"/>
              </a:rPr>
              <a:t>12     </a:t>
            </a:r>
            <a:r>
              <a:rPr lang="en-US" altLang="zh-CN" dirty="0" err="1">
                <a:latin typeface="Consolas" panose="020B0609020204030204" pitchFamily="49" charset="0"/>
              </a:rPr>
              <a:t>p.f</a:t>
            </a:r>
            <a:r>
              <a:rPr lang="en-US" altLang="zh-CN" dirty="0">
                <a:latin typeface="Consolas" panose="020B0609020204030204" pitchFamily="49" charset="0"/>
              </a:rPr>
              <a:t> = &lt;taint/1&gt;;</a:t>
            </a:r>
          </a:p>
          <a:p>
            <a:r>
              <a:rPr lang="en-US" altLang="zh-CN" dirty="0">
                <a:latin typeface="Consolas" panose="020B0609020204030204" pitchFamily="49" charset="0"/>
              </a:rPr>
              <a:t>13   } </a:t>
            </a:r>
            <a:r>
              <a:rPr lang="en-US" altLang="zh-CN" dirty="0">
                <a:solidFill>
                  <a:schemeClr val="accent1"/>
                </a:solidFill>
                <a:latin typeface="Consolas" panose="020B0609020204030204" pitchFamily="49" charset="0"/>
              </a:rPr>
              <a:t>else</a:t>
            </a:r>
            <a:r>
              <a:rPr lang="en-US" altLang="zh-CN" dirty="0">
                <a:latin typeface="Consolas" panose="020B0609020204030204" pitchFamily="49" charset="0"/>
              </a:rPr>
              <a:t> {</a:t>
            </a:r>
          </a:p>
          <a:p>
            <a:r>
              <a:rPr lang="en-US" altLang="zh-CN" dirty="0">
                <a:latin typeface="Consolas" panose="020B0609020204030204" pitchFamily="49" charset="0"/>
              </a:rPr>
              <a:t>14     </a:t>
            </a:r>
            <a:r>
              <a:rPr lang="en-US" altLang="zh-CN" dirty="0" err="1">
                <a:latin typeface="Consolas" panose="020B0609020204030204" pitchFamily="49" charset="0"/>
              </a:rPr>
              <a:t>p.f</a:t>
            </a:r>
            <a:r>
              <a:rPr lang="en-US" altLang="zh-CN" dirty="0">
                <a:latin typeface="Consolas" panose="020B0609020204030204" pitchFamily="49" charset="0"/>
              </a:rPr>
              <a:t> = &lt;taint/2&gt;;</a:t>
            </a:r>
          </a:p>
          <a:p>
            <a:r>
              <a:rPr lang="en-US" altLang="zh-CN" dirty="0">
                <a:latin typeface="Consolas" panose="020B0609020204030204" pitchFamily="49" charset="0"/>
              </a:rPr>
              <a:t>15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q.f</a:t>
            </a:r>
            <a:r>
              <a:rPr lang="en-US" altLang="zh-CN" dirty="0">
                <a:latin typeface="Consolas" panose="020B0609020204030204" pitchFamily="49" charset="0"/>
              </a:rPr>
              <a:t>);</a:t>
            </a:r>
          </a:p>
          <a:p>
            <a:r>
              <a:rPr lang="en-US" altLang="zh-CN" dirty="0">
                <a:latin typeface="Consolas" panose="020B0609020204030204" pitchFamily="49" charset="0"/>
              </a:rPr>
              <a:t>16   }</a:t>
            </a:r>
          </a:p>
          <a:p>
            <a:r>
              <a:rPr lang="en-US" altLang="zh-CN" dirty="0">
                <a:latin typeface="Consolas" panose="020B0609020204030204" pitchFamily="49" charset="0"/>
              </a:rPr>
              <a:t>17   </a:t>
            </a:r>
            <a:r>
              <a:rPr lang="en-US" altLang="zh-CN" dirty="0">
                <a:solidFill>
                  <a:schemeClr val="accent2">
                    <a:lumMod val="50000"/>
                  </a:schemeClr>
                </a:solidFill>
                <a:latin typeface="Consolas" panose="020B0609020204030204" pitchFamily="49" charset="0"/>
              </a:rPr>
              <a:t>sink</a:t>
            </a:r>
            <a:r>
              <a:rPr lang="en-US" altLang="zh-CN" dirty="0">
                <a:latin typeface="Consolas" panose="020B0609020204030204" pitchFamily="49" charset="0"/>
              </a:rPr>
              <a:t>(</a:t>
            </a:r>
            <a:r>
              <a:rPr lang="en-US" altLang="zh-CN" dirty="0" err="1">
                <a:latin typeface="Consolas" panose="020B0609020204030204" pitchFamily="49" charset="0"/>
              </a:rPr>
              <a:t>r.f</a:t>
            </a:r>
            <a:r>
              <a:rPr lang="en-US" altLang="zh-CN">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18 }</a:t>
            </a:r>
          </a:p>
        </p:txBody>
      </p:sp>
      <p:sp>
        <p:nvSpPr>
          <p:cNvPr id="4" name="TextBox 3">
            <a:extLst>
              <a:ext uri="{FF2B5EF4-FFF2-40B4-BE49-F238E27FC236}">
                <a16:creationId xmlns:a16="http://schemas.microsoft.com/office/drawing/2014/main" id="{52FDAB85-15E9-FB9C-A7E5-4CCA5019D8C0}"/>
              </a:ext>
            </a:extLst>
          </p:cNvPr>
          <p:cNvSpPr txBox="1"/>
          <p:nvPr/>
        </p:nvSpPr>
        <p:spPr>
          <a:xfrm>
            <a:off x="474435" y="1228040"/>
            <a:ext cx="3831195" cy="2862322"/>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A {}</a:t>
            </a:r>
          </a:p>
          <a:p>
            <a:r>
              <a:rPr lang="en-US" altLang="zh-CN" dirty="0">
                <a:latin typeface="Consolas" panose="020B0609020204030204" pitchFamily="49" charset="0"/>
              </a:rPr>
              <a:t>2 </a:t>
            </a:r>
            <a:r>
              <a:rPr lang="en-US" altLang="zh-CN" dirty="0">
                <a:solidFill>
                  <a:schemeClr val="accent1"/>
                </a:solidFill>
                <a:latin typeface="Consolas" panose="020B0609020204030204" pitchFamily="49" charset="0"/>
              </a:rPr>
              <a:t>class</a:t>
            </a:r>
            <a:r>
              <a:rPr lang="en-US" altLang="zh-CN" dirty="0">
                <a:latin typeface="Consolas" panose="020B0609020204030204" pitchFamily="49" charset="0"/>
              </a:rPr>
              <a:t> B { A f; }</a:t>
            </a:r>
          </a:p>
          <a:p>
            <a:endParaRPr lang="en-US" altLang="zh-CN" dirty="0">
              <a:latin typeface="Consolas" panose="020B0609020204030204" pitchFamily="49" charset="0"/>
            </a:endParaRPr>
          </a:p>
          <a:p>
            <a:r>
              <a:rPr lang="en-US" altLang="zh-CN" dirty="0">
                <a:latin typeface="Consolas" panose="020B0609020204030204" pitchFamily="49" charset="0"/>
              </a:rPr>
              <a:t>3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main</a:t>
            </a:r>
            <a:r>
              <a:rPr lang="en-US" altLang="zh-CN" dirty="0">
                <a:latin typeface="Consolas" panose="020B0609020204030204" pitchFamily="49" charset="0"/>
              </a:rPr>
              <a:t>() {</a:t>
            </a:r>
          </a:p>
          <a:p>
            <a:r>
              <a:rPr lang="en-US" altLang="zh-CN" dirty="0">
                <a:latin typeface="Consolas" panose="020B0609020204030204" pitchFamily="49" charset="0"/>
              </a:rPr>
              <a:t>4   B q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5   B p = q;</a:t>
            </a:r>
          </a:p>
          <a:p>
            <a:r>
              <a:rPr lang="en-US" altLang="zh-CN" dirty="0">
                <a:latin typeface="Consolas" panose="020B0609020204030204" pitchFamily="49" charset="0"/>
              </a:rPr>
              <a:t>6   B r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p>
          <a:p>
            <a:r>
              <a:rPr lang="en-US" altLang="zh-CN" dirty="0">
                <a:latin typeface="Consolas" panose="020B0609020204030204" pitchFamily="49" charset="0"/>
              </a:rPr>
              <a:t>7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a:t>
            </a:r>
          </a:p>
          <a:p>
            <a:r>
              <a:rPr lang="en-US" altLang="zh-CN" dirty="0">
                <a:latin typeface="Consolas" panose="020B0609020204030204" pitchFamily="49" charset="0"/>
              </a:rPr>
              <a:t>8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9 }</a:t>
            </a:r>
          </a:p>
        </p:txBody>
      </p:sp>
      <p:sp>
        <p:nvSpPr>
          <p:cNvPr id="8" name="TextBox 7">
            <a:extLst>
              <a:ext uri="{FF2B5EF4-FFF2-40B4-BE49-F238E27FC236}">
                <a16:creationId xmlns:a16="http://schemas.microsoft.com/office/drawing/2014/main" id="{EB058B8B-BF09-E908-D44E-ADAB33974244}"/>
              </a:ext>
            </a:extLst>
          </p:cNvPr>
          <p:cNvSpPr txBox="1"/>
          <p:nvPr/>
        </p:nvSpPr>
        <p:spPr>
          <a:xfrm>
            <a:off x="5341862" y="1228040"/>
            <a:ext cx="3163911" cy="1477328"/>
          </a:xfrm>
          <a:prstGeom prst="rect">
            <a:avLst/>
          </a:prstGeom>
          <a:solidFill>
            <a:schemeClr val="accent6">
              <a:lumMod val="20000"/>
              <a:lumOff val="80000"/>
            </a:schemeClr>
          </a:solidFill>
        </p:spPr>
        <p:txBody>
          <a:bodyPr wrap="square" rtlCol="0">
            <a:spAutoFit/>
          </a:bodyPr>
          <a:lstStyle/>
          <a:p>
            <a:r>
              <a:rPr lang="en-US" altLang="zh-CN" dirty="0">
                <a:latin typeface="Consolas" panose="020B0609020204030204" pitchFamily="49" charset="0"/>
              </a:rPr>
              <a:t>19 </a:t>
            </a:r>
            <a:r>
              <a:rPr lang="en-US" altLang="zh-CN" dirty="0">
                <a:solidFill>
                  <a:schemeClr val="accent1"/>
                </a:solidFill>
                <a:latin typeface="Consolas" panose="020B0609020204030204" pitchFamily="49" charset="0"/>
              </a:rPr>
              <a:t>void</a:t>
            </a:r>
            <a:r>
              <a:rPr lang="en-US" altLang="zh-CN" dirty="0">
                <a:latin typeface="Consolas" panose="020B0609020204030204" pitchFamily="49" charset="0"/>
              </a:rPr>
              <a:t> </a:t>
            </a:r>
            <a:r>
              <a:rPr lang="en-US" altLang="zh-CN" dirty="0">
                <a:solidFill>
                  <a:schemeClr val="accent2">
                    <a:lumMod val="50000"/>
                  </a:schemeClr>
                </a:solidFill>
                <a:latin typeface="Consolas" panose="020B0609020204030204" pitchFamily="49" charset="0"/>
              </a:rPr>
              <a:t>bar</a:t>
            </a:r>
            <a:r>
              <a:rPr lang="en-US" altLang="zh-CN" dirty="0">
                <a:latin typeface="Consolas" panose="020B0609020204030204" pitchFamily="49" charset="0"/>
              </a:rPr>
              <a:t>(q) {</a:t>
            </a:r>
          </a:p>
          <a:p>
            <a:r>
              <a:rPr lang="en-US" altLang="zh-CN" dirty="0">
                <a:latin typeface="Consolas" panose="020B0609020204030204" pitchFamily="49" charset="0"/>
              </a:rPr>
              <a:t>20   B p = </a:t>
            </a:r>
            <a:r>
              <a:rPr lang="en-US" altLang="zh-CN" dirty="0">
                <a:solidFill>
                  <a:schemeClr val="accent1"/>
                </a:solidFill>
                <a:latin typeface="Consolas" panose="020B0609020204030204" pitchFamily="49" charset="0"/>
              </a:rPr>
              <a:t>new</a:t>
            </a:r>
            <a:r>
              <a:rPr lang="en-US" altLang="zh-CN" dirty="0">
                <a:latin typeface="Consolas" panose="020B0609020204030204" pitchFamily="49" charset="0"/>
              </a:rPr>
              <a:t> B()</a:t>
            </a:r>
            <a:r>
              <a:rPr lang="en-US" altLang="zh-CN" dirty="0">
                <a:solidFill>
                  <a:schemeClr val="accent1"/>
                </a:solidFill>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21   B r = q;</a:t>
            </a:r>
          </a:p>
          <a:p>
            <a:r>
              <a:rPr lang="en-US" altLang="zh-CN" dirty="0">
                <a:latin typeface="Consolas" panose="020B0609020204030204" pitchFamily="49" charset="0"/>
              </a:rPr>
              <a:t>22   </a:t>
            </a:r>
            <a:r>
              <a:rPr lang="en-US" altLang="zh-CN" dirty="0">
                <a:solidFill>
                  <a:schemeClr val="accent2">
                    <a:lumMod val="50000"/>
                  </a:schemeClr>
                </a:solidFill>
                <a:latin typeface="Consolas" panose="020B0609020204030204" pitchFamily="49" charset="0"/>
              </a:rPr>
              <a:t>foo</a:t>
            </a:r>
            <a:r>
              <a:rPr lang="en-US" altLang="zh-CN" dirty="0">
                <a:latin typeface="Consolas" panose="020B0609020204030204" pitchFamily="49" charset="0"/>
              </a:rPr>
              <a:t>(p, q, r);</a:t>
            </a:r>
          </a:p>
          <a:p>
            <a:r>
              <a:rPr lang="en-US" altLang="zh-CN" dirty="0">
                <a:latin typeface="Consolas" panose="020B0609020204030204" pitchFamily="49" charset="0"/>
              </a:rPr>
              <a:t>23 }</a:t>
            </a:r>
          </a:p>
        </p:txBody>
      </p:sp>
      <p:sp>
        <p:nvSpPr>
          <p:cNvPr id="11" name="TextBox 10">
            <a:extLst>
              <a:ext uri="{FF2B5EF4-FFF2-40B4-BE49-F238E27FC236}">
                <a16:creationId xmlns:a16="http://schemas.microsoft.com/office/drawing/2014/main" id="{36B58BDE-F36D-BDCE-B7D9-7D906D52BFDF}"/>
              </a:ext>
            </a:extLst>
          </p:cNvPr>
          <p:cNvSpPr txBox="1"/>
          <p:nvPr/>
        </p:nvSpPr>
        <p:spPr>
          <a:xfrm>
            <a:off x="3248347" y="3293965"/>
            <a:ext cx="1081686" cy="338554"/>
          </a:xfrm>
          <a:prstGeom prst="rect">
            <a:avLst/>
          </a:prstGeom>
          <a:noFill/>
        </p:spPr>
        <p:txBody>
          <a:bodyPr wrap="square" rtlCol="0">
            <a:spAutoFit/>
          </a:bodyPr>
          <a:lstStyle/>
          <a:p>
            <a:r>
              <a:rPr lang="en-US" altLang="zh-CN" sz="1600" dirty="0" err="1">
                <a:highlight>
                  <a:srgbClr val="FFFF00"/>
                </a:highlight>
                <a:latin typeface="Consolas" panose="020B0609020204030204" pitchFamily="49" charset="0"/>
              </a:rPr>
              <a:t>q</a:t>
            </a:r>
            <a:r>
              <a:rPr lang="en-US" sz="1600" dirty="0" err="1">
                <a:highlight>
                  <a:srgbClr val="FFFF00"/>
                </a:highlight>
                <a:latin typeface="Consolas" panose="020B0609020204030204" pitchFamily="49" charset="0"/>
              </a:rPr>
              <a:t>.f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12" name="TextBox 11">
            <a:extLst>
              <a:ext uri="{FF2B5EF4-FFF2-40B4-BE49-F238E27FC236}">
                <a16:creationId xmlns:a16="http://schemas.microsoft.com/office/drawing/2014/main" id="{D17EDEEC-74D2-1412-5B02-AED974129FB3}"/>
              </a:ext>
            </a:extLst>
          </p:cNvPr>
          <p:cNvSpPr txBox="1"/>
          <p:nvPr/>
        </p:nvSpPr>
        <p:spPr>
          <a:xfrm>
            <a:off x="2410658" y="3297136"/>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q.f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22" name="Freeform: Shape 21">
            <a:extLst>
              <a:ext uri="{FF2B5EF4-FFF2-40B4-BE49-F238E27FC236}">
                <a16:creationId xmlns:a16="http://schemas.microsoft.com/office/drawing/2014/main" id="{5391AB53-6E10-0659-A73E-C04A10D818FF}"/>
              </a:ext>
            </a:extLst>
          </p:cNvPr>
          <p:cNvSpPr/>
          <p:nvPr/>
        </p:nvSpPr>
        <p:spPr>
          <a:xfrm>
            <a:off x="3132813" y="858291"/>
            <a:ext cx="3868309" cy="2497159"/>
          </a:xfrm>
          <a:custGeom>
            <a:avLst/>
            <a:gdLst>
              <a:gd name="connsiteX0" fmla="*/ 0 w 3868309"/>
              <a:gd name="connsiteY0" fmla="*/ 2497159 h 2497159"/>
              <a:gd name="connsiteX1" fmla="*/ 548640 w 3868309"/>
              <a:gd name="connsiteY1" fmla="*/ 2059838 h 2497159"/>
              <a:gd name="connsiteX2" fmla="*/ 779227 w 3868309"/>
              <a:gd name="connsiteY2" fmla="*/ 346332 h 2497159"/>
              <a:gd name="connsiteX3" fmla="*/ 3005593 w 3868309"/>
              <a:gd name="connsiteY3" fmla="*/ 450 h 2497159"/>
              <a:gd name="connsiteX4" fmla="*/ 3868309 w 3868309"/>
              <a:gd name="connsiteY4" fmla="*/ 366210 h 2497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309" h="2497159">
                <a:moveTo>
                  <a:pt x="0" y="2497159"/>
                </a:moveTo>
                <a:cubicBezTo>
                  <a:pt x="209384" y="2457734"/>
                  <a:pt x="418769" y="2418309"/>
                  <a:pt x="548640" y="2059838"/>
                </a:cubicBezTo>
                <a:cubicBezTo>
                  <a:pt x="678511" y="1701367"/>
                  <a:pt x="369735" y="689563"/>
                  <a:pt x="779227" y="346332"/>
                </a:cubicBezTo>
                <a:cubicBezTo>
                  <a:pt x="1188719" y="3101"/>
                  <a:pt x="2490746" y="-2863"/>
                  <a:pt x="3005593" y="450"/>
                </a:cubicBezTo>
                <a:cubicBezTo>
                  <a:pt x="3520440" y="3763"/>
                  <a:pt x="3694374" y="184986"/>
                  <a:pt x="3868309" y="366210"/>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92D7C79-FE35-ABD6-2252-46F0CC516C46}"/>
              </a:ext>
            </a:extLst>
          </p:cNvPr>
          <p:cNvSpPr/>
          <p:nvPr/>
        </p:nvSpPr>
        <p:spPr>
          <a:xfrm>
            <a:off x="7303273" y="2397318"/>
            <a:ext cx="409492" cy="1184745"/>
          </a:xfrm>
          <a:custGeom>
            <a:avLst/>
            <a:gdLst>
              <a:gd name="connsiteX0" fmla="*/ 0 w 409492"/>
              <a:gd name="connsiteY0" fmla="*/ 0 h 1184745"/>
              <a:gd name="connsiteX1" fmla="*/ 298174 w 409492"/>
              <a:gd name="connsiteY1" fmla="*/ 473103 h 1184745"/>
              <a:gd name="connsiteX2" fmla="*/ 409492 w 409492"/>
              <a:gd name="connsiteY2" fmla="*/ 1184745 h 1184745"/>
            </a:gdLst>
            <a:ahLst/>
            <a:cxnLst>
              <a:cxn ang="0">
                <a:pos x="connsiteX0" y="connsiteY0"/>
              </a:cxn>
              <a:cxn ang="0">
                <a:pos x="connsiteX1" y="connsiteY1"/>
              </a:cxn>
              <a:cxn ang="0">
                <a:pos x="connsiteX2" y="connsiteY2"/>
              </a:cxn>
            </a:cxnLst>
            <a:rect l="l" t="t" r="r" b="b"/>
            <a:pathLst>
              <a:path w="409492" h="1184745">
                <a:moveTo>
                  <a:pt x="0" y="0"/>
                </a:moveTo>
                <a:cubicBezTo>
                  <a:pt x="114962" y="137823"/>
                  <a:pt x="229925" y="275646"/>
                  <a:pt x="298174" y="473103"/>
                </a:cubicBezTo>
                <a:cubicBezTo>
                  <a:pt x="366423" y="670561"/>
                  <a:pt x="387957" y="927653"/>
                  <a:pt x="409492" y="1184745"/>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40894855-DDCE-B036-8AA8-5DC7ECCA6DCB}"/>
              </a:ext>
            </a:extLst>
          </p:cNvPr>
          <p:cNvSpPr/>
          <p:nvPr/>
        </p:nvSpPr>
        <p:spPr>
          <a:xfrm>
            <a:off x="7422698" y="2394653"/>
            <a:ext cx="409492" cy="1184745"/>
          </a:xfrm>
          <a:custGeom>
            <a:avLst/>
            <a:gdLst>
              <a:gd name="connsiteX0" fmla="*/ 0 w 409492"/>
              <a:gd name="connsiteY0" fmla="*/ 0 h 1184745"/>
              <a:gd name="connsiteX1" fmla="*/ 298174 w 409492"/>
              <a:gd name="connsiteY1" fmla="*/ 473103 h 1184745"/>
              <a:gd name="connsiteX2" fmla="*/ 409492 w 409492"/>
              <a:gd name="connsiteY2" fmla="*/ 1184745 h 1184745"/>
            </a:gdLst>
            <a:ahLst/>
            <a:cxnLst>
              <a:cxn ang="0">
                <a:pos x="connsiteX0" y="connsiteY0"/>
              </a:cxn>
              <a:cxn ang="0">
                <a:pos x="connsiteX1" y="connsiteY1"/>
              </a:cxn>
              <a:cxn ang="0">
                <a:pos x="connsiteX2" y="connsiteY2"/>
              </a:cxn>
            </a:cxnLst>
            <a:rect l="l" t="t" r="r" b="b"/>
            <a:pathLst>
              <a:path w="409492" h="1184745">
                <a:moveTo>
                  <a:pt x="0" y="0"/>
                </a:moveTo>
                <a:cubicBezTo>
                  <a:pt x="114962" y="137823"/>
                  <a:pt x="229925" y="275646"/>
                  <a:pt x="298174" y="473103"/>
                </a:cubicBezTo>
                <a:cubicBezTo>
                  <a:pt x="366423" y="670561"/>
                  <a:pt x="387957" y="927653"/>
                  <a:pt x="409492" y="1184745"/>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8C1AFC7-E411-7346-3668-F8E8DC4469BD}"/>
              </a:ext>
            </a:extLst>
          </p:cNvPr>
          <p:cNvSpPr txBox="1"/>
          <p:nvPr/>
        </p:nvSpPr>
        <p:spPr>
          <a:xfrm>
            <a:off x="6686281" y="2913809"/>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r.f</a:t>
            </a:r>
            <a:r>
              <a:rPr lang="en-US" sz="1600" dirty="0">
                <a:highlight>
                  <a:srgbClr val="FFFF00"/>
                </a:highlight>
              </a:rPr>
              <a:t> ∥ </a:t>
            </a:r>
            <a:r>
              <a:rPr lang="en-US" sz="1600" dirty="0">
                <a:highlight>
                  <a:srgbClr val="FFFF00"/>
                </a:highlight>
                <a:latin typeface="Consolas" panose="020B0609020204030204" pitchFamily="49" charset="0"/>
              </a:rPr>
              <a:t>14</a:t>
            </a:r>
          </a:p>
        </p:txBody>
      </p:sp>
      <p:sp>
        <p:nvSpPr>
          <p:cNvPr id="26" name="TextBox 25">
            <a:extLst>
              <a:ext uri="{FF2B5EF4-FFF2-40B4-BE49-F238E27FC236}">
                <a16:creationId xmlns:a16="http://schemas.microsoft.com/office/drawing/2014/main" id="{C1290C44-6DFA-B662-27B7-9070E653DFD5}"/>
              </a:ext>
            </a:extLst>
          </p:cNvPr>
          <p:cNvSpPr txBox="1"/>
          <p:nvPr/>
        </p:nvSpPr>
        <p:spPr>
          <a:xfrm>
            <a:off x="7821753" y="2905513"/>
            <a:ext cx="1081686" cy="338554"/>
          </a:xfrm>
          <a:prstGeom prst="rect">
            <a:avLst/>
          </a:prstGeom>
          <a:noFill/>
        </p:spPr>
        <p:txBody>
          <a:bodyPr wrap="square" rtlCol="0">
            <a:spAutoFit/>
          </a:bodyPr>
          <a:lstStyle/>
          <a:p>
            <a:r>
              <a:rPr lang="en-US" sz="1600" dirty="0" err="1">
                <a:highlight>
                  <a:srgbClr val="FFFF00"/>
                </a:highlight>
                <a:latin typeface="Consolas" panose="020B0609020204030204" pitchFamily="49" charset="0"/>
              </a:rPr>
              <a:t>r.f</a:t>
            </a:r>
            <a:r>
              <a:rPr lang="en-US" sz="1600" dirty="0">
                <a:highlight>
                  <a:srgbClr val="FFFF00"/>
                </a:highlight>
              </a:rPr>
              <a:t> ∥ </a:t>
            </a:r>
            <a:r>
              <a:rPr lang="en-US" sz="1600" dirty="0">
                <a:highlight>
                  <a:srgbClr val="FFFF00"/>
                </a:highlight>
                <a:latin typeface="Consolas" panose="020B0609020204030204" pitchFamily="49" charset="0"/>
              </a:rPr>
              <a:t>12</a:t>
            </a:r>
          </a:p>
        </p:txBody>
      </p:sp>
      <p:sp>
        <p:nvSpPr>
          <p:cNvPr id="27" name="Freeform: Shape 26">
            <a:extLst>
              <a:ext uri="{FF2B5EF4-FFF2-40B4-BE49-F238E27FC236}">
                <a16:creationId xmlns:a16="http://schemas.microsoft.com/office/drawing/2014/main" id="{BD3F90ED-8EB3-5B77-16AC-5B1ECE988CC4}"/>
              </a:ext>
            </a:extLst>
          </p:cNvPr>
          <p:cNvSpPr/>
          <p:nvPr/>
        </p:nvSpPr>
        <p:spPr>
          <a:xfrm>
            <a:off x="7768420" y="3967702"/>
            <a:ext cx="786159" cy="1733384"/>
          </a:xfrm>
          <a:custGeom>
            <a:avLst/>
            <a:gdLst>
              <a:gd name="connsiteX0" fmla="*/ 0 w 786159"/>
              <a:gd name="connsiteY0" fmla="*/ 0 h 1836751"/>
              <a:gd name="connsiteX1" fmla="*/ 783203 w 786159"/>
              <a:gd name="connsiteY1" fmla="*/ 508883 h 1836751"/>
              <a:gd name="connsiteX2" fmla="*/ 250466 w 786159"/>
              <a:gd name="connsiteY2" fmla="*/ 1836751 h 1836751"/>
            </a:gdLst>
            <a:ahLst/>
            <a:cxnLst>
              <a:cxn ang="0">
                <a:pos x="connsiteX0" y="connsiteY0"/>
              </a:cxn>
              <a:cxn ang="0">
                <a:pos x="connsiteX1" y="connsiteY1"/>
              </a:cxn>
              <a:cxn ang="0">
                <a:pos x="connsiteX2" y="connsiteY2"/>
              </a:cxn>
            </a:cxnLst>
            <a:rect l="l" t="t" r="r" b="b"/>
            <a:pathLst>
              <a:path w="786159" h="1836751">
                <a:moveTo>
                  <a:pt x="0" y="0"/>
                </a:moveTo>
                <a:cubicBezTo>
                  <a:pt x="370729" y="101379"/>
                  <a:pt x="741459" y="202758"/>
                  <a:pt x="783203" y="508883"/>
                </a:cubicBezTo>
                <a:cubicBezTo>
                  <a:pt x="824947" y="815008"/>
                  <a:pt x="413468" y="1629355"/>
                  <a:pt x="250466" y="1836751"/>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4F912EF-455C-28EC-3308-DC6395FBC316}"/>
              </a:ext>
            </a:extLst>
          </p:cNvPr>
          <p:cNvSpPr/>
          <p:nvPr/>
        </p:nvSpPr>
        <p:spPr>
          <a:xfrm>
            <a:off x="7912871" y="3953653"/>
            <a:ext cx="786159" cy="1733384"/>
          </a:xfrm>
          <a:custGeom>
            <a:avLst/>
            <a:gdLst>
              <a:gd name="connsiteX0" fmla="*/ 0 w 786159"/>
              <a:gd name="connsiteY0" fmla="*/ 0 h 1836751"/>
              <a:gd name="connsiteX1" fmla="*/ 783203 w 786159"/>
              <a:gd name="connsiteY1" fmla="*/ 508883 h 1836751"/>
              <a:gd name="connsiteX2" fmla="*/ 250466 w 786159"/>
              <a:gd name="connsiteY2" fmla="*/ 1836751 h 1836751"/>
            </a:gdLst>
            <a:ahLst/>
            <a:cxnLst>
              <a:cxn ang="0">
                <a:pos x="connsiteX0" y="connsiteY0"/>
              </a:cxn>
              <a:cxn ang="0">
                <a:pos x="connsiteX1" y="connsiteY1"/>
              </a:cxn>
              <a:cxn ang="0">
                <a:pos x="connsiteX2" y="connsiteY2"/>
              </a:cxn>
            </a:cxnLst>
            <a:rect l="l" t="t" r="r" b="b"/>
            <a:pathLst>
              <a:path w="786159" h="1836751">
                <a:moveTo>
                  <a:pt x="0" y="0"/>
                </a:moveTo>
                <a:cubicBezTo>
                  <a:pt x="370729" y="101379"/>
                  <a:pt x="741459" y="202758"/>
                  <a:pt x="783203" y="508883"/>
                </a:cubicBezTo>
                <a:cubicBezTo>
                  <a:pt x="824947" y="815008"/>
                  <a:pt x="413468" y="1629355"/>
                  <a:pt x="250466" y="1836751"/>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D5A48CE-F3A0-97E1-CC03-BB6138D98747}"/>
              </a:ext>
            </a:extLst>
          </p:cNvPr>
          <p:cNvSpPr/>
          <p:nvPr/>
        </p:nvSpPr>
        <p:spPr>
          <a:xfrm>
            <a:off x="3411985" y="913562"/>
            <a:ext cx="3528663" cy="2458823"/>
          </a:xfrm>
          <a:custGeom>
            <a:avLst/>
            <a:gdLst>
              <a:gd name="connsiteX0" fmla="*/ 0 w 3868309"/>
              <a:gd name="connsiteY0" fmla="*/ 2497159 h 2497159"/>
              <a:gd name="connsiteX1" fmla="*/ 548640 w 3868309"/>
              <a:gd name="connsiteY1" fmla="*/ 2059838 h 2497159"/>
              <a:gd name="connsiteX2" fmla="*/ 779227 w 3868309"/>
              <a:gd name="connsiteY2" fmla="*/ 346332 h 2497159"/>
              <a:gd name="connsiteX3" fmla="*/ 3005593 w 3868309"/>
              <a:gd name="connsiteY3" fmla="*/ 450 h 2497159"/>
              <a:gd name="connsiteX4" fmla="*/ 3868309 w 3868309"/>
              <a:gd name="connsiteY4" fmla="*/ 366210 h 2497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309" h="2497159">
                <a:moveTo>
                  <a:pt x="0" y="2497159"/>
                </a:moveTo>
                <a:cubicBezTo>
                  <a:pt x="209384" y="2457734"/>
                  <a:pt x="418769" y="2418309"/>
                  <a:pt x="548640" y="2059838"/>
                </a:cubicBezTo>
                <a:cubicBezTo>
                  <a:pt x="678511" y="1701367"/>
                  <a:pt x="369735" y="689563"/>
                  <a:pt x="779227" y="346332"/>
                </a:cubicBezTo>
                <a:cubicBezTo>
                  <a:pt x="1188719" y="3101"/>
                  <a:pt x="2490746" y="-2863"/>
                  <a:pt x="3005593" y="450"/>
                </a:cubicBezTo>
                <a:cubicBezTo>
                  <a:pt x="3520440" y="3763"/>
                  <a:pt x="3694374" y="184986"/>
                  <a:pt x="3868309" y="366210"/>
                </a:cubicBezTo>
              </a:path>
            </a:pathLst>
          </a:custGeom>
          <a:noFill/>
          <a:ln w="28575">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A45481-4AD3-6BB0-5C5E-3C7C28C30A94}"/>
              </a:ext>
            </a:extLst>
          </p:cNvPr>
          <p:cNvSpPr/>
          <p:nvPr/>
        </p:nvSpPr>
        <p:spPr>
          <a:xfrm>
            <a:off x="7422698" y="5698497"/>
            <a:ext cx="1341120" cy="3768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False alarm!</a:t>
            </a:r>
          </a:p>
        </p:txBody>
      </p:sp>
    </p:spTree>
    <p:extLst>
      <p:ext uri="{BB962C8B-B14F-4D97-AF65-F5344CB8AC3E}">
        <p14:creationId xmlns:p14="http://schemas.microsoft.com/office/powerpoint/2010/main" val="1427968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10231</TotalTime>
  <Words>3046</Words>
  <Application>Microsoft Office PowerPoint</Application>
  <PresentationFormat>On-screen Show (4:3)</PresentationFormat>
  <Paragraphs>478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Yujiang Gui</dc:creator>
  <cp:lastModifiedBy>Yujiang Gui</cp:lastModifiedBy>
  <cp:revision>99</cp:revision>
  <dcterms:created xsi:type="dcterms:W3CDTF">2023-09-02T13:32:49Z</dcterms:created>
  <dcterms:modified xsi:type="dcterms:W3CDTF">2023-09-12T10:17:24Z</dcterms:modified>
</cp:coreProperties>
</file>