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D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99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0DE2E-D62F-6981-3113-9FA37C090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372FA0-3A18-257A-4143-5F1BD2911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C42B8-7A6C-3039-243B-9680B3CDA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8068-3E9A-4840-8A11-5EFB36558DE6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D76AA-A584-195D-9293-7195EF21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C446C-B484-7A1B-E7A0-CBCC3504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73DD-2766-4A40-9FDC-A45D2EDAF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051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F8C2A-4CA3-6826-39CD-D767750C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9A45EE-37D1-A5A6-8F40-776F7CDB3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1F8AD9-ECFE-48E0-CA87-4FDBBD16C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8068-3E9A-4840-8A11-5EFB36558DE6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199241-D2CB-4C45-F806-697C6946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B3A683-754A-4C9B-E826-4362D247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73DD-2766-4A40-9FDC-A45D2EDAF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38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BF9DF7-50FD-5A79-D50A-022E95D1E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2E9497-FCFE-E738-A105-C679E85B7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DA2BB-D258-FE2D-4F60-4FDED743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8068-3E9A-4840-8A11-5EFB36558DE6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A80275-5549-79D1-C897-77D210E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630B5D-A27F-9A4E-1EB1-E0142152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73DD-2766-4A40-9FDC-A45D2EDAF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27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09B7E-AFC8-7BB8-15D1-FD37B0BA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28BA9A-F476-535A-ABCF-5FD9336A6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9AB045-AA79-737F-C786-99604B4A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8068-3E9A-4840-8A11-5EFB36558DE6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FD3169-C7CF-5349-AAC7-2625EB656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3C6330-C32E-726D-E0F9-51A7D6DB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73DD-2766-4A40-9FDC-A45D2EDAF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28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1EFAB-6A9B-4DD4-840B-74EF5DF1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88187D-08C4-C3E7-40A3-F8604DC05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EB1E5-96BF-4286-3B95-59DEA71D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8068-3E9A-4840-8A11-5EFB36558DE6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68A83-5400-BA55-7586-6A007B5C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E9F4B9-E7DE-8890-7C78-DEEE1CE9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73DD-2766-4A40-9FDC-A45D2EDAF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57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C9369-31EF-F6A2-61CD-BDCE80B2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7433D1-4BB8-C107-CB18-64B6886A5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B29270-169A-311A-6CA3-B7AED5C92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3B61EA-1E3A-CFDD-30F3-1D7B170D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8068-3E9A-4840-8A11-5EFB36558DE6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1C1B0C-2284-FFF4-C526-37A04EF8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EB58EC-0FE7-6E44-3FF3-750AC51D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73DD-2766-4A40-9FDC-A45D2EDAF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8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6B839-D5FE-7391-8958-F842E955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DF4296-72A2-BB58-310D-E2EDD8977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743374-2049-6C14-982E-0E5A112B7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9FE1EF-576C-0884-47BD-C54DB7FC5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EE941D-8E91-F1FB-2985-B3AE106AB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FD1AF8-207C-200D-E3E7-F58BB925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8068-3E9A-4840-8A11-5EFB36558DE6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439ED6-0AAC-7E6D-BA3E-6A84AF2B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5E21AF-AEC7-6DB9-DEE5-CD321067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73DD-2766-4A40-9FDC-A45D2EDAF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32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D0E46-2B25-5968-A749-0AE4866C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CEEF2A-0F6C-9589-B13B-6DBA23A2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8068-3E9A-4840-8A11-5EFB36558DE6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616EDE-99D4-7C00-1D01-3B7D44BE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455942-4305-A2D9-2722-E4897609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73DD-2766-4A40-9FDC-A45D2EDAF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16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8F81B9-7D8C-0D37-ABC2-96FA1F433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8068-3E9A-4840-8A11-5EFB36558DE6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A3ECC2-34C6-2075-43A2-CB36F238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E1892B-0A42-4412-90C9-D8720ABC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73DD-2766-4A40-9FDC-A45D2EDAF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61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D3F58-1880-7B77-6F2E-02885CB7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D00E80-5FDC-84DF-8C0B-325A5B0BE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ECE33B-AE52-0DE0-3163-4FE50011A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8B41F9-25EA-9FD4-6ADC-E1DA848AF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8068-3E9A-4840-8A11-5EFB36558DE6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C9AE61-7786-C2F5-7D2B-06F7E1D9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03429A-C1FA-0E0F-9AAE-B1C10445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73DD-2766-4A40-9FDC-A45D2EDAF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3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E5A4D-524C-B241-1C65-A481FB587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3F311C-5F7E-5CF6-19B9-E8E6B1C36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F6BE13-4448-0B6C-AA5B-FBABC6D2A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4774C7-8D8F-8A25-9E1D-50F74397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8068-3E9A-4840-8A11-5EFB36558DE6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1CC5C-C918-28E0-8F38-4ED3FB63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74EC0C-E18C-AB41-5B55-70225721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73DD-2766-4A40-9FDC-A45D2EDAF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05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4E9FC8-39D0-18F9-C2CA-CD868BA4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670830-96CD-AACC-9734-CC9F42326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826F0-2B28-D770-B11F-FA5393D02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A8068-3E9A-4840-8A11-5EFB36558DE6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473B1-573B-3419-1368-EB5857F76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CED3E1-5059-8AD3-9650-75359642B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973DD-2766-4A40-9FDC-A45D2EDAF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53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EF4BDB-DBB9-5BC2-8C43-D3EB2C3FD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87" y="614561"/>
            <a:ext cx="6725589" cy="443927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E510829-5779-76EA-712F-80C7651E5E38}"/>
              </a:ext>
            </a:extLst>
          </p:cNvPr>
          <p:cNvSpPr/>
          <p:nvPr/>
        </p:nvSpPr>
        <p:spPr>
          <a:xfrm>
            <a:off x="1543051" y="1228725"/>
            <a:ext cx="1690688" cy="231328"/>
          </a:xfrm>
          <a:prstGeom prst="rect">
            <a:avLst/>
          </a:prstGeom>
          <a:solidFill>
            <a:srgbClr val="E8DE2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C857B6-BD8E-2D89-E697-80FDB84AAFCF}"/>
              </a:ext>
            </a:extLst>
          </p:cNvPr>
          <p:cNvSpPr/>
          <p:nvPr/>
        </p:nvSpPr>
        <p:spPr>
          <a:xfrm>
            <a:off x="1543051" y="1952629"/>
            <a:ext cx="1690688" cy="231328"/>
          </a:xfrm>
          <a:prstGeom prst="rect">
            <a:avLst/>
          </a:prstGeom>
          <a:solidFill>
            <a:srgbClr val="E8DE2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14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787F545-87C4-E29F-6F23-D1E8C38C6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79" y="533400"/>
            <a:ext cx="11231842" cy="511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8F981FC-3AF8-3DF6-AB0E-7D153DEBD1E8}"/>
              </a:ext>
            </a:extLst>
          </p:cNvPr>
          <p:cNvSpPr/>
          <p:nvPr/>
        </p:nvSpPr>
        <p:spPr>
          <a:xfrm>
            <a:off x="8591550" y="2710819"/>
            <a:ext cx="1797369" cy="231328"/>
          </a:xfrm>
          <a:prstGeom prst="rect">
            <a:avLst/>
          </a:prstGeom>
          <a:solidFill>
            <a:srgbClr val="E8DE2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79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C9D0BC6-B0EF-39D3-09E4-E4DD3C2D1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69" y="1185725"/>
            <a:ext cx="6535062" cy="19719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F986426-B5D3-2B62-3C31-7A4CD7AC8054}"/>
              </a:ext>
            </a:extLst>
          </p:cNvPr>
          <p:cNvSpPr/>
          <p:nvPr/>
        </p:nvSpPr>
        <p:spPr>
          <a:xfrm>
            <a:off x="3625851" y="2171700"/>
            <a:ext cx="323850" cy="231328"/>
          </a:xfrm>
          <a:prstGeom prst="rect">
            <a:avLst/>
          </a:prstGeom>
          <a:solidFill>
            <a:srgbClr val="E8DE2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D80CCA-2C15-0429-7322-C3E51FD7A11E}"/>
              </a:ext>
            </a:extLst>
          </p:cNvPr>
          <p:cNvSpPr/>
          <p:nvPr/>
        </p:nvSpPr>
        <p:spPr>
          <a:xfrm>
            <a:off x="3625851" y="2549023"/>
            <a:ext cx="323850" cy="231328"/>
          </a:xfrm>
          <a:prstGeom prst="rect">
            <a:avLst/>
          </a:prstGeom>
          <a:solidFill>
            <a:srgbClr val="E8DE2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529368-2FBC-7FAD-A22B-DA4C0B7812A3}"/>
                  </a:ext>
                </a:extLst>
              </p:cNvPr>
              <p:cNvSpPr txBox="1"/>
              <p:nvPr/>
            </p:nvSpPr>
            <p:spPr>
              <a:xfrm>
                <a:off x="2940050" y="2926346"/>
                <a:ext cx="5557419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𝑀𝐻𝑧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𝑃𝑟𝑒𝑠𝑐𝑎𝑒𝑟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199+1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𝐶𝑜𝑢𝑛𝑡𝑒𝑟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𝑃𝑒𝑟𝑖𝑜𝑑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999+1)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𝐾𝐻𝑧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529368-2FBC-7FAD-A22B-DA4C0B781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050" y="2926346"/>
                <a:ext cx="5557419" cy="5695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831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1F12689-520D-A2B1-39C2-EEAC9D379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63" y="547254"/>
            <a:ext cx="332422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265162E-62B3-99F9-A406-AF3B93BC7132}"/>
              </a:ext>
            </a:extLst>
          </p:cNvPr>
          <p:cNvSpPr/>
          <p:nvPr/>
        </p:nvSpPr>
        <p:spPr>
          <a:xfrm>
            <a:off x="1310640" y="960120"/>
            <a:ext cx="1036320" cy="2362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DABA2E5-2FBD-402C-856F-95433653555E}"/>
              </a:ext>
            </a:extLst>
          </p:cNvPr>
          <p:cNvSpPr/>
          <p:nvPr/>
        </p:nvSpPr>
        <p:spPr>
          <a:xfrm>
            <a:off x="5875020" y="929640"/>
            <a:ext cx="3520440" cy="3032760"/>
          </a:xfrm>
          <a:prstGeom prst="roundRect">
            <a:avLst>
              <a:gd name="adj" fmla="val 136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2DE9E5-915D-B628-5571-B440317347B1}"/>
              </a:ext>
            </a:extLst>
          </p:cNvPr>
          <p:cNvSpPr txBox="1"/>
          <p:nvPr/>
        </p:nvSpPr>
        <p:spPr>
          <a:xfrm>
            <a:off x="6004560" y="1011674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Whale Mk1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A34F9CB-CC18-E86A-3927-69F33C53CC13}"/>
              </a:ext>
            </a:extLst>
          </p:cNvPr>
          <p:cNvSpPr/>
          <p:nvPr/>
        </p:nvSpPr>
        <p:spPr>
          <a:xfrm>
            <a:off x="7007906" y="1474232"/>
            <a:ext cx="1249680" cy="670560"/>
          </a:xfrm>
          <a:prstGeom prst="roundRect">
            <a:avLst>
              <a:gd name="adj" fmla="val 136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Common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CCC31EE-CB9C-09E0-B106-7AA7C6F4C4F9}"/>
              </a:ext>
            </a:extLst>
          </p:cNvPr>
          <p:cNvSpPr/>
          <p:nvPr/>
        </p:nvSpPr>
        <p:spPr>
          <a:xfrm>
            <a:off x="6128974" y="2680854"/>
            <a:ext cx="1249680" cy="670560"/>
          </a:xfrm>
          <a:prstGeom prst="roundRect">
            <a:avLst>
              <a:gd name="adj" fmla="val 136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Cortex-M4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C3F25C5-7E9F-8EEB-34BC-6883345B5A90}"/>
              </a:ext>
            </a:extLst>
          </p:cNvPr>
          <p:cNvSpPr/>
          <p:nvPr/>
        </p:nvSpPr>
        <p:spPr>
          <a:xfrm>
            <a:off x="7894320" y="2680854"/>
            <a:ext cx="1249680" cy="670560"/>
          </a:xfrm>
          <a:prstGeom prst="roundRect">
            <a:avLst>
              <a:gd name="adj" fmla="val 136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Coretex-M7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4CDB52-60FF-0EFA-2B8E-6B8CD470696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6753814" y="2144792"/>
            <a:ext cx="878932" cy="53606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4D70EE-EE94-6F37-03D6-53506BA5114E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7632746" y="2144792"/>
            <a:ext cx="886414" cy="53606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3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6D273EF-5DF8-011E-E28A-CE97CB72B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006" y="328133"/>
            <a:ext cx="2229161" cy="3810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C29188-7F39-A288-67DB-E7648371F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600" y="1120131"/>
            <a:ext cx="4296375" cy="1524213"/>
          </a:xfrm>
          <a:prstGeom prst="rect">
            <a:avLst/>
          </a:prstGeom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8105B66A-752F-1260-1FAC-42E8E12E07A2}"/>
              </a:ext>
            </a:extLst>
          </p:cNvPr>
          <p:cNvSpPr/>
          <p:nvPr/>
        </p:nvSpPr>
        <p:spPr>
          <a:xfrm>
            <a:off x="6669492" y="5162274"/>
            <a:ext cx="5302413" cy="1533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4ADAFC85-2081-59A7-F168-24957911490E}"/>
              </a:ext>
            </a:extLst>
          </p:cNvPr>
          <p:cNvCxnSpPr>
            <a:stCxn id="5" idx="2"/>
            <a:endCxn id="7" idx="1"/>
          </p:cNvCxnSpPr>
          <p:nvPr/>
        </p:nvCxnSpPr>
        <p:spPr>
          <a:xfrm rot="16200000" flipH="1">
            <a:off x="6628567" y="998205"/>
            <a:ext cx="1173052" cy="595013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B84340C-DCF0-BFCC-24B9-868A65D7B71A}"/>
              </a:ext>
            </a:extLst>
          </p:cNvPr>
          <p:cNvSpPr/>
          <p:nvPr/>
        </p:nvSpPr>
        <p:spPr>
          <a:xfrm>
            <a:off x="6744676" y="5708078"/>
            <a:ext cx="1249680" cy="465026"/>
          </a:xfrm>
          <a:prstGeom prst="roundRect">
            <a:avLst>
              <a:gd name="adj" fmla="val 136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Function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DFF7678-CE41-247F-94CA-8A496CCC08F3}"/>
              </a:ext>
            </a:extLst>
          </p:cNvPr>
          <p:cNvSpPr/>
          <p:nvPr/>
        </p:nvSpPr>
        <p:spPr>
          <a:xfrm>
            <a:off x="6744676" y="5235478"/>
            <a:ext cx="1249680" cy="381053"/>
          </a:xfrm>
          <a:prstGeom prst="roundRect">
            <a:avLst>
              <a:gd name="adj" fmla="val 136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Start Tick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ADD5056-60A6-48EE-4557-238DDB02E7AF}"/>
              </a:ext>
            </a:extLst>
          </p:cNvPr>
          <p:cNvSpPr/>
          <p:nvPr/>
        </p:nvSpPr>
        <p:spPr>
          <a:xfrm>
            <a:off x="6738005" y="6265085"/>
            <a:ext cx="1249680" cy="381053"/>
          </a:xfrm>
          <a:prstGeom prst="roundRect">
            <a:avLst>
              <a:gd name="adj" fmla="val 136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End Tick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F9257D8-AE67-0055-7469-A0FF4D304360}"/>
              </a:ext>
            </a:extLst>
          </p:cNvPr>
          <p:cNvCxnSpPr>
            <a:stCxn id="34" idx="3"/>
            <a:endCxn id="16" idx="3"/>
          </p:cNvCxnSpPr>
          <p:nvPr/>
        </p:nvCxnSpPr>
        <p:spPr>
          <a:xfrm flipH="1">
            <a:off x="7987685" y="5426005"/>
            <a:ext cx="6671" cy="1029607"/>
          </a:xfrm>
          <a:prstGeom prst="bentConnector3">
            <a:avLst>
              <a:gd name="adj1" fmla="val -3426773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EDE89B6-B377-BDC0-A4B5-1871D7365417}"/>
              </a:ext>
            </a:extLst>
          </p:cNvPr>
          <p:cNvCxnSpPr>
            <a:cxnSpLocks/>
          </p:cNvCxnSpPr>
          <p:nvPr/>
        </p:nvCxnSpPr>
        <p:spPr>
          <a:xfrm>
            <a:off x="8238534" y="5911847"/>
            <a:ext cx="66727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5A4709C-793E-FBC3-E9D3-D8B00A63041C}"/>
              </a:ext>
            </a:extLst>
          </p:cNvPr>
          <p:cNvSpPr txBox="1"/>
          <p:nvPr/>
        </p:nvSpPr>
        <p:spPr>
          <a:xfrm>
            <a:off x="8905809" y="5727181"/>
            <a:ext cx="306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 Tick – Start Tick = x us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08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그림 86">
            <a:extLst>
              <a:ext uri="{FF2B5EF4-FFF2-40B4-BE49-F238E27FC236}">
                <a16:creationId xmlns:a16="http://schemas.microsoft.com/office/drawing/2014/main" id="{630A9A0C-4FBD-3A19-1EFE-3C3AF8796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86" y="377392"/>
            <a:ext cx="5328366" cy="1542422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D2AEB3F3-0A30-6D0E-5934-BB21B2084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86" y="529792"/>
            <a:ext cx="5328366" cy="1542422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ABF7852-FE7C-B869-02CB-32BF6225D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86" y="682192"/>
            <a:ext cx="5328366" cy="1542422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5F32FBE1-B707-3AA3-599B-B17A57AB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86" y="834592"/>
            <a:ext cx="5328366" cy="1542422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FF070B88-F794-946E-DBC2-915509313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86" y="986992"/>
            <a:ext cx="5328366" cy="1542422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07E46043-EE7E-E4B9-16D6-66702FE09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186" y="1139392"/>
            <a:ext cx="5328366" cy="1542422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13BA598C-973D-0009-D899-30B33326A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586" y="1291792"/>
            <a:ext cx="5328366" cy="1542422"/>
          </a:xfrm>
          <a:prstGeom prst="rect">
            <a:avLst/>
          </a:prstGeom>
        </p:spPr>
      </p:pic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6F36DE24-478B-11E3-5844-F52163DF2448}"/>
              </a:ext>
            </a:extLst>
          </p:cNvPr>
          <p:cNvSpPr/>
          <p:nvPr/>
        </p:nvSpPr>
        <p:spPr>
          <a:xfrm>
            <a:off x="6960093" y="377392"/>
            <a:ext cx="124288" cy="2456822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E1FC2D-B322-68F0-4921-6AA84CD23AA6}"/>
              </a:ext>
            </a:extLst>
          </p:cNvPr>
          <p:cNvSpPr txBox="1"/>
          <p:nvPr/>
        </p:nvSpPr>
        <p:spPr>
          <a:xfrm>
            <a:off x="7185443" y="1421137"/>
            <a:ext cx="3789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∑(Function Exe Time) / 1000 * 100</a:t>
            </a:r>
          </a:p>
          <a:p>
            <a:r>
              <a:rPr lang="en-US" altLang="ko-KR" dirty="0"/>
              <a:t>= CPU Load [%]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801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36</Words>
  <Application>Microsoft Office PowerPoint</Application>
  <PresentationFormat>와이드스크린</PresentationFormat>
  <Paragraphs>11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Dongjin Jeon</dc:creator>
  <cp:lastModifiedBy>Dongjin Jeon</cp:lastModifiedBy>
  <cp:revision>2</cp:revision>
  <dcterms:created xsi:type="dcterms:W3CDTF">2024-10-08T16:22:37Z</dcterms:created>
  <dcterms:modified xsi:type="dcterms:W3CDTF">2024-10-21T15:04:07Z</dcterms:modified>
</cp:coreProperties>
</file>