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8A1A3-4A54-D382-8CF3-C9A915165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9AF18C-A62A-3CE4-57AB-214739E7C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0CF16C-39D2-11A4-21FF-366CF7DAD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2EA8-2808-4124-BDF2-DC3566B11B51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C1361-46E2-CDCB-6D66-5A0F21910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A9AB1B-CF67-E7F0-CE0A-A00146E0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997FD-0A7B-4449-9BBA-0CC06AF57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96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00361-4620-F126-B543-73D95580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DC0786-9641-FB2C-3C3F-E69980650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6E8EF-131D-20ED-02EB-E1652F864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2EA8-2808-4124-BDF2-DC3566B11B51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8EFD33-D6AA-38A8-AB41-4A089ACE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F9EC81-2C12-9EC6-7CB7-494CA2C3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997FD-0A7B-4449-9BBA-0CC06AF57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78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045A5C-A6EA-7158-D184-146F1798E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F5925A-2BD6-9DEC-2CC8-52ADC4879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50765-379B-2E0E-3964-1BE4214B9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2EA8-2808-4124-BDF2-DC3566B11B51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F7CD3-E77E-7A4B-E413-6F73664F6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D72EE-ADF0-94DF-1B4C-05DEC377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997FD-0A7B-4449-9BBA-0CC06AF57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78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2B00B-E19B-0E9F-E5A4-9C9D4E79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716603-B49B-3B3A-B6FB-E469A2D57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660C4-9F6F-5A07-8EB9-7FD3924B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2EA8-2808-4124-BDF2-DC3566B11B51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959E0C-C093-927F-7068-74ED68D7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7BD1-929A-88C8-9E2D-E22051AD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997FD-0A7B-4449-9BBA-0CC06AF57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62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89C5E-1432-99E0-990B-6CC840552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FED829-C052-544E-EDCD-177A5D9A3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178F97-D114-2FC4-6E14-375F3EC14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2EA8-2808-4124-BDF2-DC3566B11B51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94297E-F25D-520F-8AB7-44C3BE73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B4C5D-FD0C-F3E0-B2FA-5145590C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997FD-0A7B-4449-9BBA-0CC06AF57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67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62018-DBAC-0481-4B95-2957B9B3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302F1E-4950-1548-62EC-BD2651091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3A2023-EF4C-A7EA-AB7D-102C6021E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0CEE27-02CB-88A6-11C3-F8FC3887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2EA8-2808-4124-BDF2-DC3566B11B51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56D27-8F18-86F0-FB32-3692966F3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25DAF5-9C03-94D5-EB62-A9A0028D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997FD-0A7B-4449-9BBA-0CC06AF57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185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6A681-51F9-FDE7-9C3A-80276B295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FA63A-65FF-F985-BD14-0485E5B89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7AB785-37C8-A310-236A-5EDE1D2EA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81B2A7-89F1-046E-4A01-1525980B4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7758C3-4E8C-867E-74F9-D7DC1D2B0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B859AE-F9B1-DB9C-891E-4BE8A6A1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2EA8-2808-4124-BDF2-DC3566B11B51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B36FD6-7663-7C48-3C66-3C9FC650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42654E-859B-D08E-576A-8A73358D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997FD-0A7B-4449-9BBA-0CC06AF57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25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D45FE-E587-4880-70A8-E54F10EE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C5AAFD-EB73-BDEA-BFF3-37DD9845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2EA8-2808-4124-BDF2-DC3566B11B51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BA706C-8926-029A-1091-01354554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330604-0E1F-098E-5683-46C073466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997FD-0A7B-4449-9BBA-0CC06AF57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91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874AB6-0BD4-6D8D-717A-7994BBAA4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2EA8-2808-4124-BDF2-DC3566B11B51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35D0E8-82DB-012C-C28D-F516DC24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C68CD1-1C71-9F54-11E4-034B9E82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997FD-0A7B-4449-9BBA-0CC06AF57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56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0ECA4-34E7-7961-FE9D-AA17E5CE6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7729D-91EF-6F59-79FA-82F39DC6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C7C1EB-F6C4-430D-4A7A-7FB4EDC27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A03512-D291-DDB1-26EC-D187685A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2EA8-2808-4124-BDF2-DC3566B11B51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450E56-8C8E-47E1-7FFE-A93C518C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35C3E6-3E25-D861-3A18-2EA81BEA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997FD-0A7B-4449-9BBA-0CC06AF57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244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D5423-AB60-B5FC-D28D-B4ED1B279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27EF03-5493-8098-ECFB-9D8A4C0B8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0075D9-F438-C863-AD38-F73E7077B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F9D127-9FAC-2331-F1EF-8AFA78F4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2EA8-2808-4124-BDF2-DC3566B11B51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9830C6-454B-3FF8-186B-9C9CBC1E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AA82EF-55E3-636E-B930-3F6DCBEC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997FD-0A7B-4449-9BBA-0CC06AF57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6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BA4485-DABA-A66E-1C1A-2B04BEB64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31DAB3-0610-86CA-8FA9-6F65A5076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BDCC45-3DDE-A14E-B0E7-8FEDFC752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52EA8-2808-4124-BDF2-DC3566B11B51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70D20-718F-7A30-EAE8-30AA5755C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1937D9-7C40-936D-7F8C-E21F4C68F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997FD-0A7B-4449-9BBA-0CC06AF57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24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24735B37-FE7D-A3B2-06B3-7303570CBD36}"/>
              </a:ext>
            </a:extLst>
          </p:cNvPr>
          <p:cNvGrpSpPr/>
          <p:nvPr/>
        </p:nvGrpSpPr>
        <p:grpSpPr>
          <a:xfrm>
            <a:off x="2373735" y="725998"/>
            <a:ext cx="7612310" cy="4785220"/>
            <a:chOff x="2373735" y="725998"/>
            <a:chExt cx="7612310" cy="478522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B024AAA-E424-6DC5-9808-473907F7B8DB}"/>
                </a:ext>
              </a:extLst>
            </p:cNvPr>
            <p:cNvSpPr/>
            <p:nvPr/>
          </p:nvSpPr>
          <p:spPr>
            <a:xfrm>
              <a:off x="2721179" y="1090570"/>
              <a:ext cx="7264866" cy="44206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94C30E2F-B1C6-BDD5-8B76-55E9171246A7}"/>
                </a:ext>
              </a:extLst>
            </p:cNvPr>
            <p:cNvSpPr/>
            <p:nvPr/>
          </p:nvSpPr>
          <p:spPr>
            <a:xfrm>
              <a:off x="3014795" y="4585632"/>
              <a:ext cx="6677637" cy="7214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Nucleo-F401RE Board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D432EA9-B570-63EA-D592-EEF85CF8E67B}"/>
                </a:ext>
              </a:extLst>
            </p:cNvPr>
            <p:cNvSpPr/>
            <p:nvPr/>
          </p:nvSpPr>
          <p:spPr>
            <a:xfrm>
              <a:off x="3014794" y="3749922"/>
              <a:ext cx="6677637" cy="72145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HAL Library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E6D1919D-7AF7-3CD6-B264-FB770AA88181}"/>
                </a:ext>
              </a:extLst>
            </p:cNvPr>
            <p:cNvSpPr/>
            <p:nvPr/>
          </p:nvSpPr>
          <p:spPr>
            <a:xfrm>
              <a:off x="3014793" y="2936147"/>
              <a:ext cx="1677800" cy="72145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Scheduler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176BD49-AEFA-C6A4-249D-DFD68CA7944C}"/>
                </a:ext>
              </a:extLst>
            </p:cNvPr>
            <p:cNvSpPr/>
            <p:nvPr/>
          </p:nvSpPr>
          <p:spPr>
            <a:xfrm>
              <a:off x="3014793" y="1242795"/>
              <a:ext cx="6677636" cy="72145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Application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13A3506-1A27-89CE-7342-EFB59F873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3735" y="725998"/>
              <a:ext cx="1282117" cy="1282117"/>
            </a:xfrm>
            <a:prstGeom prst="rect">
              <a:avLst/>
            </a:prstGeom>
          </p:spPr>
        </p:pic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D915F551-BAF8-5C94-349A-F6F3706FE450}"/>
                </a:ext>
              </a:extLst>
            </p:cNvPr>
            <p:cNvSpPr/>
            <p:nvPr/>
          </p:nvSpPr>
          <p:spPr>
            <a:xfrm>
              <a:off x="8014629" y="2078504"/>
              <a:ext cx="1677800" cy="72145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EHAL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A7759E83-35E1-C287-E0FA-FAA05CE1DA58}"/>
                </a:ext>
              </a:extLst>
            </p:cNvPr>
            <p:cNvSpPr/>
            <p:nvPr/>
          </p:nvSpPr>
          <p:spPr>
            <a:xfrm>
              <a:off x="8014629" y="2914213"/>
              <a:ext cx="1677800" cy="72145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Serial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A2EC1945-46DC-123F-0B8C-7F8041A402B4}"/>
                </a:ext>
              </a:extLst>
            </p:cNvPr>
            <p:cNvSpPr/>
            <p:nvPr/>
          </p:nvSpPr>
          <p:spPr>
            <a:xfrm>
              <a:off x="4822619" y="2936147"/>
              <a:ext cx="1677800" cy="72145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CRC (</a:t>
              </a:r>
              <a:r>
                <a:rPr lang="ko-KR" altLang="en-US" dirty="0" err="1">
                  <a:solidFill>
                    <a:schemeClr val="tx1"/>
                  </a:solidFill>
                </a:rPr>
                <a:t>공사중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924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 Dongjin</dc:creator>
  <cp:lastModifiedBy>Dongjin Jeon</cp:lastModifiedBy>
  <cp:revision>3</cp:revision>
  <dcterms:created xsi:type="dcterms:W3CDTF">2023-06-13T15:48:10Z</dcterms:created>
  <dcterms:modified xsi:type="dcterms:W3CDTF">2024-02-25T09:49:29Z</dcterms:modified>
</cp:coreProperties>
</file>