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7C52C80-D42B-49EA-953A-B3CEEAE1A5F8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사용자 기준" id="{7F29181B-4F6C-4709-AE1A-CEC504E3EC3D}">
          <p14:sldIdLst/>
        </p14:section>
        <p14:section name="개발자 기준" id="{FDB43DCF-7681-4694-A54B-58350ED8840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04" y="-1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8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7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1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7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2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6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BEF6-2804-4295-8F9C-90813FF46E85}" type="datetimeFigureOut">
              <a:rPr lang="ko-KR" altLang="en-US" smtClean="0"/>
              <a:t>2014. 4. 2.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4A48-600B-482D-A8C1-782FC405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1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959767"/>
            <a:ext cx="9144000" cy="972069"/>
          </a:xfrm>
        </p:spPr>
        <p:txBody>
          <a:bodyPr/>
          <a:lstStyle/>
          <a:p>
            <a:r>
              <a:rPr lang="en-US" altLang="ko-KR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RollingPuppy</a:t>
            </a:r>
            <a:r>
              <a:rPr lang="en-US" altLang="ko-KR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StoryBoard</a:t>
            </a:r>
            <a:endParaRPr lang="ko-KR" altLang="en-US" b="1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958" y="5366087"/>
            <a:ext cx="5414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i="1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RollingPuppy</a:t>
            </a:r>
            <a:r>
              <a:rPr lang="en-US" altLang="ko-KR" sz="2500" i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Team Project</a:t>
            </a:r>
            <a:endParaRPr lang="ko-KR" altLang="en-US" sz="2500" i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8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78541"/>
              </p:ext>
            </p:extLst>
          </p:nvPr>
        </p:nvGraphicFramePr>
        <p:xfrm>
          <a:off x="838200" y="1825625"/>
          <a:ext cx="10515600" cy="40741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수정 사유</a:t>
                      </a:r>
                      <a:endParaRPr lang="ko-KR" altLang="en-U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고친 사람</a:t>
                      </a:r>
                      <a:endParaRPr lang="ko-KR" altLang="en-U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날짜</a:t>
                      </a:r>
                      <a:endParaRPr lang="ko-KR" altLang="en-U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초안작성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이경민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2014.03.19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lingPuppy Mockup 0 - 로그인, 가입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lingPuppy Mockup 1 - 검색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2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lingPuppy Mockup 2 - 추천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2" y="0"/>
            <a:ext cx="11898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lingPuppy Mockup 3 - 채팅중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74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6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lingPuppy Mockup 4 - 관심장소 즐겨찾ᄀ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7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3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lingPuppy Mockup 5 - 점주 인증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2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2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</Words>
  <Application>Microsoft Macintosh PowerPoint</Application>
  <PresentationFormat>Custom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RollingPuppy StoryBoard</vt:lpstr>
      <vt:lpstr>문서이력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NextVideoService 스토리보드</dc:title>
  <dc:creator>Sunhyoup Lee</dc:creator>
  <cp:lastModifiedBy>Jung YoonSung</cp:lastModifiedBy>
  <cp:revision>17</cp:revision>
  <dcterms:created xsi:type="dcterms:W3CDTF">2014-01-15T04:25:32Z</dcterms:created>
  <dcterms:modified xsi:type="dcterms:W3CDTF">2014-04-02T11:27:57Z</dcterms:modified>
</cp:coreProperties>
</file>