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S. Nam" initials="PS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3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8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4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2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4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D1BD23-6E54-4D9D-AD88-A2813C73CC25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83" y="186566"/>
            <a:ext cx="1020931" cy="6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3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74563"/>
            <a:ext cx="6858000" cy="3047114"/>
          </a:xfrm>
        </p:spPr>
        <p:txBody>
          <a:bodyPr>
            <a:noAutofit/>
          </a:bodyPr>
          <a:lstStyle/>
          <a:p>
            <a:pPr algn="ctr"/>
            <a:r>
              <a:rPr lang="en-US" altLang="ko-KR" sz="70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en-US" altLang="ko-KR" sz="7000" b="1" dirty="0" err="1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vSwitch</a:t>
            </a:r>
            <a:r>
              <a:rPr lang="en-US" altLang="ko-KR" sz="70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0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70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70763" y="4828517"/>
            <a:ext cx="3699164" cy="832365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800" b="1" cap="none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2016.05.12</a:t>
            </a:r>
          </a:p>
          <a:p>
            <a:pPr algn="l">
              <a:lnSpc>
                <a:spcPct val="100000"/>
              </a:lnSpc>
            </a:pPr>
            <a:r>
              <a:rPr lang="ko-KR" altLang="en-US" sz="1800" b="1" cap="none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 성 식</a:t>
            </a:r>
            <a:r>
              <a:rPr lang="en-US" altLang="ko-KR" sz="1800" b="1" cap="none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(soninlight@gmail.com)</a:t>
            </a:r>
            <a:endParaRPr lang="ko-KR" altLang="en-US" sz="1800" b="1" cap="none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55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OVS(Open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vSwitch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8156" y="1845734"/>
            <a:ext cx="7238604" cy="4477876"/>
          </a:xfrm>
        </p:spPr>
        <p:txBody>
          <a:bodyPr>
            <a:noAutofit/>
          </a:bodyPr>
          <a:lstStyle/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가상 소프트웨어 스위치 </a:t>
            </a: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 Apache 2 License </a:t>
            </a: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네트워크를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추상화하여 동적으로 자원을 제어할 수 있음 </a:t>
            </a: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OpenFlow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지원하여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SDN Switch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 가능 </a:t>
            </a:r>
          </a:p>
          <a:p>
            <a:pPr marL="668846" lvl="1" indent="-285750">
              <a:lnSpc>
                <a:spcPct val="100000"/>
              </a:lnSpc>
              <a:buFont typeface="맑은 고딕" panose="020B0503020000020004" pitchFamily="50" charset="-127"/>
              <a:buChar char="☞"/>
              <a:tabLst>
                <a:tab pos="266700" algn="l"/>
              </a:tabLst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OVSDB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지원 </a:t>
            </a: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OVS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설정 값을 저장한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관리하기 위한 프로토콜 </a:t>
            </a: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터널링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지원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(GRE, VXLAN, IPsec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지원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NetFlow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sFlow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IPFIX, SPAN, RSPAN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스위치 기능 제공 </a:t>
            </a:r>
          </a:p>
          <a:p>
            <a:pPr marL="668846" lvl="1" indent="-285750">
              <a:lnSpc>
                <a:spcPct val="100000"/>
              </a:lnSpc>
              <a:buFont typeface="맑은 고딕" panose="020B0503020000020004" pitchFamily="50" charset="-127"/>
              <a:buChar char="☞"/>
              <a:tabLst>
                <a:tab pos="266700" algn="l"/>
              </a:tabLst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물리 서버에 위치한 가상 서버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(VM)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서로 연결 </a:t>
            </a: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2.5.0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2016/2/27)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7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2528"/>
              </p:ext>
            </p:extLst>
          </p:nvPr>
        </p:nvGraphicFramePr>
        <p:xfrm>
          <a:off x="1179617" y="1793174"/>
          <a:ext cx="6638833" cy="419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3" imgW="13879080" imgH="8774280" progId="Photoshop.Image.16">
                  <p:embed/>
                </p:oleObj>
              </mc:Choice>
              <mc:Fallback>
                <p:oleObj name="Image" r:id="rId3" imgW="13879080" imgH="87742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9617" y="1793174"/>
                        <a:ext cx="6638833" cy="4199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및 관리 툴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37776" y="4702629"/>
            <a:ext cx="1294409" cy="510640"/>
          </a:xfrm>
          <a:prstGeom prst="wedgeRoundRectCallout">
            <a:avLst>
              <a:gd name="adj1" fmla="val -56979"/>
              <a:gd name="adj2" fmla="val 19090"/>
              <a:gd name="adj3" fmla="val 16667"/>
            </a:avLst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OVS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커널모듈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619005" y="3087583"/>
            <a:ext cx="862939" cy="299853"/>
          </a:xfrm>
          <a:prstGeom prst="wedgeRoundRectCallout">
            <a:avLst>
              <a:gd name="adj1" fmla="val -5358"/>
              <a:gd name="adj2" fmla="val 99719"/>
              <a:gd name="adj3" fmla="val 16667"/>
            </a:avLst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OVS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데몬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949040" y="2320732"/>
            <a:ext cx="1339930" cy="411185"/>
          </a:xfrm>
          <a:prstGeom prst="wedgeRoundRectCallout">
            <a:avLst>
              <a:gd name="adj1" fmla="val 25220"/>
              <a:gd name="adj2" fmla="val 75335"/>
              <a:gd name="adj3" fmla="val 16667"/>
            </a:avLst>
          </a:prstGeom>
          <a:solidFill>
            <a:srgbClr val="EC5E5E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datapath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관리툴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42113" y="2115292"/>
            <a:ext cx="1475507" cy="479465"/>
          </a:xfrm>
          <a:prstGeom prst="wedgeRoundRectCallout">
            <a:avLst>
              <a:gd name="adj1" fmla="val -19586"/>
              <a:gd name="adj2" fmla="val 71560"/>
              <a:gd name="adj3" fmla="val 16667"/>
            </a:avLst>
          </a:prstGeom>
          <a:solidFill>
            <a:srgbClr val="EC5E5E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vSwitch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를 제어를 위한 경량화 된 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499033" y="2115291"/>
            <a:ext cx="1610822" cy="479465"/>
          </a:xfrm>
          <a:prstGeom prst="wedgeRoundRectCallout">
            <a:avLst>
              <a:gd name="adj1" fmla="val -19586"/>
              <a:gd name="adj2" fmla="val 71560"/>
              <a:gd name="adj3" fmla="val 16667"/>
            </a:avLst>
          </a:prstGeom>
          <a:solidFill>
            <a:srgbClr val="EC5E5E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ovsdb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-server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를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이용한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vswitch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 툴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49979" y="1692234"/>
            <a:ext cx="1562591" cy="400793"/>
          </a:xfrm>
          <a:prstGeom prst="wedgeRoundRectCallout">
            <a:avLst>
              <a:gd name="adj1" fmla="val 22243"/>
              <a:gd name="adj2" fmla="val 76485"/>
              <a:gd name="adj3" fmla="val 16667"/>
            </a:avLst>
          </a:prstGeom>
          <a:solidFill>
            <a:srgbClr val="EC5E5E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OpenFlow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이용한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OVS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 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737299" y="2110837"/>
            <a:ext cx="1226853" cy="479465"/>
          </a:xfrm>
          <a:prstGeom prst="wedgeRoundRectCallout">
            <a:avLst>
              <a:gd name="adj1" fmla="val -19586"/>
              <a:gd name="adj2" fmla="val 71560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ovsdb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-server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에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대한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CLI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제공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030652" y="2110837"/>
            <a:ext cx="1412768" cy="479465"/>
          </a:xfrm>
          <a:prstGeom prst="wedgeRoundRectCallout">
            <a:avLst>
              <a:gd name="adj1" fmla="val -19103"/>
              <a:gd name="adj2" fmla="val 72799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ovsdb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관리를 위한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CLI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제공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866409" y="2985900"/>
            <a:ext cx="1822862" cy="479465"/>
          </a:xfrm>
          <a:prstGeom prst="wedgeRoundRectCallout">
            <a:avLst>
              <a:gd name="adj1" fmla="val -19103"/>
              <a:gd name="adj2" fmla="val 60415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 smtClean="0">
                <a:solidFill>
                  <a:schemeClr val="bg1"/>
                </a:solidFill>
              </a:rPr>
              <a:t>ovsdb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를 관리하기 위한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RPC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인터페이스를 제공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OVS 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60913"/>
          </a:xfrm>
        </p:spPr>
        <p:txBody>
          <a:bodyPr numCol="2">
            <a:noAutofit/>
          </a:bodyPr>
          <a:lstStyle/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Visibility into inter-VM communication via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NetFlow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sFlow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(R), IPFIX, SPAN, RSPAN, and GRE-tunneled mirrors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LACP (IEEE 802.1AX-2008)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Standard 802.1Q VLAN model with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trunking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Multicast snooping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IETF Auto-Attach SPBM and rudimentary required LLDP support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BFD and 802.1ag link monitoring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STP (IEEE 802.1D-1998) and RSTP (IEEE 802.1D-2004)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Fine-grained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QoS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for HFSC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qdisc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 VM interface traffic policing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NIC bonding with source-MAC load balancing, active backup, and L4 hashing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OpenFlow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protocol support (including many extensions for virtualization)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IPv6 support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Multiple tunneling protocols (GRE, VXLAN, STT, and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Geneve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with IPsec support)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Remote configuration protocol with C and Python bindings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Kernel and user-space forwarding engine options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Multi-table forwarding pipeline with flow-caching engine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lvl="0" indent="-889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Forwarding layer abstraction to ease porting to new software and hardware platforms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</a:rPr>
              <a:t>Linux Bridge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128156" y="1845734"/>
            <a:ext cx="7238604" cy="4477876"/>
          </a:xfrm>
        </p:spPr>
        <p:txBody>
          <a:bodyPr>
            <a:noAutofit/>
          </a:bodyPr>
          <a:lstStyle/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ko-KR" dirty="0"/>
              <a:t>Simple forwarding </a:t>
            </a:r>
            <a:endParaRPr lang="en-US" altLang="ko-KR" dirty="0" smtClean="0"/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ko-KR" dirty="0" smtClean="0"/>
              <a:t>Matches </a:t>
            </a:r>
            <a:r>
              <a:rPr lang="en-US" altLang="ko-KR" dirty="0"/>
              <a:t>destination MAC address and </a:t>
            </a:r>
            <a:r>
              <a:rPr lang="en-US" altLang="ko-KR" dirty="0" smtClean="0"/>
              <a:t>forwards</a:t>
            </a: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ko-KR" dirty="0" smtClean="0"/>
              <a:t>Packet </a:t>
            </a:r>
            <a:r>
              <a:rPr lang="en-US" altLang="ko-KR" dirty="0"/>
              <a:t>never leaves kernel </a:t>
            </a:r>
            <a:endParaRPr lang="en-US" altLang="ko-KR" dirty="0" smtClean="0"/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488" indent="17621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09" y="3290259"/>
            <a:ext cx="3722552" cy="25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4109" y="1748812"/>
            <a:ext cx="7455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600" b="1" dirty="0" smtClean="0">
                <a:solidFill>
                  <a:schemeClr val="accent2">
                    <a:lumMod val="50000"/>
                  </a:schemeClr>
                </a:solidFill>
              </a:rPr>
              <a:t>감사합니다</a:t>
            </a:r>
            <a:endParaRPr kumimoji="1" lang="ko-KR" altLang="en-US" sz="9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305</Words>
  <Application>Microsoft Macintosh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 Light</vt:lpstr>
      <vt:lpstr>Calibri</vt:lpstr>
      <vt:lpstr>추억</vt:lpstr>
      <vt:lpstr>Image</vt:lpstr>
      <vt:lpstr>Open vSwitch </vt:lpstr>
      <vt:lpstr>OVS(Open vSwitch)</vt:lpstr>
      <vt:lpstr>OVS 구조 및 관리 툴</vt:lpstr>
      <vt:lpstr>OVS Features</vt:lpstr>
      <vt:lpstr>Linux Bridge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vSwitch vs Bridge</dc:title>
  <dc:creator>Paul S. Nam</dc:creator>
  <cp:lastModifiedBy>Microsoft Office 사용자</cp:lastModifiedBy>
  <cp:revision>22</cp:revision>
  <dcterms:created xsi:type="dcterms:W3CDTF">2016-05-12T05:25:26Z</dcterms:created>
  <dcterms:modified xsi:type="dcterms:W3CDTF">2016-05-12T11:07:15Z</dcterms:modified>
</cp:coreProperties>
</file>