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8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6" r:id="rId20"/>
    <p:sldId id="277" r:id="rId21"/>
    <p:sldId id="274" r:id="rId22"/>
    <p:sldId id="27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>
      <p:cViewPr varScale="1">
        <p:scale>
          <a:sx n="62" d="100"/>
          <a:sy n="62" d="100"/>
        </p:scale>
        <p:origin x="48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407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3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7813" y="908722"/>
            <a:ext cx="8524142" cy="746125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7976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7812" y="240143"/>
            <a:ext cx="8242788" cy="355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ko-K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7813" y="827091"/>
            <a:ext cx="8524142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dirty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6793684" y="6554962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23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923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923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52046" y="692150"/>
            <a:ext cx="8891954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923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52047" y="6515970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108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60525" y="6528498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dirty="0" err="1">
                <a:solidFill>
                  <a:srgbClr val="000000"/>
                </a:solidFill>
                <a:latin typeface="+mn-ea"/>
                <a:ea typeface="+mn-ea"/>
                <a:cs typeface="Tahoma" panose="020B0604030504040204" pitchFamily="34" charset="0"/>
              </a:rPr>
              <a:t>spkorea</a:t>
            </a:r>
            <a:endParaRPr kumimoji="1" lang="ko-KR" altLang="en-US" sz="1000" b="1" i="1" dirty="0">
              <a:solidFill>
                <a:srgbClr val="000000"/>
              </a:solidFill>
              <a:latin typeface="+mn-e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64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845549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846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45549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45549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45549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45549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22041" algn="l" defTabSz="845549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44083" algn="l" defTabSz="845549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66124" algn="l" defTabSz="845549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88165" algn="l" defTabSz="845549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0" indent="0" algn="l" defTabSz="68288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None/>
        <a:defRPr kumimoji="1" sz="1600" b="0">
          <a:solidFill>
            <a:schemeClr val="tx1"/>
          </a:solidFill>
          <a:latin typeface="+mn-ea"/>
          <a:ea typeface="+mn-ea"/>
          <a:cs typeface="+mn-cs"/>
        </a:defRPr>
      </a:lvl1pPr>
      <a:lvl2pPr marL="562722" indent="-153870" algn="l" defTabSz="68288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39687" indent="-111372" algn="l" defTabSz="68288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56218" indent="-150939" algn="l" defTabSz="682886" rtl="0" fontAlgn="base" latinLnBrk="1">
        <a:spcBef>
          <a:spcPct val="20000"/>
        </a:spcBef>
        <a:spcAft>
          <a:spcPct val="0"/>
        </a:spcAft>
        <a:buChar char="-"/>
        <a:defRPr kumimoji="1" sz="1846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509384" indent="-187574" algn="l" defTabSz="682886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931425" indent="-187574" algn="l" defTabSz="682886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353467" indent="-187574" algn="l" defTabSz="682886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775508" indent="-187574" algn="l" defTabSz="682886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197549" indent="-187574" algn="l" defTabSz="682886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ccess.redhat.com/documentation/en-US/Red_Hat_Enterprise_Linux_OpenStack_Platform/2/html/Getting_Started_Guide/chap-Running_PackStack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doproject.org/install/adding-a-compute-nod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2000" y="1809000"/>
            <a:ext cx="450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ko-KR" sz="6000" b="1" dirty="0">
                <a:ea typeface="맑은 고딕" panose="020B0503020000020004" pitchFamily="50" charset="-127"/>
              </a:rPr>
              <a:t>OpenStack Multi Node Installation</a:t>
            </a:r>
            <a:endParaRPr lang="ko-KR" altLang="en-US" sz="6000" b="1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372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중 에러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Multinode</a:t>
            </a:r>
            <a:r>
              <a:rPr lang="en-US" altLang="ko-KR" dirty="0"/>
              <a:t> </a:t>
            </a:r>
            <a:r>
              <a:rPr lang="ko-KR" altLang="en-US" dirty="0"/>
              <a:t>다른 방법으로 시도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From : </a:t>
            </a:r>
          </a:p>
          <a:p>
            <a:r>
              <a:rPr lang="en-US" altLang="ko-KR" dirty="0">
                <a:hlinkClick r:id="rId2"/>
              </a:rPr>
              <a:t>https://access.redhat.com/documentation/en-US/Red_Hat_Enterprise_Linux_OpenStack_Platform/2/html/Getting_Started_Guide/chap-Running_PackStack.html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0" y="2889000"/>
            <a:ext cx="9065400" cy="26479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 bwMode="auto">
          <a:xfrm>
            <a:off x="72000" y="3069000"/>
            <a:ext cx="6300000" cy="360000"/>
          </a:xfrm>
          <a:prstGeom prst="round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11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중 에러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00" y="887025"/>
            <a:ext cx="45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ko-KR" b="0" dirty="0">
                <a:ea typeface="맑은 고딕" panose="020B0503020000020004" pitchFamily="50" charset="-127"/>
              </a:rPr>
              <a:t>Answer-file </a:t>
            </a:r>
            <a:r>
              <a:rPr lang="ko-KR" altLang="en-US" dirty="0">
                <a:ea typeface="맑은 고딕" panose="020B0503020000020004" pitchFamily="50" charset="-127"/>
              </a:rPr>
              <a:t>확인 시 동일한 결과</a:t>
            </a:r>
            <a:endParaRPr lang="ko-KR" altLang="en-US" b="0" dirty="0"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1427025"/>
            <a:ext cx="58197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8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 </a:t>
            </a:r>
            <a:r>
              <a:rPr lang="ko-KR" altLang="en-US" dirty="0" err="1"/>
              <a:t>메세지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복제 후 </a:t>
            </a:r>
            <a:r>
              <a:rPr lang="en-US" altLang="ko-KR" dirty="0" err="1"/>
              <a:t>Multinode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0" y="1365264"/>
            <a:ext cx="2286000" cy="523875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367813" y="2501715"/>
            <a:ext cx="8524142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2886" rtl="0" fontAlgn="base" latinLnBrk="1"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62722" indent="-153870" algn="l" defTabSz="682886" rtl="0" fontAlgn="base" latinLnBrk="1">
              <a:spcBef>
                <a:spcPct val="50000"/>
              </a:spcBef>
              <a:spcAft>
                <a:spcPct val="0"/>
              </a:spcAft>
              <a:buClr>
                <a:srgbClr val="990000"/>
              </a:buClr>
              <a:buSzPct val="100000"/>
              <a:buChar char="–"/>
              <a:defRPr kumimoji="1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9687" indent="-111372" algn="l" defTabSz="682886" rtl="0" fontAlgn="base" latinLnBrk="1">
              <a:spcBef>
                <a:spcPct val="50000"/>
              </a:spcBef>
              <a:spcAft>
                <a:spcPct val="0"/>
              </a:spcAft>
              <a:buClr>
                <a:srgbClr val="990000"/>
              </a:buClr>
              <a:buSzPct val="100000"/>
              <a:buChar char="·"/>
              <a:defRPr kumimoji="1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156218" indent="-150939" algn="l" defTabSz="682886" rtl="0" fontAlgn="base" latinLnBrk="1">
              <a:spcBef>
                <a:spcPct val="20000"/>
              </a:spcBef>
              <a:spcAft>
                <a:spcPct val="0"/>
              </a:spcAft>
              <a:buChar char="-"/>
              <a:defRPr kumimoji="1" sz="1846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509384" indent="-187574" algn="l" defTabSz="682886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846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1931425" indent="-187574" algn="l" defTabSz="682886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846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353467" indent="-187574" algn="l" defTabSz="682886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846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775508" indent="-187574" algn="l" defTabSz="682886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846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197549" indent="-187574" algn="l" defTabSz="682886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846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kern="0" dirty="0"/>
              <a:t>동일 에러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2000" y="2716367"/>
            <a:ext cx="853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https://ask.openstack.org/en/question/55696/failed-to-run-remote-script/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52" y="3324391"/>
            <a:ext cx="9001096" cy="534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2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 </a:t>
            </a:r>
            <a:r>
              <a:rPr lang="ko-KR" altLang="en-US" dirty="0" err="1"/>
              <a:t>메세지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050" y="909000"/>
            <a:ext cx="118300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0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 시도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 </a:t>
            </a:r>
            <a:r>
              <a:rPr lang="ko-KR" altLang="en-US" dirty="0"/>
              <a:t>재설치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1654847"/>
            <a:ext cx="121729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9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 시도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ko-KR" dirty="0"/>
              <a:t>[root@localhost ~]#  yum install -y centos-release-openstack-mitaka</a:t>
            </a:r>
          </a:p>
          <a:p>
            <a:endParaRPr lang="es-ES" altLang="ko-KR" dirty="0"/>
          </a:p>
          <a:p>
            <a:r>
              <a:rPr lang="es-ES" altLang="ko-KR" dirty="0"/>
              <a:t>[root@localhost ~]# yum -y update</a:t>
            </a:r>
          </a:p>
          <a:p>
            <a:endParaRPr lang="es-ES" altLang="ko-KR" dirty="0"/>
          </a:p>
          <a:p>
            <a:r>
              <a:rPr lang="es-ES" altLang="ko-KR" dirty="0"/>
              <a:t>[root@localhost ~]# yum install -y openstack-packstack</a:t>
            </a:r>
          </a:p>
          <a:p>
            <a:endParaRPr lang="es-ES" altLang="ko-KR" dirty="0"/>
          </a:p>
          <a:p>
            <a:r>
              <a:rPr lang="ko-KR" altLang="en-US" dirty="0"/>
              <a:t>스냅샷 생성</a:t>
            </a:r>
            <a:endParaRPr lang="en-US" altLang="ko-KR" dirty="0"/>
          </a:p>
          <a:p>
            <a:r>
              <a:rPr lang="en-US" altLang="ko-KR" dirty="0"/>
              <a:t>OS Down</a:t>
            </a:r>
          </a:p>
          <a:p>
            <a:r>
              <a:rPr lang="ko-KR" altLang="en-US" dirty="0"/>
              <a:t>가상 시스템 복제</a:t>
            </a:r>
            <a:endParaRPr lang="en-US" altLang="ko-KR" dirty="0"/>
          </a:p>
          <a:p>
            <a:r>
              <a:rPr lang="en-US" altLang="ko-KR" dirty="0"/>
              <a:t> . ~ About 30min </a:t>
            </a:r>
            <a:r>
              <a:rPr lang="ko-KR" altLang="en-US" dirty="0"/>
              <a:t>시간 소요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~]# yum install -y centos-release-</a:t>
            </a:r>
            <a:r>
              <a:rPr lang="en-US" altLang="ko-KR" dirty="0" err="1"/>
              <a:t>openstack</a:t>
            </a:r>
            <a:r>
              <a:rPr lang="en-US" altLang="ko-KR" dirty="0"/>
              <a:t>-</a:t>
            </a:r>
            <a:r>
              <a:rPr lang="en-US" altLang="ko-KR" dirty="0" err="1"/>
              <a:t>mitaka</a:t>
            </a:r>
            <a:endParaRPr lang="en-US" altLang="ko-KR" dirty="0"/>
          </a:p>
          <a:p>
            <a:r>
              <a:rPr lang="en-US" altLang="ko-KR" dirty="0"/>
              <a:t>Loaded plugins: </a:t>
            </a:r>
            <a:r>
              <a:rPr lang="en-US" altLang="ko-KR" dirty="0" err="1"/>
              <a:t>fastestmirror</a:t>
            </a:r>
            <a:r>
              <a:rPr lang="en-US" altLang="ko-KR" dirty="0"/>
              <a:t>, </a:t>
            </a:r>
            <a:r>
              <a:rPr lang="en-US" altLang="ko-KR" dirty="0" err="1"/>
              <a:t>langpacks</a:t>
            </a:r>
            <a:endParaRPr lang="en-US" altLang="ko-KR" dirty="0"/>
          </a:p>
          <a:p>
            <a:r>
              <a:rPr lang="en-US" altLang="ko-KR" dirty="0"/>
              <a:t>Loading mirror speeds from cached </a:t>
            </a:r>
            <a:r>
              <a:rPr lang="en-US" altLang="ko-KR" dirty="0" err="1"/>
              <a:t>hostfile</a:t>
            </a:r>
            <a:endParaRPr lang="en-US" altLang="ko-KR" dirty="0"/>
          </a:p>
          <a:p>
            <a:r>
              <a:rPr lang="en-US" altLang="ko-KR" dirty="0"/>
              <a:t> * base: mirror.navercorp.com</a:t>
            </a:r>
          </a:p>
          <a:p>
            <a:r>
              <a:rPr lang="en-US" altLang="ko-KR" dirty="0"/>
              <a:t> * extras: mirror.navercorp.com</a:t>
            </a:r>
          </a:p>
          <a:p>
            <a:r>
              <a:rPr lang="en-US" altLang="ko-KR" dirty="0"/>
              <a:t> * updates: mirror.navercorp.com</a:t>
            </a:r>
          </a:p>
          <a:p>
            <a:r>
              <a:rPr lang="en-US" altLang="ko-KR" dirty="0"/>
              <a:t>Package centos-release-openstack-mitaka-1-2.el7.centos.noarch already installed and latest version</a:t>
            </a:r>
          </a:p>
          <a:p>
            <a:r>
              <a:rPr lang="en-US" altLang="ko-KR" dirty="0"/>
              <a:t>Nothing to do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~]#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~]# yum update -y</a:t>
            </a:r>
          </a:p>
          <a:p>
            <a:r>
              <a:rPr lang="en-US" altLang="ko-KR" dirty="0"/>
              <a:t>Loaded plugins: </a:t>
            </a:r>
            <a:r>
              <a:rPr lang="en-US" altLang="ko-KR" dirty="0" err="1"/>
              <a:t>fastestmirror</a:t>
            </a:r>
            <a:r>
              <a:rPr lang="en-US" altLang="ko-KR" dirty="0"/>
              <a:t>, </a:t>
            </a:r>
            <a:r>
              <a:rPr lang="en-US" altLang="ko-KR" dirty="0" err="1"/>
              <a:t>langpacks</a:t>
            </a:r>
            <a:endParaRPr lang="en-US" altLang="ko-KR" dirty="0"/>
          </a:p>
          <a:p>
            <a:r>
              <a:rPr lang="en-US" altLang="ko-KR" dirty="0"/>
              <a:t>Loading mirror speeds from cached </a:t>
            </a:r>
            <a:r>
              <a:rPr lang="en-US" altLang="ko-KR" dirty="0" err="1"/>
              <a:t>hostfile</a:t>
            </a:r>
            <a:endParaRPr lang="en-US" altLang="ko-KR" dirty="0"/>
          </a:p>
          <a:p>
            <a:r>
              <a:rPr lang="en-US" altLang="ko-KR" dirty="0"/>
              <a:t> * base: mirror.navercorp.com</a:t>
            </a:r>
          </a:p>
          <a:p>
            <a:r>
              <a:rPr lang="en-US" altLang="ko-KR" dirty="0"/>
              <a:t> * extras: mirror.navercorp.com</a:t>
            </a:r>
          </a:p>
          <a:p>
            <a:r>
              <a:rPr lang="en-US" altLang="ko-KR" dirty="0"/>
              <a:t> * updates: mirror.navercorp.com</a:t>
            </a:r>
          </a:p>
          <a:p>
            <a:r>
              <a:rPr lang="en-US" altLang="ko-KR" dirty="0"/>
              <a:t>No packages marked for update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~]#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~]#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~]# yum install -y </a:t>
            </a:r>
            <a:r>
              <a:rPr lang="en-US" altLang="ko-KR" dirty="0" err="1"/>
              <a:t>openstack-packstack</a:t>
            </a:r>
            <a:endParaRPr lang="en-US" altLang="ko-KR" dirty="0"/>
          </a:p>
          <a:p>
            <a:r>
              <a:rPr lang="en-US" altLang="ko-KR" dirty="0"/>
              <a:t>Loaded plugins: </a:t>
            </a:r>
            <a:r>
              <a:rPr lang="en-US" altLang="ko-KR" dirty="0" err="1"/>
              <a:t>fastestmirror</a:t>
            </a:r>
            <a:r>
              <a:rPr lang="en-US" altLang="ko-KR" dirty="0"/>
              <a:t>, </a:t>
            </a:r>
            <a:r>
              <a:rPr lang="en-US" altLang="ko-KR" dirty="0" err="1"/>
              <a:t>langpacks</a:t>
            </a:r>
            <a:endParaRPr lang="en-US" altLang="ko-KR" dirty="0"/>
          </a:p>
          <a:p>
            <a:r>
              <a:rPr lang="en-US" altLang="ko-KR" dirty="0"/>
              <a:t>Loading mirror speeds from cached </a:t>
            </a:r>
            <a:r>
              <a:rPr lang="en-US" altLang="ko-KR" dirty="0" err="1"/>
              <a:t>hostfile</a:t>
            </a:r>
            <a:endParaRPr lang="en-US" altLang="ko-KR" dirty="0"/>
          </a:p>
          <a:p>
            <a:r>
              <a:rPr lang="en-US" altLang="ko-KR" dirty="0"/>
              <a:t> * base: mirror.navercorp.com</a:t>
            </a:r>
          </a:p>
          <a:p>
            <a:r>
              <a:rPr lang="en-US" altLang="ko-KR" dirty="0"/>
              <a:t> * extras: mirror.navercorp.com</a:t>
            </a:r>
          </a:p>
          <a:p>
            <a:r>
              <a:rPr lang="en-US" altLang="ko-KR" dirty="0"/>
              <a:t> * updates: mirror.navercorp.com</a:t>
            </a:r>
          </a:p>
          <a:p>
            <a:r>
              <a:rPr lang="en-US" altLang="ko-KR" dirty="0"/>
              <a:t>Package openstack-packstack-8.0.0-1.el7.noarch already installed and latest version</a:t>
            </a:r>
          </a:p>
          <a:p>
            <a:endParaRPr lang="en-US" altLang="ko-KR" dirty="0"/>
          </a:p>
          <a:p>
            <a:endParaRPr lang="es-ES" altLang="ko-KR" dirty="0"/>
          </a:p>
          <a:p>
            <a:endParaRPr lang="es-ES" altLang="ko-KR" dirty="0"/>
          </a:p>
          <a:p>
            <a:endParaRPr lang="es-ES" altLang="ko-KR" dirty="0"/>
          </a:p>
          <a:p>
            <a:endParaRPr lang="es-ES" altLang="ko-KR" dirty="0"/>
          </a:p>
        </p:txBody>
      </p:sp>
    </p:spTree>
    <p:extLst>
      <p:ext uri="{BB962C8B-B14F-4D97-AF65-F5344CB8AC3E}">
        <p14:creationId xmlns:p14="http://schemas.microsoft.com/office/powerpoint/2010/main" val="289364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 시도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200" dirty="0">
                <a:latin typeface="+mn-ea"/>
              </a:rPr>
              <a:t>vi /</a:t>
            </a:r>
            <a:r>
              <a:rPr lang="en-US" altLang="ko-KR" sz="1200" dirty="0" err="1">
                <a:latin typeface="+mn-ea"/>
              </a:rPr>
              <a:t>etc</a:t>
            </a:r>
            <a:r>
              <a:rPr lang="en-US" altLang="ko-KR" sz="1200" dirty="0">
                <a:latin typeface="+mn-ea"/>
              </a:rPr>
              <a:t>/</a:t>
            </a:r>
            <a:r>
              <a:rPr lang="en-US" altLang="ko-KR" sz="1200" dirty="0" err="1">
                <a:latin typeface="+mn-ea"/>
              </a:rPr>
              <a:t>selinux</a:t>
            </a:r>
            <a:r>
              <a:rPr lang="en-US" altLang="ko-KR" sz="1200" dirty="0">
                <a:latin typeface="+mn-ea"/>
              </a:rPr>
              <a:t>/</a:t>
            </a:r>
            <a:r>
              <a:rPr lang="en-US" altLang="ko-KR" sz="1200" dirty="0" err="1">
                <a:latin typeface="+mn-ea"/>
              </a:rPr>
              <a:t>config</a:t>
            </a:r>
            <a:endParaRPr lang="en-US" altLang="ko-KR" sz="1200" dirty="0">
              <a:latin typeface="+mn-ea"/>
            </a:endParaRPr>
          </a:p>
          <a:p>
            <a:pPr lvl="2"/>
            <a:r>
              <a:rPr lang="en-US" altLang="ko-KR" sz="1200" dirty="0">
                <a:latin typeface="+mn-ea"/>
              </a:rPr>
              <a:t> Change like following line</a:t>
            </a:r>
          </a:p>
          <a:p>
            <a:pPr lvl="2"/>
            <a:r>
              <a:rPr lang="en-US" altLang="ko-KR" sz="1200" dirty="0">
                <a:latin typeface="+mn-ea"/>
              </a:rPr>
              <a:t> SELINUX=disabled</a:t>
            </a:r>
          </a:p>
          <a:p>
            <a:pPr lvl="2"/>
            <a:r>
              <a:rPr lang="en-US" altLang="ko-KR" sz="1200" dirty="0">
                <a:latin typeface="+mn-ea"/>
              </a:rPr>
              <a:t> Reboot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~]# </a:t>
            </a:r>
            <a:r>
              <a:rPr lang="en-US" altLang="ko-KR" dirty="0" err="1"/>
              <a:t>packstack</a:t>
            </a:r>
            <a:r>
              <a:rPr lang="en-US" altLang="ko-KR" dirty="0"/>
              <a:t> --install-hosts=172.17.17.167,172.17.17.108</a:t>
            </a:r>
          </a:p>
          <a:p>
            <a:r>
              <a:rPr lang="en-US" altLang="ko-KR" dirty="0"/>
              <a:t>Welcome to the </a:t>
            </a:r>
            <a:r>
              <a:rPr lang="en-US" altLang="ko-KR" dirty="0" err="1"/>
              <a:t>Packstack</a:t>
            </a:r>
            <a:r>
              <a:rPr lang="en-US" altLang="ko-KR" dirty="0"/>
              <a:t> setup utility</a:t>
            </a:r>
          </a:p>
          <a:p>
            <a:endParaRPr lang="en-US" altLang="ko-KR" dirty="0"/>
          </a:p>
          <a:p>
            <a:r>
              <a:rPr lang="en-US" altLang="ko-KR" dirty="0"/>
              <a:t>The installation log file is available at: /</a:t>
            </a:r>
            <a:r>
              <a:rPr lang="en-US" altLang="ko-KR" dirty="0" err="1"/>
              <a:t>var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packstack</a:t>
            </a:r>
            <a:r>
              <a:rPr lang="en-US" altLang="ko-KR" dirty="0"/>
              <a:t>/20160526-160259-W6rC7V/openstack-setup.log</a:t>
            </a:r>
          </a:p>
          <a:p>
            <a:r>
              <a:rPr lang="en-US" altLang="ko-KR" dirty="0" err="1"/>
              <a:t>Packstack</a:t>
            </a:r>
            <a:r>
              <a:rPr lang="en-US" altLang="ko-KR" dirty="0"/>
              <a:t> changed given value  to required value /root/.</a:t>
            </a:r>
            <a:r>
              <a:rPr lang="en-US" altLang="ko-KR" dirty="0" err="1"/>
              <a:t>ssh</a:t>
            </a:r>
            <a:r>
              <a:rPr lang="en-US" altLang="ko-KR" dirty="0"/>
              <a:t>/id_rsa.pub</a:t>
            </a:r>
          </a:p>
          <a:p>
            <a:endParaRPr lang="en-US" altLang="ko-KR" dirty="0"/>
          </a:p>
          <a:p>
            <a:r>
              <a:rPr lang="en-US" altLang="ko-KR" dirty="0"/>
              <a:t>Installing:</a:t>
            </a:r>
          </a:p>
          <a:p>
            <a:r>
              <a:rPr lang="en-US" altLang="ko-KR" dirty="0"/>
              <a:t>Clean Up                                             [ DONE ]</a:t>
            </a:r>
          </a:p>
          <a:p>
            <a:r>
              <a:rPr lang="en-US" altLang="ko-KR" dirty="0"/>
              <a:t>Discovering </a:t>
            </a:r>
            <a:r>
              <a:rPr lang="en-US" altLang="ko-KR" dirty="0" err="1"/>
              <a:t>ip</a:t>
            </a:r>
            <a:r>
              <a:rPr lang="en-US" altLang="ko-KR" dirty="0"/>
              <a:t> protocol version                      [ DONE ]</a:t>
            </a:r>
          </a:p>
          <a:p>
            <a:r>
              <a:rPr lang="en-US" altLang="ko-KR" dirty="0"/>
              <a:t>root@172.17.17.108's password:</a:t>
            </a:r>
          </a:p>
          <a:p>
            <a:r>
              <a:rPr lang="en-US" altLang="ko-KR" dirty="0"/>
              <a:t>root@172.17.17.167's password:</a:t>
            </a:r>
          </a:p>
          <a:p>
            <a:r>
              <a:rPr lang="en-US" altLang="ko-KR" dirty="0"/>
              <a:t>Setting up </a:t>
            </a:r>
            <a:r>
              <a:rPr lang="en-US" altLang="ko-KR" dirty="0" err="1"/>
              <a:t>ssh</a:t>
            </a:r>
            <a:r>
              <a:rPr lang="en-US" altLang="ko-KR" dirty="0"/>
              <a:t> keys                                  [ DONE ]</a:t>
            </a:r>
          </a:p>
          <a:p>
            <a:r>
              <a:rPr lang="en-US" altLang="ko-KR" dirty="0"/>
              <a:t>Preparing servers                                    [ DONE 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시간 소요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02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 시도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 err="1"/>
              <a:t>넘어감</a:t>
            </a:r>
            <a:r>
              <a:rPr lang="ko-KR" altLang="en-US" dirty="0"/>
              <a:t> </a:t>
            </a:r>
            <a:r>
              <a:rPr lang="en-US" altLang="ko-KR" dirty="0"/>
              <a:t>…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Pre installing Puppet and discovering hosts' details [ DONE ]</a:t>
            </a:r>
          </a:p>
          <a:p>
            <a:r>
              <a:rPr lang="en-US" altLang="ko-KR" dirty="0"/>
              <a:t>Adding pre install manifest entries                  [ DONE ]</a:t>
            </a:r>
          </a:p>
          <a:p>
            <a:r>
              <a:rPr lang="en-US" altLang="ko-KR" dirty="0"/>
              <a:t>Setting up CACERT                                    [ DONE ]</a:t>
            </a:r>
          </a:p>
          <a:p>
            <a:r>
              <a:rPr lang="en-US" altLang="ko-KR" dirty="0"/>
              <a:t>Adding AMQP manifest entries                         [ DONE ]</a:t>
            </a:r>
          </a:p>
          <a:p>
            <a:r>
              <a:rPr lang="en-US" altLang="ko-KR" dirty="0"/>
              <a:t>Adding </a:t>
            </a:r>
            <a:r>
              <a:rPr lang="en-US" altLang="ko-KR" dirty="0" err="1"/>
              <a:t>MariaDB</a:t>
            </a:r>
            <a:r>
              <a:rPr lang="en-US" altLang="ko-KR" dirty="0"/>
              <a:t> manifest entries                      [ DONE ]</a:t>
            </a:r>
          </a:p>
          <a:p>
            <a:r>
              <a:rPr lang="en-US" altLang="ko-KR" dirty="0"/>
              <a:t>Adding Apache manifest entries                       [ DONE ]</a:t>
            </a:r>
          </a:p>
          <a:p>
            <a:r>
              <a:rPr lang="en-US" altLang="ko-KR" dirty="0"/>
              <a:t>Fixing Keystone LDAP </a:t>
            </a:r>
            <a:r>
              <a:rPr lang="en-US" altLang="ko-KR" dirty="0" err="1"/>
              <a:t>config</a:t>
            </a:r>
            <a:r>
              <a:rPr lang="en-US" altLang="ko-KR" dirty="0"/>
              <a:t> parameters to be </a:t>
            </a:r>
            <a:r>
              <a:rPr lang="en-US" altLang="ko-KR" dirty="0" err="1"/>
              <a:t>undef</a:t>
            </a:r>
            <a:r>
              <a:rPr lang="en-US" altLang="ko-KR" dirty="0"/>
              <a:t> if empty[ DONE ]</a:t>
            </a:r>
          </a:p>
          <a:p>
            <a:r>
              <a:rPr lang="en-US" altLang="ko-KR" dirty="0"/>
              <a:t>Adding Keystone manifest entries                     [ DONE ]</a:t>
            </a:r>
          </a:p>
          <a:p>
            <a:r>
              <a:rPr lang="en-US" altLang="ko-KR" dirty="0"/>
              <a:t>Adding Glance Keystone manifest entries              [ DONE ]</a:t>
            </a:r>
          </a:p>
          <a:p>
            <a:r>
              <a:rPr lang="en-US" altLang="ko-KR" dirty="0"/>
              <a:t>Adding Glance manifest entries                       [ DONE ]</a:t>
            </a:r>
          </a:p>
          <a:p>
            <a:r>
              <a:rPr lang="en-US" altLang="ko-KR" dirty="0"/>
              <a:t>Adding Cinder Keystone manifest entries              [ DONE ]</a:t>
            </a:r>
          </a:p>
          <a:p>
            <a:r>
              <a:rPr lang="en-US" altLang="ko-KR" dirty="0"/>
              <a:t>Checking if the Cinder server has a cinder-volumes vg[ DONE ]</a:t>
            </a:r>
          </a:p>
          <a:p>
            <a:r>
              <a:rPr lang="en-US" altLang="ko-KR" dirty="0"/>
              <a:t>Adding Cinder manifest entries                       [ DONE ]</a:t>
            </a:r>
          </a:p>
          <a:p>
            <a:r>
              <a:rPr lang="en-US" altLang="ko-KR" dirty="0"/>
              <a:t>Adding Nova API manifest entries                     [ DONE ]</a:t>
            </a:r>
          </a:p>
          <a:p>
            <a:r>
              <a:rPr lang="en-US" altLang="ko-KR" dirty="0"/>
              <a:t>Adding Nova Keystone manifest entries                [ DONE ]</a:t>
            </a:r>
          </a:p>
          <a:p>
            <a:r>
              <a:rPr lang="en-US" altLang="ko-KR" dirty="0"/>
              <a:t>Adding Nova Cert manifest entries                    [ DONE ]</a:t>
            </a:r>
          </a:p>
          <a:p>
            <a:r>
              <a:rPr lang="en-US" altLang="ko-KR" dirty="0"/>
              <a:t>Adding Nova Conductor manifest entries               [ DONE ]</a:t>
            </a:r>
          </a:p>
          <a:p>
            <a:r>
              <a:rPr lang="en-US" altLang="ko-KR" dirty="0"/>
              <a:t>Creating </a:t>
            </a:r>
            <a:r>
              <a:rPr lang="en-US" altLang="ko-KR" dirty="0" err="1"/>
              <a:t>ssh</a:t>
            </a:r>
            <a:r>
              <a:rPr lang="en-US" altLang="ko-KR" dirty="0"/>
              <a:t> keys for Nova migration                 [ DONE ]</a:t>
            </a:r>
          </a:p>
          <a:p>
            <a:r>
              <a:rPr lang="en-US" altLang="ko-KR" dirty="0"/>
              <a:t>Gathering </a:t>
            </a:r>
            <a:r>
              <a:rPr lang="en-US" altLang="ko-KR" dirty="0" err="1"/>
              <a:t>ssh</a:t>
            </a:r>
            <a:r>
              <a:rPr lang="en-US" altLang="ko-KR" dirty="0"/>
              <a:t> host keys for Nova migration           [ DONE ]</a:t>
            </a:r>
          </a:p>
          <a:p>
            <a:r>
              <a:rPr lang="en-US" altLang="ko-KR" dirty="0"/>
              <a:t>Adding Nova Compute manifest entries                 [ DONE ]</a:t>
            </a:r>
          </a:p>
          <a:p>
            <a:r>
              <a:rPr lang="en-US" altLang="ko-KR" dirty="0"/>
              <a:t>Adding Nova Scheduler manifest entries               [ DONE ]</a:t>
            </a:r>
          </a:p>
          <a:p>
            <a:r>
              <a:rPr lang="en-US" altLang="ko-KR" dirty="0"/>
              <a:t>Adding Nova VNC Proxy manifest entries               [ DONE 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284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 시도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/>
              <a:t>Hang……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172.17.17.167_api_nova.pp:                           [ DONE ]</a:t>
            </a:r>
          </a:p>
          <a:p>
            <a:r>
              <a:rPr lang="en-US" altLang="ko-KR" sz="1400" b="1" dirty="0"/>
              <a:t>Applying 172.17.17.167_nova.pp</a:t>
            </a:r>
          </a:p>
          <a:p>
            <a:r>
              <a:rPr lang="en-US" altLang="ko-KR" sz="1400" dirty="0"/>
              <a:t>Applying 172.17.17.108_nova.pp</a:t>
            </a:r>
          </a:p>
          <a:p>
            <a:r>
              <a:rPr lang="en-US" altLang="ko-KR" sz="1400" dirty="0"/>
              <a:t>172.17.17.167_nova.pp:                               [ DONE ]</a:t>
            </a:r>
          </a:p>
          <a:p>
            <a:r>
              <a:rPr lang="en-US" altLang="ko-KR" sz="1400" b="1" dirty="0"/>
              <a:t>Testing if puppet apply is finished: 172.17.17.108_nova.pp  [ \ ]</a:t>
            </a:r>
          </a:p>
          <a:p>
            <a:r>
              <a:rPr lang="en-US" altLang="ko-KR" sz="1400" b="1" dirty="0"/>
              <a:t>Testing if puppet apply is finished: 172.17.17.108_nova.pp  [ - ]</a:t>
            </a: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Testing if puppet apply is finished: 172.17.17.108_nova.pp  [ - ]</a:t>
            </a:r>
          </a:p>
          <a:p>
            <a:r>
              <a:rPr lang="en-US" altLang="ko-KR" sz="1400" b="1" dirty="0"/>
              <a:t>Testing if puppet apply is finished: 172.17.17.108_nova.pp  [ / ]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Testing if puppet apply is finished: 172.17.17.108_nova.pp  [ / ]</a:t>
            </a: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Testing if puppet apply is finished: 172.17.17.108_nova.pp  [ \ ]</a:t>
            </a:r>
          </a:p>
          <a:p>
            <a:r>
              <a:rPr lang="en-US" altLang="ko-KR" sz="1400" b="1" dirty="0"/>
              <a:t>Testing if puppet apply is finished: 172.17.17.108_nova.pp  [ - ]</a:t>
            </a: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Testing if puppet apply is finished: 172.17.17.108_nova.pp  [ - ]</a:t>
            </a:r>
          </a:p>
          <a:p>
            <a:r>
              <a:rPr lang="en-US" altLang="ko-KR" sz="1400" b="1" dirty="0"/>
              <a:t>Testing if puppet apply is finished: 172.17.17.108_nova.pp  [ / ]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Testing if puppet apply is finished: 172.17.17.108_nova.pp  [ - ]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(1</a:t>
            </a:r>
            <a:r>
              <a:rPr lang="ko-KR" altLang="en-US" sz="1400" b="1" dirty="0"/>
              <a:t>시간 이상</a:t>
            </a:r>
            <a:r>
              <a:rPr lang="en-US" altLang="ko-KR" sz="1400" b="1" dirty="0"/>
              <a:t>….)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3407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 시도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 중 에러</a:t>
            </a:r>
            <a:endParaRPr lang="en-US" altLang="ko-KR" dirty="0"/>
          </a:p>
          <a:p>
            <a:r>
              <a:rPr lang="en-US" altLang="ko-KR" dirty="0"/>
              <a:t> -&gt; </a:t>
            </a:r>
            <a:r>
              <a:rPr lang="en-US" altLang="ko-KR" dirty="0" err="1"/>
              <a:t>Ctrl+C</a:t>
            </a:r>
            <a:r>
              <a:rPr lang="en-US" altLang="ko-KR" dirty="0"/>
              <a:t>, </a:t>
            </a:r>
            <a:r>
              <a:rPr lang="ko-KR" altLang="en-US" dirty="0"/>
              <a:t>강제 종료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* To use Nagios, browse to http://172.17.17.167/nagios username: </a:t>
            </a:r>
            <a:r>
              <a:rPr lang="en-US" altLang="ko-KR" dirty="0" err="1"/>
              <a:t>nagiosadmin</a:t>
            </a:r>
            <a:r>
              <a:rPr lang="en-US" altLang="ko-KR" dirty="0"/>
              <a:t>, password: 086308099f3e4442</a:t>
            </a:r>
          </a:p>
          <a:p>
            <a:r>
              <a:rPr lang="en-US" altLang="ko-KR" dirty="0" err="1"/>
              <a:t>Traceback</a:t>
            </a:r>
            <a:r>
              <a:rPr lang="en-US" altLang="ko-KR" dirty="0"/>
              <a:t> (most recent call last):</a:t>
            </a:r>
          </a:p>
          <a:p>
            <a:r>
              <a:rPr lang="en-US" altLang="ko-KR" dirty="0"/>
              <a:t>  File "/</a:t>
            </a:r>
            <a:r>
              <a:rPr lang="en-US" altLang="ko-KR" dirty="0" err="1"/>
              <a:t>usr</a:t>
            </a:r>
            <a:r>
              <a:rPr lang="en-US" altLang="ko-KR" dirty="0"/>
              <a:t>/bin/</a:t>
            </a:r>
            <a:r>
              <a:rPr lang="en-US" altLang="ko-KR" dirty="0" err="1"/>
              <a:t>packstack</a:t>
            </a:r>
            <a:r>
              <a:rPr lang="en-US" altLang="ko-KR" dirty="0"/>
              <a:t>", line 15, in &lt;module&gt;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run_setup.main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File "/</a:t>
            </a:r>
            <a:r>
              <a:rPr lang="en-US" altLang="ko-KR" dirty="0" err="1"/>
              <a:t>usr</a:t>
            </a:r>
            <a:r>
              <a:rPr lang="en-US" altLang="ko-KR" dirty="0"/>
              <a:t>/lib/python2.7/site-packages/</a:t>
            </a:r>
            <a:r>
              <a:rPr lang="en-US" altLang="ko-KR" dirty="0" err="1"/>
              <a:t>packstack</a:t>
            </a:r>
            <a:r>
              <a:rPr lang="en-US" altLang="ko-KR" dirty="0"/>
              <a:t>/installer/run_setup.py", line 996, in main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single_step_install</a:t>
            </a:r>
            <a:r>
              <a:rPr lang="en-US" altLang="ko-KR" dirty="0"/>
              <a:t>(options, </a:t>
            </a:r>
            <a:r>
              <a:rPr lang="en-US" altLang="ko-KR" dirty="0" err="1"/>
              <a:t>logFile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File "/</a:t>
            </a:r>
            <a:r>
              <a:rPr lang="en-US" altLang="ko-KR" dirty="0" err="1"/>
              <a:t>usr</a:t>
            </a:r>
            <a:r>
              <a:rPr lang="en-US" altLang="ko-KR" dirty="0"/>
              <a:t>/lib/python2.7/site-packages/</a:t>
            </a:r>
            <a:r>
              <a:rPr lang="en-US" altLang="ko-KR" dirty="0" err="1"/>
              <a:t>packstack</a:t>
            </a:r>
            <a:r>
              <a:rPr lang="en-US" altLang="ko-KR" dirty="0"/>
              <a:t>/installer/run_setup.py", line 791, in </a:t>
            </a:r>
            <a:r>
              <a:rPr lang="en-US" altLang="ko-KR" dirty="0" err="1"/>
              <a:t>single_step_install</a:t>
            </a:r>
            <a:endParaRPr lang="en-US" altLang="ko-KR" dirty="0"/>
          </a:p>
          <a:p>
            <a:r>
              <a:rPr lang="en-US" altLang="ko-KR" dirty="0"/>
              <a:t>    _main(options, </a:t>
            </a:r>
            <a:r>
              <a:rPr lang="en-US" altLang="ko-KR" dirty="0" err="1"/>
              <a:t>answerfilepath</a:t>
            </a:r>
            <a:r>
              <a:rPr lang="en-US" altLang="ko-KR" dirty="0"/>
              <a:t>, </a:t>
            </a:r>
            <a:r>
              <a:rPr lang="en-US" altLang="ko-KR" dirty="0" err="1"/>
              <a:t>logFile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File "/</a:t>
            </a:r>
            <a:r>
              <a:rPr lang="en-US" altLang="ko-KR" dirty="0" err="1"/>
              <a:t>usr</a:t>
            </a:r>
            <a:r>
              <a:rPr lang="en-US" altLang="ko-KR" dirty="0"/>
              <a:t>/lib/python2.7/site-packages/</a:t>
            </a:r>
            <a:r>
              <a:rPr lang="en-US" altLang="ko-KR" dirty="0" err="1"/>
              <a:t>packstack</a:t>
            </a:r>
            <a:r>
              <a:rPr lang="en-US" altLang="ko-KR" dirty="0"/>
              <a:t>/installer/run_setup.py", line 660, in _main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runSequences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File "/</a:t>
            </a:r>
            <a:r>
              <a:rPr lang="en-US" altLang="ko-KR" dirty="0" err="1"/>
              <a:t>usr</a:t>
            </a:r>
            <a:r>
              <a:rPr lang="en-US" altLang="ko-KR" dirty="0"/>
              <a:t>/lib/python2.7/site-packages/</a:t>
            </a:r>
            <a:r>
              <a:rPr lang="en-US" altLang="ko-KR" dirty="0" err="1"/>
              <a:t>packstack</a:t>
            </a:r>
            <a:r>
              <a:rPr lang="en-US" altLang="ko-KR" dirty="0"/>
              <a:t>/installer/run_setup.py", line 627, in </a:t>
            </a:r>
            <a:r>
              <a:rPr lang="en-US" altLang="ko-KR" dirty="0" err="1"/>
              <a:t>runSequences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controller.runAllSequences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File "/</a:t>
            </a:r>
            <a:r>
              <a:rPr lang="en-US" altLang="ko-KR" dirty="0" err="1"/>
              <a:t>usr</a:t>
            </a:r>
            <a:r>
              <a:rPr lang="en-US" altLang="ko-KR" dirty="0"/>
              <a:t>/lib/python2.7/site-packages/</a:t>
            </a:r>
            <a:r>
              <a:rPr lang="en-US" altLang="ko-KR" dirty="0" err="1"/>
              <a:t>packstack</a:t>
            </a:r>
            <a:r>
              <a:rPr lang="en-US" altLang="ko-KR" dirty="0"/>
              <a:t>/installer/setup_controller.py", line 81, in </a:t>
            </a:r>
            <a:r>
              <a:rPr lang="en-US" altLang="ko-KR" dirty="0" err="1"/>
              <a:t>runAllSequences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sequence.run</a:t>
            </a:r>
            <a:r>
              <a:rPr lang="en-US" altLang="ko-KR" dirty="0"/>
              <a:t>(</a:t>
            </a:r>
            <a:r>
              <a:rPr lang="en-US" altLang="ko-KR" dirty="0" err="1"/>
              <a:t>config</a:t>
            </a:r>
            <a:r>
              <a:rPr lang="en-US" altLang="ko-KR" dirty="0"/>
              <a:t>=</a:t>
            </a:r>
            <a:r>
              <a:rPr lang="en-US" altLang="ko-KR" dirty="0" err="1"/>
              <a:t>self.CONF</a:t>
            </a:r>
            <a:r>
              <a:rPr lang="en-US" altLang="ko-KR" dirty="0"/>
              <a:t>, messages=</a:t>
            </a:r>
            <a:r>
              <a:rPr lang="en-US" altLang="ko-KR" dirty="0" err="1"/>
              <a:t>self.MESSAGES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File "/</a:t>
            </a:r>
            <a:r>
              <a:rPr lang="en-US" altLang="ko-KR" dirty="0" err="1"/>
              <a:t>usr</a:t>
            </a:r>
            <a:r>
              <a:rPr lang="en-US" altLang="ko-KR" dirty="0"/>
              <a:t>/lib/python2.7/site-packages/</a:t>
            </a:r>
            <a:r>
              <a:rPr lang="en-US" altLang="ko-KR" dirty="0" err="1"/>
              <a:t>packstack</a:t>
            </a:r>
            <a:r>
              <a:rPr lang="en-US" altLang="ko-KR" dirty="0"/>
              <a:t>/installer/core/sequences.py", line 109, in run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step.run</a:t>
            </a:r>
            <a:r>
              <a:rPr lang="en-US" altLang="ko-KR" dirty="0"/>
              <a:t>(</a:t>
            </a:r>
            <a:r>
              <a:rPr lang="en-US" altLang="ko-KR" dirty="0" err="1"/>
              <a:t>config</a:t>
            </a:r>
            <a:r>
              <a:rPr lang="en-US" altLang="ko-KR" dirty="0"/>
              <a:t>=</a:t>
            </a:r>
            <a:r>
              <a:rPr lang="en-US" altLang="ko-KR" dirty="0" err="1"/>
              <a:t>config</a:t>
            </a:r>
            <a:r>
              <a:rPr lang="en-US" altLang="ko-KR" dirty="0"/>
              <a:t>, messages=messages)</a:t>
            </a:r>
          </a:p>
          <a:p>
            <a:r>
              <a:rPr lang="en-US" altLang="ko-KR" dirty="0"/>
              <a:t>  File "/</a:t>
            </a:r>
            <a:r>
              <a:rPr lang="en-US" altLang="ko-KR" dirty="0" err="1"/>
              <a:t>usr</a:t>
            </a:r>
            <a:r>
              <a:rPr lang="en-US" altLang="ko-KR" dirty="0"/>
              <a:t>/lib/python2.7/site-packages/</a:t>
            </a:r>
            <a:r>
              <a:rPr lang="en-US" altLang="ko-KR" dirty="0" err="1"/>
              <a:t>packstack</a:t>
            </a:r>
            <a:r>
              <a:rPr lang="en-US" altLang="ko-KR" dirty="0"/>
              <a:t>/installer/core/sequences.py", line 50, in run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self.function</a:t>
            </a:r>
            <a:r>
              <a:rPr lang="en-US" altLang="ko-KR" dirty="0"/>
              <a:t>(</a:t>
            </a:r>
            <a:r>
              <a:rPr lang="en-US" altLang="ko-KR" dirty="0" err="1"/>
              <a:t>config</a:t>
            </a:r>
            <a:r>
              <a:rPr lang="en-US" altLang="ko-KR" dirty="0"/>
              <a:t>, messages)</a:t>
            </a:r>
          </a:p>
          <a:p>
            <a:r>
              <a:rPr lang="en-US" altLang="ko-KR" dirty="0"/>
              <a:t>  File "/</a:t>
            </a:r>
            <a:r>
              <a:rPr lang="en-US" altLang="ko-KR" dirty="0" err="1"/>
              <a:t>usr</a:t>
            </a:r>
            <a:r>
              <a:rPr lang="en-US" altLang="ko-KR" dirty="0"/>
              <a:t>/lib/python2.7/site-packages/</a:t>
            </a:r>
            <a:r>
              <a:rPr lang="en-US" altLang="ko-KR" dirty="0" err="1"/>
              <a:t>packstack</a:t>
            </a:r>
            <a:r>
              <a:rPr lang="en-US" altLang="ko-KR" dirty="0"/>
              <a:t>/plugins/puppet_950.py", line 209, in </a:t>
            </a:r>
            <a:r>
              <a:rPr lang="en-US" altLang="ko-KR" dirty="0" err="1"/>
              <a:t>apply_puppet_manifest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wait_for_puppet</a:t>
            </a:r>
            <a:r>
              <a:rPr lang="en-US" altLang="ko-KR" dirty="0"/>
              <a:t>(</a:t>
            </a:r>
            <a:r>
              <a:rPr lang="en-US" altLang="ko-KR" dirty="0" err="1"/>
              <a:t>currently_running</a:t>
            </a:r>
            <a:r>
              <a:rPr lang="en-US" altLang="ko-KR" dirty="0"/>
              <a:t>, messages)</a:t>
            </a:r>
          </a:p>
          <a:p>
            <a:r>
              <a:rPr lang="en-US" altLang="ko-KR" dirty="0"/>
              <a:t>  File "/</a:t>
            </a:r>
            <a:r>
              <a:rPr lang="en-US" altLang="ko-KR" dirty="0" err="1"/>
              <a:t>usr</a:t>
            </a:r>
            <a:r>
              <a:rPr lang="en-US" altLang="ko-KR" dirty="0"/>
              <a:t>/lib/python2.7/site-packages/</a:t>
            </a:r>
            <a:r>
              <a:rPr lang="en-US" altLang="ko-KR" dirty="0" err="1"/>
              <a:t>packstack</a:t>
            </a:r>
            <a:r>
              <a:rPr lang="en-US" altLang="ko-KR" dirty="0"/>
              <a:t>/plugins/puppet_950.py", line 114, in </a:t>
            </a:r>
            <a:r>
              <a:rPr lang="en-US" altLang="ko-KR" dirty="0" err="1"/>
              <a:t>wait_for_puppet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time.sleep</a:t>
            </a:r>
            <a:r>
              <a:rPr lang="en-US" altLang="ko-KR" dirty="0"/>
              <a:t>(3)</a:t>
            </a:r>
          </a:p>
          <a:p>
            <a:r>
              <a:rPr lang="en-US" altLang="ko-KR" dirty="0" err="1"/>
              <a:t>KeyboardInterrupt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42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. </a:t>
            </a:r>
            <a:r>
              <a:rPr lang="en-US" altLang="ko-KR" dirty="0">
                <a:hlinkClick r:id="rId2"/>
              </a:rPr>
              <a:t>https://www.rdoproject.org/install/adding-a-compute-node/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88840"/>
            <a:ext cx="8281158" cy="4784974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 bwMode="auto">
          <a:xfrm>
            <a:off x="251520" y="5229000"/>
            <a:ext cx="5580480" cy="540000"/>
          </a:xfrm>
          <a:prstGeom prst="round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983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파일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설정 파일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Server on which to install OpenStack services specific to the</a:t>
            </a:r>
          </a:p>
          <a:p>
            <a:r>
              <a:rPr lang="en-US" altLang="ko-KR" dirty="0"/>
              <a:t># controller role (for example, API servers or dashboard).</a:t>
            </a:r>
          </a:p>
          <a:p>
            <a:r>
              <a:rPr lang="en-US" altLang="ko-KR" dirty="0"/>
              <a:t>CONFIG_CONTROLLER_HOST=172.17.17.167</a:t>
            </a:r>
          </a:p>
          <a:p>
            <a:endParaRPr lang="en-US" altLang="ko-KR" dirty="0"/>
          </a:p>
          <a:p>
            <a:r>
              <a:rPr lang="en-US" altLang="ko-KR" dirty="0"/>
              <a:t># List the servers on which to install the Compute service.</a:t>
            </a:r>
          </a:p>
          <a:p>
            <a:r>
              <a:rPr lang="en-US" altLang="ko-KR" dirty="0"/>
              <a:t>CONFIG_COMPUTE_HOSTS=172.17.17.108</a:t>
            </a:r>
          </a:p>
          <a:p>
            <a:endParaRPr lang="en-US" altLang="ko-KR" dirty="0"/>
          </a:p>
          <a:p>
            <a:r>
              <a:rPr lang="en-US" altLang="ko-KR" dirty="0"/>
              <a:t># List of servers on which to install the network service such as</a:t>
            </a:r>
          </a:p>
          <a:p>
            <a:r>
              <a:rPr lang="en-US" altLang="ko-KR" dirty="0"/>
              <a:t># Compute networking (nova network) or OpenStack Networking (neutron).</a:t>
            </a:r>
          </a:p>
          <a:p>
            <a:r>
              <a:rPr lang="en-US" altLang="ko-KR" dirty="0"/>
              <a:t>CONFIG_NETWORK_HOSTS=172.17.17.167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752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Allinone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장비 준비</a:t>
            </a:r>
            <a:endParaRPr lang="en-US" altLang="ko-KR" dirty="0"/>
          </a:p>
          <a:p>
            <a:r>
              <a:rPr lang="en-US" altLang="ko-KR" dirty="0"/>
              <a:t> . </a:t>
            </a:r>
            <a:r>
              <a:rPr lang="es-ES" altLang="ko-KR" dirty="0"/>
              <a:t>[root@localhost ~]# yum install -y centos-release-openstack-mitaka</a:t>
            </a:r>
          </a:p>
          <a:p>
            <a:r>
              <a:rPr lang="en-US" altLang="ko-KR" dirty="0"/>
              <a:t> . [</a:t>
            </a:r>
            <a:r>
              <a:rPr lang="en-US" altLang="ko-KR" dirty="0" err="1"/>
              <a:t>root@localhost</a:t>
            </a:r>
            <a:r>
              <a:rPr lang="en-US" altLang="ko-KR" dirty="0"/>
              <a:t> ~]# yum -y update</a:t>
            </a:r>
          </a:p>
          <a:p>
            <a:r>
              <a:rPr lang="en-US" altLang="ko-KR" dirty="0"/>
              <a:t> . [</a:t>
            </a:r>
            <a:r>
              <a:rPr lang="en-US" altLang="ko-KR" dirty="0" err="1"/>
              <a:t>root@localhost</a:t>
            </a:r>
            <a:r>
              <a:rPr lang="en-US" altLang="ko-KR" dirty="0"/>
              <a:t> ~]# yum install -y </a:t>
            </a:r>
            <a:r>
              <a:rPr lang="en-US" altLang="ko-KR" dirty="0" err="1"/>
              <a:t>openstack-packstack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. [</a:t>
            </a:r>
            <a:r>
              <a:rPr lang="en-US" altLang="ko-KR" dirty="0" err="1"/>
              <a:t>root@localhost</a:t>
            </a:r>
            <a:r>
              <a:rPr lang="en-US" altLang="ko-KR" dirty="0"/>
              <a:t> ~]# </a:t>
            </a:r>
            <a:r>
              <a:rPr lang="en-US" altLang="ko-KR" dirty="0" err="1"/>
              <a:t>getenforce</a:t>
            </a:r>
            <a:endParaRPr lang="en-US" altLang="ko-KR" dirty="0"/>
          </a:p>
          <a:p>
            <a:r>
              <a:rPr lang="en-US" altLang="ko-KR" dirty="0"/>
              <a:t>    Disabled</a:t>
            </a:r>
          </a:p>
          <a:p>
            <a:endParaRPr lang="en-US" altLang="ko-KR" dirty="0"/>
          </a:p>
          <a:p>
            <a:r>
              <a:rPr lang="en-US" altLang="ko-KR" dirty="0"/>
              <a:t> . [</a:t>
            </a:r>
            <a:r>
              <a:rPr lang="en-US" altLang="ko-KR" dirty="0" err="1"/>
              <a:t>root@localhost</a:t>
            </a:r>
            <a:r>
              <a:rPr lang="en-US" altLang="ko-KR" dirty="0"/>
              <a:t> ~]# </a:t>
            </a:r>
            <a:r>
              <a:rPr lang="en-US" altLang="ko-KR" dirty="0" err="1"/>
              <a:t>packstack</a:t>
            </a:r>
            <a:r>
              <a:rPr lang="en-US" altLang="ko-KR" dirty="0"/>
              <a:t> --</a:t>
            </a:r>
            <a:r>
              <a:rPr lang="en-US" altLang="ko-KR" dirty="0" err="1"/>
              <a:t>allinone</a:t>
            </a:r>
            <a:endParaRPr lang="en-US" altLang="ko-KR" dirty="0"/>
          </a:p>
          <a:p>
            <a:r>
              <a:rPr lang="en-US" altLang="ko-KR" dirty="0"/>
              <a:t> 16:53</a:t>
            </a:r>
          </a:p>
          <a:p>
            <a:endParaRPr lang="en-US" altLang="ko-KR" dirty="0"/>
          </a:p>
          <a:p>
            <a:r>
              <a:rPr lang="en-US" altLang="ko-KR" dirty="0"/>
              <a:t>Testing if puppet apply is finished: 172.17.17.139_nova.pp  [ / ]</a:t>
            </a:r>
          </a:p>
          <a:p>
            <a:endParaRPr lang="en-US" altLang="ko-KR" dirty="0"/>
          </a:p>
          <a:p>
            <a:r>
              <a:rPr lang="en-US" altLang="ko-KR" dirty="0"/>
              <a:t>. hang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163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2000" y="2541114"/>
            <a:ext cx="43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4000" b="1" dirty="0">
                <a:ea typeface="맑은 고딕" panose="020B0503020000020004" pitchFamily="50" charset="-127"/>
              </a:rPr>
              <a:t>죄송합니다</a:t>
            </a:r>
            <a:r>
              <a:rPr lang="en-US" altLang="ko-KR" sz="4000" b="1" dirty="0">
                <a:ea typeface="맑은 고딕" panose="020B0503020000020004" pitchFamily="50" charset="-127"/>
              </a:rPr>
              <a:t> -.-</a:t>
            </a:r>
            <a:endParaRPr lang="ko-KR" altLang="en-US" sz="4000" b="1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80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준비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사양</a:t>
            </a:r>
            <a:endParaRPr lang="en-US" altLang="ko-KR" dirty="0"/>
          </a:p>
          <a:p>
            <a:r>
              <a:rPr lang="en-US" altLang="ko-KR" dirty="0"/>
              <a:t> . 2CPU/8G/200G Disk(SSD)/</a:t>
            </a:r>
            <a:r>
              <a:rPr lang="en-US" altLang="ko-KR" dirty="0" err="1"/>
              <a:t>Vmware</a:t>
            </a:r>
            <a:r>
              <a:rPr lang="en-US" altLang="ko-KR" dirty="0"/>
              <a:t> vSphere 5.5 </a:t>
            </a:r>
            <a:r>
              <a:rPr lang="ko-KR" altLang="en-US" dirty="0"/>
              <a:t>환경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000" y="1449000"/>
            <a:ext cx="3960000" cy="526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4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준비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 Node Installation </a:t>
            </a:r>
            <a:r>
              <a:rPr lang="ko-KR" altLang="en-US" dirty="0"/>
              <a:t>완료</a:t>
            </a:r>
            <a:br>
              <a:rPr lang="en-US" altLang="ko-KR" dirty="0"/>
            </a:br>
            <a:r>
              <a:rPr lang="en-US" altLang="ko-KR" dirty="0"/>
              <a:t> . IP : 172.17.19.81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2" y="1654847"/>
            <a:ext cx="8962464" cy="21341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" y="4101321"/>
            <a:ext cx="8640000" cy="238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0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준비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/>
              <a:t>Multinode</a:t>
            </a:r>
            <a:r>
              <a:rPr lang="en-US" altLang="ko-KR" sz="1800" dirty="0"/>
              <a:t> </a:t>
            </a:r>
            <a:r>
              <a:rPr lang="ko-KR" altLang="en-US" sz="1800" dirty="0"/>
              <a:t>준비</a:t>
            </a:r>
            <a:endParaRPr lang="en-US" altLang="ko-KR" sz="1800" dirty="0"/>
          </a:p>
          <a:p>
            <a:pPr lvl="1"/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sudo</a:t>
            </a:r>
            <a:r>
              <a:rPr lang="en-US" altLang="ko-KR" sz="1200" dirty="0">
                <a:latin typeface="+mn-ea"/>
                <a:ea typeface="+mn-ea"/>
              </a:rPr>
              <a:t> yum update –y</a:t>
            </a:r>
            <a:br>
              <a:rPr lang="en-US" altLang="ko-KR" sz="1200" dirty="0">
                <a:latin typeface="+mn-ea"/>
                <a:ea typeface="+mn-ea"/>
              </a:rPr>
            </a:br>
            <a:endParaRPr lang="en-US" altLang="ko-KR" sz="1200" dirty="0">
              <a:latin typeface="+mn-ea"/>
              <a:ea typeface="+mn-ea"/>
            </a:endParaRPr>
          </a:p>
          <a:p>
            <a:pPr lvl="1"/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en-US" altLang="ko-KR" sz="1200" dirty="0" err="1">
                <a:latin typeface="+mn-ea"/>
                <a:ea typeface="+mn-ea"/>
              </a:rPr>
              <a:t>root@localhost</a:t>
            </a:r>
            <a:r>
              <a:rPr lang="en-US" altLang="ko-KR" sz="1200" dirty="0">
                <a:latin typeface="+mn-ea"/>
                <a:ea typeface="+mn-ea"/>
              </a:rPr>
              <a:t> ~]# yum update -y</a:t>
            </a:r>
          </a:p>
          <a:p>
            <a:pPr lvl="1"/>
            <a:r>
              <a:rPr lang="en-US" altLang="ko-KR" sz="1200" dirty="0">
                <a:latin typeface="+mn-ea"/>
                <a:ea typeface="+mn-ea"/>
              </a:rPr>
              <a:t>Loaded plugins: </a:t>
            </a:r>
            <a:r>
              <a:rPr lang="en-US" altLang="ko-KR" sz="1200" dirty="0" err="1">
                <a:latin typeface="+mn-ea"/>
                <a:ea typeface="+mn-ea"/>
              </a:rPr>
              <a:t>fastestmirror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langpacks</a:t>
            </a:r>
            <a:endParaRPr lang="en-US" altLang="ko-KR" sz="1200" dirty="0">
              <a:latin typeface="+mn-ea"/>
              <a:ea typeface="+mn-ea"/>
            </a:endParaRPr>
          </a:p>
          <a:p>
            <a:pPr lvl="1"/>
            <a:r>
              <a:rPr lang="en-US" altLang="ko-KR" sz="1200" dirty="0" err="1">
                <a:latin typeface="+mn-ea"/>
                <a:ea typeface="+mn-ea"/>
              </a:rPr>
              <a:t>Repodata</a:t>
            </a:r>
            <a:r>
              <a:rPr lang="en-US" altLang="ko-KR" sz="1200" dirty="0">
                <a:latin typeface="+mn-ea"/>
                <a:ea typeface="+mn-ea"/>
              </a:rPr>
              <a:t> is over 2 weeks old. Install yum-</a:t>
            </a:r>
            <a:r>
              <a:rPr lang="en-US" altLang="ko-KR" sz="1200" dirty="0" err="1">
                <a:latin typeface="+mn-ea"/>
                <a:ea typeface="+mn-ea"/>
              </a:rPr>
              <a:t>cron</a:t>
            </a:r>
            <a:r>
              <a:rPr lang="en-US" altLang="ko-KR" sz="1200" dirty="0">
                <a:latin typeface="+mn-ea"/>
                <a:ea typeface="+mn-ea"/>
              </a:rPr>
              <a:t>? Or run: yum </a:t>
            </a:r>
            <a:r>
              <a:rPr lang="en-US" altLang="ko-KR" sz="1200" dirty="0" err="1">
                <a:latin typeface="+mn-ea"/>
                <a:ea typeface="+mn-ea"/>
              </a:rPr>
              <a:t>makecache</a:t>
            </a:r>
            <a:r>
              <a:rPr lang="en-US" altLang="ko-KR" sz="1200" dirty="0">
                <a:latin typeface="+mn-ea"/>
                <a:ea typeface="+mn-ea"/>
              </a:rPr>
              <a:t> fast</a:t>
            </a:r>
          </a:p>
          <a:p>
            <a:pPr lvl="1"/>
            <a:r>
              <a:rPr lang="en-US" altLang="ko-KR" sz="1200" dirty="0">
                <a:latin typeface="+mn-ea"/>
                <a:ea typeface="+mn-ea"/>
              </a:rPr>
              <a:t>base                                                    | 3.6 kB     00:00</a:t>
            </a:r>
          </a:p>
          <a:p>
            <a:pPr lvl="1"/>
            <a:r>
              <a:rPr lang="en-US" altLang="ko-KR" sz="1200" dirty="0">
                <a:latin typeface="+mn-ea"/>
                <a:ea typeface="+mn-ea"/>
              </a:rPr>
              <a:t>^</a:t>
            </a:r>
            <a:r>
              <a:rPr lang="en-US" altLang="ko-KR" sz="1200" dirty="0" err="1">
                <a:latin typeface="+mn-ea"/>
                <a:ea typeface="+mn-ea"/>
              </a:rPr>
              <a:t>Chttp</a:t>
            </a:r>
            <a:r>
              <a:rPr lang="en-US" altLang="ko-KR" sz="1200" dirty="0">
                <a:latin typeface="+mn-ea"/>
                <a:ea typeface="+mn-ea"/>
              </a:rPr>
              <a:t>://mirror.centos.org/centos/7/storage/x86_64/</a:t>
            </a:r>
            <a:r>
              <a:rPr lang="en-US" altLang="ko-KR" sz="1200" dirty="0" err="1">
                <a:latin typeface="+mn-ea"/>
                <a:ea typeface="+mn-ea"/>
              </a:rPr>
              <a:t>ceph</a:t>
            </a:r>
            <a:r>
              <a:rPr lang="en-US" altLang="ko-KR" sz="1200" dirty="0">
                <a:latin typeface="+mn-ea"/>
                <a:ea typeface="+mn-ea"/>
              </a:rPr>
              <a:t>-hammer/</a:t>
            </a:r>
            <a:r>
              <a:rPr lang="en-US" altLang="ko-KR" sz="1200" dirty="0" err="1">
                <a:latin typeface="+mn-ea"/>
                <a:ea typeface="+mn-ea"/>
              </a:rPr>
              <a:t>repodata</a:t>
            </a:r>
            <a:r>
              <a:rPr lang="en-US" altLang="ko-KR" sz="1200" dirty="0">
                <a:latin typeface="+mn-ea"/>
                <a:ea typeface="+mn-ea"/>
              </a:rPr>
              <a:t>/repomd.xml: [</a:t>
            </a:r>
            <a:r>
              <a:rPr lang="en-US" altLang="ko-KR" sz="1200" dirty="0" err="1">
                <a:latin typeface="+mn-ea"/>
                <a:ea typeface="+mn-ea"/>
              </a:rPr>
              <a:t>Errno</a:t>
            </a:r>
            <a:r>
              <a:rPr lang="en-US" altLang="ko-KR" sz="1200" dirty="0">
                <a:latin typeface="+mn-ea"/>
                <a:ea typeface="+mn-ea"/>
              </a:rPr>
              <a:t> 14] curl#56 - "Network error </a:t>
            </a:r>
            <a:r>
              <a:rPr lang="en-US" altLang="ko-KR" sz="1200" dirty="0" err="1">
                <a:latin typeface="+mn-ea"/>
                <a:ea typeface="+mn-ea"/>
              </a:rPr>
              <a:t>recv</a:t>
            </a:r>
            <a:r>
              <a:rPr lang="en-US" altLang="ko-KR" sz="1200" dirty="0">
                <a:latin typeface="+mn-ea"/>
                <a:ea typeface="+mn-ea"/>
              </a:rPr>
              <a:t>()"</a:t>
            </a:r>
          </a:p>
          <a:p>
            <a:pPr lvl="1"/>
            <a:r>
              <a:rPr lang="en-US" altLang="ko-KR" sz="1200" dirty="0">
                <a:latin typeface="+mn-ea"/>
                <a:ea typeface="+mn-ea"/>
              </a:rPr>
              <a:t>Trying other mirror.</a:t>
            </a:r>
          </a:p>
          <a:p>
            <a:pPr lvl="1"/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en-US" altLang="ko-KR" sz="1200" dirty="0" err="1">
                <a:latin typeface="+mn-ea"/>
                <a:ea typeface="+mn-ea"/>
              </a:rPr>
              <a:t>root@localhost</a:t>
            </a:r>
            <a:r>
              <a:rPr lang="en-US" altLang="ko-KR" sz="1200" dirty="0">
                <a:latin typeface="+mn-ea"/>
                <a:ea typeface="+mn-ea"/>
              </a:rPr>
              <a:t> ~]#  yum </a:t>
            </a:r>
            <a:r>
              <a:rPr lang="en-US" altLang="ko-KR" sz="1200" dirty="0" err="1">
                <a:latin typeface="+mn-ea"/>
                <a:ea typeface="+mn-ea"/>
              </a:rPr>
              <a:t>makecache</a:t>
            </a:r>
            <a:r>
              <a:rPr lang="en-US" altLang="ko-KR" sz="1200" dirty="0">
                <a:latin typeface="+mn-ea"/>
                <a:ea typeface="+mn-ea"/>
              </a:rPr>
              <a:t> fast</a:t>
            </a:r>
          </a:p>
          <a:p>
            <a:pPr lvl="1"/>
            <a:r>
              <a:rPr lang="en-US" altLang="ko-KR" sz="1200" dirty="0">
                <a:latin typeface="+mn-ea"/>
                <a:ea typeface="+mn-ea"/>
              </a:rPr>
              <a:t>Loaded plugins: </a:t>
            </a:r>
            <a:r>
              <a:rPr lang="en-US" altLang="ko-KR" sz="1200" dirty="0" err="1">
                <a:latin typeface="+mn-ea"/>
                <a:ea typeface="+mn-ea"/>
              </a:rPr>
              <a:t>fastestmirror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langpacks</a:t>
            </a:r>
            <a:endParaRPr lang="en-US" altLang="ko-KR" sz="1200" dirty="0">
              <a:latin typeface="+mn-ea"/>
              <a:ea typeface="+mn-ea"/>
            </a:endParaRPr>
          </a:p>
          <a:p>
            <a:pPr lvl="1"/>
            <a:r>
              <a:rPr lang="en-US" altLang="ko-KR" sz="1200" dirty="0">
                <a:latin typeface="+mn-ea"/>
                <a:ea typeface="+mn-ea"/>
              </a:rPr>
              <a:t>base                                                    | 3.6 kB     00:00</a:t>
            </a:r>
          </a:p>
          <a:p>
            <a:pPr lvl="1"/>
            <a:r>
              <a:rPr lang="en-US" altLang="ko-KR" sz="1200" dirty="0">
                <a:latin typeface="+mn-ea"/>
                <a:ea typeface="+mn-ea"/>
              </a:rPr>
              <a:t>centos-</a:t>
            </a:r>
            <a:r>
              <a:rPr lang="en-US" altLang="ko-KR" sz="1200" dirty="0" err="1">
                <a:latin typeface="+mn-ea"/>
                <a:ea typeface="+mn-ea"/>
              </a:rPr>
              <a:t>ceph</a:t>
            </a:r>
            <a:r>
              <a:rPr lang="en-US" altLang="ko-KR" sz="1200" dirty="0">
                <a:latin typeface="+mn-ea"/>
                <a:ea typeface="+mn-ea"/>
              </a:rPr>
              <a:t>-hammer                                      | 2.9 kB     00:00</a:t>
            </a:r>
          </a:p>
          <a:p>
            <a:pPr lvl="1"/>
            <a:r>
              <a:rPr lang="en-US" altLang="ko-KR" sz="1200" dirty="0">
                <a:latin typeface="+mn-ea"/>
                <a:ea typeface="+mn-ea"/>
              </a:rPr>
              <a:t>centos-</a:t>
            </a:r>
            <a:r>
              <a:rPr lang="en-US" altLang="ko-KR" sz="1200" dirty="0" err="1">
                <a:latin typeface="+mn-ea"/>
                <a:ea typeface="+mn-ea"/>
              </a:rPr>
              <a:t>openstack</a:t>
            </a:r>
            <a:r>
              <a:rPr lang="en-US" altLang="ko-KR" sz="1200" dirty="0">
                <a:latin typeface="+mn-ea"/>
                <a:ea typeface="+mn-ea"/>
              </a:rPr>
              <a:t>-</a:t>
            </a:r>
            <a:r>
              <a:rPr lang="en-US" altLang="ko-KR" sz="1200" dirty="0" err="1">
                <a:latin typeface="+mn-ea"/>
                <a:ea typeface="+mn-ea"/>
              </a:rPr>
              <a:t>mitaka</a:t>
            </a:r>
            <a:r>
              <a:rPr lang="en-US" altLang="ko-KR" sz="1200" dirty="0">
                <a:latin typeface="+mn-ea"/>
                <a:ea typeface="+mn-ea"/>
              </a:rPr>
              <a:t>                                 | 2.9 kB     00:00</a:t>
            </a:r>
          </a:p>
          <a:p>
            <a:pPr lvl="1"/>
            <a:r>
              <a:rPr lang="en-US" altLang="ko-KR" sz="1200" dirty="0">
                <a:latin typeface="+mn-ea"/>
                <a:ea typeface="+mn-ea"/>
              </a:rPr>
              <a:t>centos-</a:t>
            </a:r>
            <a:r>
              <a:rPr lang="en-US" altLang="ko-KR" sz="1200" dirty="0" err="1">
                <a:latin typeface="+mn-ea"/>
                <a:ea typeface="+mn-ea"/>
              </a:rPr>
              <a:t>qemu</a:t>
            </a:r>
            <a:r>
              <a:rPr lang="en-US" altLang="ko-KR" sz="1200" dirty="0">
                <a:latin typeface="+mn-ea"/>
                <a:ea typeface="+mn-ea"/>
              </a:rPr>
              <a:t>-</a:t>
            </a:r>
            <a:r>
              <a:rPr lang="en-US" altLang="ko-KR" sz="1200" dirty="0" err="1">
                <a:latin typeface="+mn-ea"/>
                <a:ea typeface="+mn-ea"/>
              </a:rPr>
              <a:t>ev</a:t>
            </a:r>
            <a:r>
              <a:rPr lang="en-US" altLang="ko-KR" sz="1200" dirty="0">
                <a:latin typeface="+mn-ea"/>
                <a:ea typeface="+mn-ea"/>
              </a:rPr>
              <a:t>                                          | 2.9 kB     00:00</a:t>
            </a:r>
          </a:p>
          <a:p>
            <a:pPr lvl="1"/>
            <a:r>
              <a:rPr lang="en-US" altLang="ko-KR" sz="1200" dirty="0">
                <a:latin typeface="+mn-ea"/>
                <a:ea typeface="+mn-ea"/>
              </a:rPr>
              <a:t>extras                                                  | 3.4 kB     00:00</a:t>
            </a:r>
          </a:p>
          <a:p>
            <a:pPr lvl="1"/>
            <a:r>
              <a:rPr lang="en-US" altLang="ko-KR" sz="1200" dirty="0">
                <a:latin typeface="+mn-ea"/>
                <a:ea typeface="+mn-ea"/>
              </a:rPr>
              <a:t>updates                                                 | 3.4 kB     00:00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8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준비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/>
              <a:t>Multinode</a:t>
            </a:r>
            <a:r>
              <a:rPr lang="en-US" altLang="ko-KR" sz="1800" dirty="0"/>
              <a:t> </a:t>
            </a:r>
            <a:r>
              <a:rPr lang="ko-KR" altLang="en-US" sz="1800" dirty="0"/>
              <a:t>준비</a:t>
            </a:r>
            <a:endParaRPr lang="en-US" altLang="ko-KR" sz="1800" dirty="0"/>
          </a:p>
          <a:p>
            <a:pPr lvl="1"/>
            <a:r>
              <a:rPr lang="en-US" altLang="ko-KR" sz="1200" dirty="0" err="1">
                <a:latin typeface="+mn-ea"/>
                <a:ea typeface="+mn-ea"/>
              </a:rPr>
              <a:t>SELinux</a:t>
            </a:r>
            <a:r>
              <a:rPr lang="en-US" altLang="ko-KR" sz="1200" dirty="0">
                <a:latin typeface="+mn-ea"/>
                <a:ea typeface="+mn-ea"/>
              </a:rPr>
              <a:t> Off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[</a:t>
            </a:r>
            <a:r>
              <a:rPr lang="en-US" altLang="ko-KR" sz="1200" dirty="0" err="1">
                <a:latin typeface="+mn-ea"/>
                <a:ea typeface="+mn-ea"/>
              </a:rPr>
              <a:t>root@localhost</a:t>
            </a:r>
            <a:r>
              <a:rPr lang="en-US" altLang="ko-KR" sz="1200" dirty="0">
                <a:latin typeface="+mn-ea"/>
                <a:ea typeface="+mn-ea"/>
              </a:rPr>
              <a:t> ~]# </a:t>
            </a:r>
            <a:r>
              <a:rPr lang="en-US" altLang="ko-KR" sz="1200" dirty="0" err="1">
                <a:latin typeface="+mn-ea"/>
                <a:ea typeface="+mn-ea"/>
              </a:rPr>
              <a:t>getenforce</a:t>
            </a:r>
            <a:endParaRPr lang="en-US" altLang="ko-KR" sz="1200" dirty="0">
              <a:latin typeface="+mn-ea"/>
              <a:ea typeface="+mn-ea"/>
            </a:endParaRPr>
          </a:p>
          <a:p>
            <a:pPr lvl="2"/>
            <a:r>
              <a:rPr lang="en-US" altLang="ko-KR" sz="1200" dirty="0">
                <a:latin typeface="+mn-ea"/>
                <a:ea typeface="+mn-ea"/>
              </a:rPr>
              <a:t>Enforcing</a:t>
            </a:r>
          </a:p>
          <a:p>
            <a:pPr lvl="1"/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sudo</a:t>
            </a:r>
            <a:r>
              <a:rPr lang="en-US" altLang="ko-KR" sz="1200" dirty="0">
                <a:latin typeface="+mn-ea"/>
                <a:ea typeface="+mn-ea"/>
              </a:rPr>
              <a:t> vi /</a:t>
            </a:r>
            <a:r>
              <a:rPr lang="en-US" altLang="ko-KR" sz="1200" dirty="0" err="1">
                <a:latin typeface="+mn-ea"/>
                <a:ea typeface="+mn-ea"/>
              </a:rPr>
              <a:t>etc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selinux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config</a:t>
            </a:r>
            <a:endParaRPr lang="en-US" altLang="ko-KR" sz="1200" dirty="0">
              <a:latin typeface="+mn-ea"/>
              <a:ea typeface="+mn-ea"/>
            </a:endParaRPr>
          </a:p>
          <a:p>
            <a:pPr lvl="2"/>
            <a:r>
              <a:rPr lang="en-US" altLang="ko-KR" sz="1200" dirty="0">
                <a:latin typeface="+mn-ea"/>
                <a:ea typeface="+mn-ea"/>
              </a:rPr>
              <a:t> Change like following line</a:t>
            </a:r>
          </a:p>
          <a:p>
            <a:pPr lvl="2"/>
            <a:r>
              <a:rPr lang="en-US" altLang="ko-KR" sz="1200" dirty="0">
                <a:latin typeface="+mn-ea"/>
                <a:ea typeface="+mn-ea"/>
              </a:rPr>
              <a:t> SELINUX=disabled</a:t>
            </a:r>
          </a:p>
          <a:p>
            <a:pPr lvl="2"/>
            <a:r>
              <a:rPr lang="en-US" altLang="ko-KR" sz="1200" dirty="0">
                <a:latin typeface="+mn-ea"/>
                <a:ea typeface="+mn-ea"/>
              </a:rPr>
              <a:t> Reboot</a:t>
            </a:r>
          </a:p>
          <a:p>
            <a:pPr lvl="1"/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sudo</a:t>
            </a:r>
            <a:r>
              <a:rPr lang="en-US" altLang="ko-KR" sz="1200" dirty="0">
                <a:latin typeface="+mn-ea"/>
                <a:ea typeface="+mn-ea"/>
              </a:rPr>
              <a:t> service </a:t>
            </a:r>
            <a:r>
              <a:rPr lang="en-US" altLang="ko-KR" sz="1200" dirty="0" err="1">
                <a:latin typeface="+mn-ea"/>
                <a:ea typeface="+mn-ea"/>
              </a:rPr>
              <a:t>NetworkManager</a:t>
            </a:r>
            <a:r>
              <a:rPr lang="en-US" altLang="ko-KR" sz="1200" dirty="0">
                <a:latin typeface="+mn-ea"/>
                <a:ea typeface="+mn-ea"/>
              </a:rPr>
              <a:t> stop</a:t>
            </a:r>
          </a:p>
          <a:p>
            <a:pPr lvl="1"/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sudo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chkconfig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NetworkManager</a:t>
            </a:r>
            <a:r>
              <a:rPr lang="en-US" altLang="ko-KR" sz="1200" dirty="0">
                <a:latin typeface="+mn-ea"/>
                <a:ea typeface="+mn-ea"/>
              </a:rPr>
              <a:t> off</a:t>
            </a:r>
          </a:p>
          <a:p>
            <a:pPr lvl="1"/>
            <a:r>
              <a:rPr lang="en-US" altLang="ko-KR" sz="1200" dirty="0">
                <a:latin typeface="+mn-ea"/>
                <a:ea typeface="+mn-ea"/>
              </a:rPr>
              <a:t> [</a:t>
            </a:r>
            <a:r>
              <a:rPr lang="en-US" altLang="ko-KR" sz="1200" dirty="0" err="1">
                <a:latin typeface="+mn-ea"/>
                <a:ea typeface="+mn-ea"/>
              </a:rPr>
              <a:t>root@localhost</a:t>
            </a:r>
            <a:r>
              <a:rPr lang="en-US" altLang="ko-KR" sz="1200" dirty="0">
                <a:latin typeface="+mn-ea"/>
                <a:ea typeface="+mn-ea"/>
              </a:rPr>
              <a:t> ~]# </a:t>
            </a:r>
            <a:r>
              <a:rPr lang="en-US" altLang="ko-KR" sz="1200" dirty="0" err="1">
                <a:latin typeface="+mn-ea"/>
                <a:ea typeface="+mn-ea"/>
              </a:rPr>
              <a:t>chkconfig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NetworkManager</a:t>
            </a:r>
            <a:r>
              <a:rPr lang="en-US" altLang="ko-KR" sz="1200" dirty="0">
                <a:latin typeface="+mn-ea"/>
                <a:ea typeface="+mn-ea"/>
              </a:rPr>
              <a:t> off</a:t>
            </a:r>
          </a:p>
          <a:p>
            <a:pPr lvl="1"/>
            <a:r>
              <a:rPr lang="en-US" altLang="ko-KR" sz="1200" dirty="0">
                <a:latin typeface="+mn-ea"/>
                <a:ea typeface="+mn-ea"/>
              </a:rPr>
              <a:t>Note: Forwarding request to '</a:t>
            </a:r>
            <a:r>
              <a:rPr lang="en-US" altLang="ko-KR" sz="1200" dirty="0" err="1">
                <a:latin typeface="+mn-ea"/>
                <a:ea typeface="+mn-ea"/>
              </a:rPr>
              <a:t>systemctl</a:t>
            </a:r>
            <a:r>
              <a:rPr lang="en-US" altLang="ko-KR" sz="1200" dirty="0">
                <a:latin typeface="+mn-ea"/>
                <a:ea typeface="+mn-ea"/>
              </a:rPr>
              <a:t> disable </a:t>
            </a:r>
            <a:r>
              <a:rPr lang="en-US" altLang="ko-KR" sz="1200" dirty="0" err="1">
                <a:latin typeface="+mn-ea"/>
                <a:ea typeface="+mn-ea"/>
              </a:rPr>
              <a:t>NetworkManager.service</a:t>
            </a:r>
            <a:r>
              <a:rPr lang="en-US" altLang="ko-KR" sz="1200" dirty="0">
                <a:latin typeface="+mn-ea"/>
                <a:ea typeface="+mn-ea"/>
              </a:rPr>
              <a:t>'.</a:t>
            </a:r>
          </a:p>
          <a:p>
            <a:pPr lvl="1"/>
            <a:r>
              <a:rPr lang="en-US" altLang="ko-KR" sz="1200" dirty="0">
                <a:latin typeface="+mn-ea"/>
                <a:ea typeface="+mn-ea"/>
              </a:rPr>
              <a:t>Removed </a:t>
            </a:r>
            <a:r>
              <a:rPr lang="en-US" altLang="ko-KR" sz="1200" dirty="0" err="1">
                <a:latin typeface="+mn-ea"/>
                <a:ea typeface="+mn-ea"/>
              </a:rPr>
              <a:t>symlink</a:t>
            </a:r>
            <a:r>
              <a:rPr lang="en-US" altLang="ko-KR" sz="1200" dirty="0">
                <a:latin typeface="+mn-ea"/>
                <a:ea typeface="+mn-ea"/>
              </a:rPr>
              <a:t> /</a:t>
            </a:r>
            <a:r>
              <a:rPr lang="en-US" altLang="ko-KR" sz="1200" dirty="0" err="1">
                <a:latin typeface="+mn-ea"/>
                <a:ea typeface="+mn-ea"/>
              </a:rPr>
              <a:t>etc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systemd</a:t>
            </a:r>
            <a:r>
              <a:rPr lang="en-US" altLang="ko-KR" sz="1200" dirty="0">
                <a:latin typeface="+mn-ea"/>
                <a:ea typeface="+mn-ea"/>
              </a:rPr>
              <a:t>/system/multi-</a:t>
            </a:r>
            <a:r>
              <a:rPr lang="en-US" altLang="ko-KR" sz="1200" dirty="0" err="1">
                <a:latin typeface="+mn-ea"/>
                <a:ea typeface="+mn-ea"/>
              </a:rPr>
              <a:t>user.target.wants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NetworkManager.service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lvl="1"/>
            <a:r>
              <a:rPr lang="en-US" altLang="ko-KR" sz="1200" dirty="0">
                <a:latin typeface="+mn-ea"/>
                <a:ea typeface="+mn-ea"/>
              </a:rPr>
              <a:t>Removed </a:t>
            </a:r>
            <a:r>
              <a:rPr lang="en-US" altLang="ko-KR" sz="1200" dirty="0" err="1">
                <a:latin typeface="+mn-ea"/>
                <a:ea typeface="+mn-ea"/>
              </a:rPr>
              <a:t>symlink</a:t>
            </a:r>
            <a:r>
              <a:rPr lang="en-US" altLang="ko-KR" sz="1200" dirty="0">
                <a:latin typeface="+mn-ea"/>
                <a:ea typeface="+mn-ea"/>
              </a:rPr>
              <a:t> /</a:t>
            </a:r>
            <a:r>
              <a:rPr lang="en-US" altLang="ko-KR" sz="1200" dirty="0" err="1">
                <a:latin typeface="+mn-ea"/>
                <a:ea typeface="+mn-ea"/>
              </a:rPr>
              <a:t>etc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systemd</a:t>
            </a:r>
            <a:r>
              <a:rPr lang="en-US" altLang="ko-KR" sz="1200" dirty="0">
                <a:latin typeface="+mn-ea"/>
                <a:ea typeface="+mn-ea"/>
              </a:rPr>
              <a:t>/system/</a:t>
            </a:r>
            <a:r>
              <a:rPr lang="en-US" altLang="ko-KR" sz="1200" dirty="0" err="1">
                <a:latin typeface="+mn-ea"/>
                <a:ea typeface="+mn-ea"/>
              </a:rPr>
              <a:t>dbus-org.freedesktop.NetworkManager.service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lvl="1"/>
            <a:r>
              <a:rPr lang="en-US" altLang="ko-KR" sz="1200" dirty="0">
                <a:latin typeface="+mn-ea"/>
                <a:ea typeface="+mn-ea"/>
              </a:rPr>
              <a:t>Removed </a:t>
            </a:r>
            <a:r>
              <a:rPr lang="en-US" altLang="ko-KR" sz="1200" dirty="0" err="1">
                <a:latin typeface="+mn-ea"/>
                <a:ea typeface="+mn-ea"/>
              </a:rPr>
              <a:t>symlink</a:t>
            </a:r>
            <a:r>
              <a:rPr lang="en-US" altLang="ko-KR" sz="1200" dirty="0">
                <a:latin typeface="+mn-ea"/>
                <a:ea typeface="+mn-ea"/>
              </a:rPr>
              <a:t> /</a:t>
            </a:r>
            <a:r>
              <a:rPr lang="en-US" altLang="ko-KR" sz="1200" dirty="0" err="1">
                <a:latin typeface="+mn-ea"/>
                <a:ea typeface="+mn-ea"/>
              </a:rPr>
              <a:t>etc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systemd</a:t>
            </a:r>
            <a:r>
              <a:rPr lang="en-US" altLang="ko-KR" sz="1200" dirty="0">
                <a:latin typeface="+mn-ea"/>
                <a:ea typeface="+mn-ea"/>
              </a:rPr>
              <a:t>/system/</a:t>
            </a:r>
            <a:r>
              <a:rPr lang="en-US" altLang="ko-KR" sz="1200" dirty="0" err="1">
                <a:latin typeface="+mn-ea"/>
                <a:ea typeface="+mn-ea"/>
              </a:rPr>
              <a:t>dbus-org.freedesktop.nm-dispatcher.service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76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준비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대 서버 준비 </a:t>
            </a:r>
            <a:r>
              <a:rPr lang="en-US" altLang="ko-KR" dirty="0"/>
              <a:t>for Compute Node</a:t>
            </a:r>
          </a:p>
          <a:p>
            <a:r>
              <a:rPr lang="en-US" altLang="ko-KR" dirty="0"/>
              <a:t> . 172.17.17.104, 172.17.17.113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~]#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en-US" altLang="ko-KR" dirty="0" err="1"/>
              <a:t>addr</a:t>
            </a:r>
            <a:r>
              <a:rPr lang="en-US" altLang="ko-KR" dirty="0"/>
              <a:t> show ens32</a:t>
            </a:r>
          </a:p>
          <a:p>
            <a:r>
              <a:rPr lang="en-US" altLang="ko-KR" dirty="0"/>
              <a:t>2: ens32: &lt;BROADCAST,MULTICAST,UP,LOWER_UP&gt; </a:t>
            </a:r>
            <a:r>
              <a:rPr lang="en-US" altLang="ko-KR" dirty="0" err="1"/>
              <a:t>mtu</a:t>
            </a:r>
            <a:r>
              <a:rPr lang="en-US" altLang="ko-KR" dirty="0"/>
              <a:t> 1500 </a:t>
            </a:r>
            <a:r>
              <a:rPr lang="en-US" altLang="ko-KR" dirty="0" err="1"/>
              <a:t>qdisc</a:t>
            </a:r>
            <a:r>
              <a:rPr lang="en-US" altLang="ko-KR" dirty="0"/>
              <a:t> </a:t>
            </a:r>
            <a:r>
              <a:rPr lang="en-US" altLang="ko-KR" dirty="0" err="1"/>
              <a:t>pfifo_fast</a:t>
            </a:r>
            <a:r>
              <a:rPr lang="en-US" altLang="ko-KR" dirty="0"/>
              <a:t> state UP </a:t>
            </a:r>
            <a:r>
              <a:rPr lang="en-US" altLang="ko-KR" dirty="0" err="1"/>
              <a:t>qlen</a:t>
            </a:r>
            <a:r>
              <a:rPr lang="en-US" altLang="ko-KR" dirty="0"/>
              <a:t> 1000</a:t>
            </a:r>
          </a:p>
          <a:p>
            <a:r>
              <a:rPr lang="en-US" altLang="ko-KR" dirty="0"/>
              <a:t>    link/ether 00:50:56:9a:67:a9 </a:t>
            </a:r>
            <a:r>
              <a:rPr lang="en-US" altLang="ko-KR" dirty="0" err="1"/>
              <a:t>brd</a:t>
            </a:r>
            <a:r>
              <a:rPr lang="en-US" altLang="ko-KR" dirty="0"/>
              <a:t> </a:t>
            </a:r>
            <a:r>
              <a:rPr lang="en-US" altLang="ko-KR" dirty="0" err="1"/>
              <a:t>ff:ff:ff:ff:ff:ff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inet</a:t>
            </a:r>
            <a:r>
              <a:rPr lang="en-US" altLang="ko-KR" dirty="0"/>
              <a:t> 172.17.17.104/22 </a:t>
            </a:r>
            <a:r>
              <a:rPr lang="en-US" altLang="ko-KR" dirty="0" err="1"/>
              <a:t>brd</a:t>
            </a:r>
            <a:r>
              <a:rPr lang="en-US" altLang="ko-KR" dirty="0"/>
              <a:t> 172.17.19.255 scope global dynamic ens32</a:t>
            </a:r>
          </a:p>
          <a:p>
            <a:r>
              <a:rPr lang="en-US" altLang="ko-KR" dirty="0"/>
              <a:t>       </a:t>
            </a:r>
            <a:r>
              <a:rPr lang="en-US" altLang="ko-KR" dirty="0" err="1"/>
              <a:t>valid_lft</a:t>
            </a:r>
            <a:r>
              <a:rPr lang="en-US" altLang="ko-KR" dirty="0"/>
              <a:t> 13945sec </a:t>
            </a:r>
            <a:r>
              <a:rPr lang="en-US" altLang="ko-KR" dirty="0" err="1"/>
              <a:t>preferred_lft</a:t>
            </a:r>
            <a:r>
              <a:rPr lang="en-US" altLang="ko-KR" dirty="0"/>
              <a:t> 13945sec</a:t>
            </a:r>
          </a:p>
          <a:p>
            <a:r>
              <a:rPr lang="en-US" altLang="ko-KR" dirty="0"/>
              <a:t>    inet6 fe80::250:56ff:fe9a:67a9/64 scope link</a:t>
            </a:r>
          </a:p>
          <a:p>
            <a:r>
              <a:rPr lang="en-US" altLang="ko-KR" dirty="0"/>
              <a:t>       </a:t>
            </a:r>
            <a:r>
              <a:rPr lang="en-US" altLang="ko-KR" dirty="0" err="1"/>
              <a:t>valid_lft</a:t>
            </a:r>
            <a:r>
              <a:rPr lang="en-US" altLang="ko-KR" dirty="0"/>
              <a:t> forever </a:t>
            </a:r>
            <a:r>
              <a:rPr lang="en-US" altLang="ko-KR" dirty="0" err="1"/>
              <a:t>preferred_lft</a:t>
            </a:r>
            <a:r>
              <a:rPr lang="en-US" altLang="ko-KR" dirty="0"/>
              <a:t> forever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~]# </a:t>
            </a:r>
            <a:r>
              <a:rPr lang="en-US" altLang="ko-KR" dirty="0" err="1"/>
              <a:t>ip</a:t>
            </a:r>
            <a:r>
              <a:rPr lang="en-US" altLang="ko-KR" dirty="0"/>
              <a:t> a show ens32</a:t>
            </a:r>
          </a:p>
          <a:p>
            <a:r>
              <a:rPr lang="en-US" altLang="ko-KR" dirty="0"/>
              <a:t>2: ens32: &lt;BROADCAST,MULTICAST,UP,LOWER_UP&gt; </a:t>
            </a:r>
            <a:r>
              <a:rPr lang="en-US" altLang="ko-KR" dirty="0" err="1"/>
              <a:t>mtu</a:t>
            </a:r>
            <a:r>
              <a:rPr lang="en-US" altLang="ko-KR" dirty="0"/>
              <a:t> 1500 </a:t>
            </a:r>
            <a:r>
              <a:rPr lang="en-US" altLang="ko-KR" dirty="0" err="1"/>
              <a:t>qdisc</a:t>
            </a:r>
            <a:r>
              <a:rPr lang="en-US" altLang="ko-KR" dirty="0"/>
              <a:t> </a:t>
            </a:r>
            <a:r>
              <a:rPr lang="en-US" altLang="ko-KR" dirty="0" err="1"/>
              <a:t>pfifo_fast</a:t>
            </a:r>
            <a:r>
              <a:rPr lang="en-US" altLang="ko-KR" dirty="0"/>
              <a:t> state UP </a:t>
            </a:r>
            <a:r>
              <a:rPr lang="en-US" altLang="ko-KR" dirty="0" err="1"/>
              <a:t>qlen</a:t>
            </a:r>
            <a:r>
              <a:rPr lang="en-US" altLang="ko-KR" dirty="0"/>
              <a:t> 1000</a:t>
            </a:r>
          </a:p>
          <a:p>
            <a:r>
              <a:rPr lang="en-US" altLang="ko-KR" dirty="0"/>
              <a:t>    link/ether 00:50:56:9a:84:92 </a:t>
            </a:r>
            <a:r>
              <a:rPr lang="en-US" altLang="ko-KR" dirty="0" err="1"/>
              <a:t>brd</a:t>
            </a:r>
            <a:r>
              <a:rPr lang="en-US" altLang="ko-KR" dirty="0"/>
              <a:t> </a:t>
            </a:r>
            <a:r>
              <a:rPr lang="en-US" altLang="ko-KR" dirty="0" err="1"/>
              <a:t>ff:ff:ff:ff:ff:ff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inet</a:t>
            </a:r>
            <a:r>
              <a:rPr lang="en-US" altLang="ko-KR" dirty="0"/>
              <a:t> 172.17.17.113/22 </a:t>
            </a:r>
            <a:r>
              <a:rPr lang="en-US" altLang="ko-KR" dirty="0" err="1"/>
              <a:t>brd</a:t>
            </a:r>
            <a:r>
              <a:rPr lang="en-US" altLang="ko-KR" dirty="0"/>
              <a:t> 172.17.19.255 scope global dynamic ens32</a:t>
            </a:r>
          </a:p>
          <a:p>
            <a:r>
              <a:rPr lang="en-US" altLang="ko-KR" dirty="0"/>
              <a:t>       </a:t>
            </a:r>
            <a:r>
              <a:rPr lang="en-US" altLang="ko-KR" dirty="0" err="1"/>
              <a:t>valid_lft</a:t>
            </a:r>
            <a:r>
              <a:rPr lang="en-US" altLang="ko-KR" dirty="0"/>
              <a:t> 14272sec </a:t>
            </a:r>
            <a:r>
              <a:rPr lang="en-US" altLang="ko-KR" dirty="0" err="1"/>
              <a:t>preferred_lft</a:t>
            </a:r>
            <a:r>
              <a:rPr lang="en-US" altLang="ko-KR" dirty="0"/>
              <a:t> 14272sec</a:t>
            </a:r>
          </a:p>
          <a:p>
            <a:r>
              <a:rPr lang="en-US" altLang="ko-KR" dirty="0"/>
              <a:t>    inet6 fe80::250:56ff:fe9a:8492/64 scope link</a:t>
            </a:r>
          </a:p>
          <a:p>
            <a:r>
              <a:rPr lang="en-US" altLang="ko-KR" dirty="0"/>
              <a:t>       </a:t>
            </a:r>
            <a:r>
              <a:rPr lang="en-US" altLang="ko-KR" dirty="0" err="1"/>
              <a:t>valid_lft</a:t>
            </a:r>
            <a:r>
              <a:rPr lang="en-US" altLang="ko-KR" dirty="0"/>
              <a:t> forever </a:t>
            </a:r>
            <a:r>
              <a:rPr lang="en-US" altLang="ko-KR" dirty="0" err="1"/>
              <a:t>preferred_lft</a:t>
            </a:r>
            <a:r>
              <a:rPr lang="en-US" altLang="ko-KR" dirty="0"/>
              <a:t> forever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12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준비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200" dirty="0" err="1"/>
              <a:t>Packstack</a:t>
            </a:r>
            <a:r>
              <a:rPr lang="en-US" altLang="ko-KR" sz="1200" dirty="0"/>
              <a:t> file </a:t>
            </a:r>
            <a:r>
              <a:rPr lang="ko-KR" altLang="en-US" sz="1200" dirty="0"/>
              <a:t>수정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[</a:t>
            </a:r>
            <a:r>
              <a:rPr lang="en-US" altLang="ko-KR" sz="1200" dirty="0" err="1"/>
              <a:t>root@localhost</a:t>
            </a:r>
            <a:r>
              <a:rPr lang="en-US" altLang="ko-KR" sz="1200" dirty="0"/>
              <a:t> ~]# vim packstack-answers-20160519-091615.txt </a:t>
            </a:r>
          </a:p>
          <a:p>
            <a:r>
              <a:rPr lang="en-US" altLang="ko-KR" sz="1200" dirty="0"/>
              <a:t>…</a:t>
            </a:r>
          </a:p>
          <a:p>
            <a:r>
              <a:rPr lang="en-US" altLang="ko-KR" sz="1200" dirty="0"/>
              <a:t># List the servers on which to install the Compute service.</a:t>
            </a:r>
          </a:p>
          <a:p>
            <a:r>
              <a:rPr lang="en-US" altLang="ko-KR" sz="1200" b="1" dirty="0"/>
              <a:t>CONFIG_COMPUTE_HOSTS=172.17.17.104,172.17.17.113</a:t>
            </a:r>
          </a:p>
          <a:p>
            <a:endParaRPr lang="en-US" altLang="ko-KR" sz="1200" b="1" dirty="0"/>
          </a:p>
          <a:p>
            <a:r>
              <a:rPr lang="ko-KR" altLang="en-US" sz="1200" dirty="0"/>
              <a:t>명령어 수행</a:t>
            </a:r>
            <a:endParaRPr lang="en-US" altLang="ko-KR" sz="1200" dirty="0"/>
          </a:p>
          <a:p>
            <a:r>
              <a:rPr lang="en-US" altLang="ko-KR" sz="1200" dirty="0"/>
              <a:t>[</a:t>
            </a:r>
            <a:r>
              <a:rPr lang="en-US" altLang="ko-KR" sz="1200" dirty="0" err="1"/>
              <a:t>root@localhost</a:t>
            </a:r>
            <a:r>
              <a:rPr lang="en-US" altLang="ko-KR" sz="1200" dirty="0"/>
              <a:t> ~]# </a:t>
            </a:r>
            <a:r>
              <a:rPr lang="en-US" altLang="ko-KR" sz="1200" dirty="0" err="1"/>
              <a:t>packstack</a:t>
            </a:r>
            <a:r>
              <a:rPr lang="en-US" altLang="ko-KR" sz="1200" dirty="0"/>
              <a:t> --answer-file=packstack-answers-20160519-091615.txt</a:t>
            </a:r>
          </a:p>
          <a:p>
            <a:r>
              <a:rPr lang="en-US" altLang="ko-KR" sz="1200" dirty="0"/>
              <a:t>Welcome to the </a:t>
            </a:r>
            <a:r>
              <a:rPr lang="en-US" altLang="ko-KR" sz="1200" dirty="0" err="1"/>
              <a:t>Packstack</a:t>
            </a:r>
            <a:r>
              <a:rPr lang="en-US" altLang="ko-KR" sz="1200" dirty="0"/>
              <a:t> setup utility</a:t>
            </a:r>
          </a:p>
          <a:p>
            <a:endParaRPr lang="en-US" altLang="ko-KR" sz="1200" dirty="0"/>
          </a:p>
          <a:p>
            <a:r>
              <a:rPr lang="en-US" altLang="ko-KR" sz="1200" dirty="0"/>
              <a:t>The installation log file is available at: /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/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packstack</a:t>
            </a:r>
            <a:r>
              <a:rPr lang="en-US" altLang="ko-KR" sz="1200" dirty="0"/>
              <a:t>/20160526-100711-hUbD6E/openstack-setup.log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Installing:</a:t>
            </a:r>
          </a:p>
          <a:p>
            <a:r>
              <a:rPr lang="en-US" altLang="ko-KR" sz="1200" dirty="0"/>
              <a:t>Clean Up                                             [ DONE ]</a:t>
            </a:r>
          </a:p>
          <a:p>
            <a:r>
              <a:rPr lang="en-US" altLang="ko-KR" sz="1200" dirty="0"/>
              <a:t>Discovering 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 protocol version                      [ DONE ]</a:t>
            </a:r>
          </a:p>
          <a:p>
            <a:r>
              <a:rPr lang="en-US" altLang="ko-KR" sz="1200" dirty="0"/>
              <a:t>root@172.17.17.104's password:</a:t>
            </a:r>
          </a:p>
          <a:p>
            <a:r>
              <a:rPr lang="en-US" altLang="ko-KR" sz="1200" dirty="0"/>
              <a:t>root@172.17.17.113's password:</a:t>
            </a:r>
          </a:p>
          <a:p>
            <a:r>
              <a:rPr lang="en-US" altLang="ko-KR" sz="1200" dirty="0"/>
              <a:t>Setting up 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 keys                                  [ DONE ]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Preparing servers                                    [ DONE ]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시간 소요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564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중 에러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Multinode</a:t>
            </a:r>
            <a:r>
              <a:rPr lang="en-US" altLang="ko-KR" dirty="0"/>
              <a:t> </a:t>
            </a:r>
            <a:r>
              <a:rPr lang="ko-KR" altLang="en-US" dirty="0"/>
              <a:t>설치 에러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" y="1443038"/>
            <a:ext cx="8938762" cy="3325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700000">
            <a:off x="2762557" y="4762667"/>
            <a:ext cx="3420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2800" b="1" dirty="0">
                <a:ea typeface="맑은 고딕" panose="020B0503020000020004" pitchFamily="50" charset="-127"/>
              </a:rPr>
              <a:t>설치 실패 </a:t>
            </a:r>
          </a:p>
        </p:txBody>
      </p:sp>
    </p:spTree>
    <p:extLst>
      <p:ext uri="{BB962C8B-B14F-4D97-AF65-F5344CB8AC3E}">
        <p14:creationId xmlns:p14="http://schemas.microsoft.com/office/powerpoint/2010/main" val="3854354756"/>
      </p:ext>
    </p:extLst>
  </p:cSld>
  <p:clrMapOvr>
    <a:masterClrMapping/>
  </p:clrMapOvr>
</p:sld>
</file>

<file path=ppt/theme/theme1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나눔 바른 고딕 All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마스터 서식_[CASE STUDY 16~21].potx" id="{3643B975-04D8-4410-B650-9482C6540034}" vid="{7C91D537-B844-4E7C-9ABC-B4FF64C052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1208</Words>
  <Application>Microsoft Office PowerPoint</Application>
  <PresentationFormat>화면 슬라이드 쇼(4:3)</PresentationFormat>
  <Paragraphs>282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Arial Unicode MS</vt:lpstr>
      <vt:lpstr>HY견고딕</vt:lpstr>
      <vt:lpstr>굴림</vt:lpstr>
      <vt:lpstr>나눔바른고딕</vt:lpstr>
      <vt:lpstr>돋움</vt:lpstr>
      <vt:lpstr>맑은 고딕</vt:lpstr>
      <vt:lpstr>휴먼명조</vt:lpstr>
      <vt:lpstr>Arial</vt:lpstr>
      <vt:lpstr>Tahoma</vt:lpstr>
      <vt:lpstr>Wingdings</vt:lpstr>
      <vt:lpstr>16_Blank Presentation</vt:lpstr>
      <vt:lpstr>PowerPoint 프레젠테이션</vt:lpstr>
      <vt:lpstr>참고자료</vt:lpstr>
      <vt:lpstr>사전 준비 사항</vt:lpstr>
      <vt:lpstr>사전 준비 사항</vt:lpstr>
      <vt:lpstr>사전 준비 사항</vt:lpstr>
      <vt:lpstr>사전 준비 사항</vt:lpstr>
      <vt:lpstr>사전 준비 사항</vt:lpstr>
      <vt:lpstr>사전 준비 사항</vt:lpstr>
      <vt:lpstr>설치 중 에러</vt:lpstr>
      <vt:lpstr>설치 중 에러-2</vt:lpstr>
      <vt:lpstr>설치 중 에러</vt:lpstr>
      <vt:lpstr>에러 메세지</vt:lpstr>
      <vt:lpstr>에러 메세지</vt:lpstr>
      <vt:lpstr>다시 시도</vt:lpstr>
      <vt:lpstr>다시 시도</vt:lpstr>
      <vt:lpstr>다시 시도</vt:lpstr>
      <vt:lpstr>다시 시도</vt:lpstr>
      <vt:lpstr>다시 시도</vt:lpstr>
      <vt:lpstr>다시 시도</vt:lpstr>
      <vt:lpstr>설정 파일 확인</vt:lpstr>
      <vt:lpstr>Allinone 테스트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이정훈</dc:creator>
  <cp:lastModifiedBy>이정훈</cp:lastModifiedBy>
  <cp:revision>26</cp:revision>
  <dcterms:created xsi:type="dcterms:W3CDTF">2016-05-26T00:23:43Z</dcterms:created>
  <dcterms:modified xsi:type="dcterms:W3CDTF">2016-05-26T09:57:00Z</dcterms:modified>
</cp:coreProperties>
</file>