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BAC"/>
    <a:srgbClr val="908B8B"/>
    <a:srgbClr val="746F6F"/>
    <a:srgbClr val="938E8E"/>
    <a:srgbClr val="0000FF"/>
    <a:srgbClr val="7B31FF"/>
    <a:srgbClr val="4477CC"/>
    <a:srgbClr val="A19C9C"/>
    <a:srgbClr val="E78B35"/>
    <a:srgbClr val="E18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3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B831-F0DE-494F-A253-2CF998F537ED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0A9-42B7-4303-ABDF-94726DA4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49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B831-F0DE-494F-A253-2CF998F537ED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0A9-42B7-4303-ABDF-94726DA4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35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B831-F0DE-494F-A253-2CF998F537ED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0A9-42B7-4303-ABDF-94726DA4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39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B831-F0DE-494F-A253-2CF998F537ED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0A9-42B7-4303-ABDF-94726DA4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5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B831-F0DE-494F-A253-2CF998F537ED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0A9-42B7-4303-ABDF-94726DA4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1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B831-F0DE-494F-A253-2CF998F537ED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0A9-42B7-4303-ABDF-94726DA4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9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B831-F0DE-494F-A253-2CF998F537ED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0A9-42B7-4303-ABDF-94726DA4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5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B831-F0DE-494F-A253-2CF998F537ED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0A9-42B7-4303-ABDF-94726DA4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41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B831-F0DE-494F-A253-2CF998F537ED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0A9-42B7-4303-ABDF-94726DA4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B831-F0DE-494F-A253-2CF998F537ED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0A9-42B7-4303-ABDF-94726DA4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3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B831-F0DE-494F-A253-2CF998F537ED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0A9-42B7-4303-ABDF-94726DA4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4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3B831-F0DE-494F-A253-2CF998F537ED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6E0A9-42B7-4303-ABDF-94726DA4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34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3" y="564615"/>
            <a:ext cx="11757132" cy="16208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3" y="2454459"/>
            <a:ext cx="11757132" cy="43372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002536" y="3054096"/>
            <a:ext cx="2468880" cy="155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783" y="5157216"/>
            <a:ext cx="3881265" cy="146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249606"/>
            <a:ext cx="9089135" cy="46828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294376"/>
            <a:ext cx="916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ovs-vsctl</a:t>
            </a:r>
            <a:r>
              <a:rPr lang="en-US" altLang="ko-KR" dirty="0" smtClean="0"/>
              <a:t> add-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-tenant</a:t>
            </a:r>
          </a:p>
          <a:p>
            <a:r>
              <a:rPr lang="en-US" altLang="ko-KR" dirty="0" err="1" smtClean="0"/>
              <a:t>ovs-vsctl</a:t>
            </a:r>
            <a:r>
              <a:rPr lang="en-US" altLang="ko-KR" dirty="0" smtClean="0"/>
              <a:t> add-port 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-tenant em2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6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2510" y="1977855"/>
            <a:ext cx="9966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탭 인터페이스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tapXXXX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리눅스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브릿지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qbryyyy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Veth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qvbyyyy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qvoyyyy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OVS </a:t>
            </a:r>
            <a:r>
              <a:rPr lang="ko-KR" altLang="en-US" dirty="0" smtClean="0"/>
              <a:t>통합 </a:t>
            </a:r>
            <a:r>
              <a:rPr lang="ko-KR" altLang="en-US" dirty="0" err="1" smtClean="0"/>
              <a:t>브릿지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br-int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OVS </a:t>
            </a:r>
            <a:r>
              <a:rPr lang="ko-KR" altLang="en-US" dirty="0" smtClean="0"/>
              <a:t>패치 포트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-tenant, </a:t>
            </a:r>
            <a:r>
              <a:rPr lang="en-US" altLang="ko-KR" dirty="0" err="1" smtClean="0"/>
              <a:t>phy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-tenant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OVS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브릿지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-tenant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물리 인터페이스 </a:t>
            </a:r>
            <a:r>
              <a:rPr lang="en-US" altLang="ko-KR" dirty="0" smtClean="0"/>
              <a:t>: em2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6219314" y="1446176"/>
            <a:ext cx="4579749" cy="4131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endParaRPr lang="ko-KR" altLang="en-US" sz="1600" dirty="0">
              <a:solidFill>
                <a:srgbClr val="FFFFFF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44810" y="1480482"/>
            <a:ext cx="4445042" cy="3678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endParaRPr lang="ko-KR" altLang="en-US" sz="1600" dirty="0">
              <a:solidFill>
                <a:srgbClr val="FFFFFF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565430" y="1522387"/>
            <a:ext cx="547384" cy="36983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1200" dirty="0" smtClean="0">
                <a:solidFill>
                  <a:srgbClr val="FFFFFF"/>
                </a:solidFill>
              </a:rPr>
              <a:t>VM0</a:t>
            </a:r>
            <a:endParaRPr lang="ko-KR" altLang="en-US" sz="1200" dirty="0">
              <a:solidFill>
                <a:srgbClr val="FFFFFF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22278" y="1522387"/>
            <a:ext cx="547384" cy="36983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1200" dirty="0" smtClean="0">
                <a:solidFill>
                  <a:srgbClr val="FFFFFF"/>
                </a:solidFill>
              </a:rPr>
              <a:t>VM1</a:t>
            </a:r>
            <a:endParaRPr lang="ko-KR" altLang="en-US" sz="1200" dirty="0">
              <a:solidFill>
                <a:srgbClr val="FFFFFF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58261" y="1522387"/>
            <a:ext cx="547384" cy="36983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1200" dirty="0" smtClean="0">
                <a:solidFill>
                  <a:srgbClr val="FFFFFF"/>
                </a:solidFill>
              </a:rPr>
              <a:t>VM2</a:t>
            </a:r>
            <a:endParaRPr lang="ko-KR" altLang="en-US" sz="1200" dirty="0">
              <a:solidFill>
                <a:srgbClr val="FFFFFF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705726" y="1881700"/>
            <a:ext cx="404757" cy="10458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600" dirty="0" smtClean="0">
                <a:solidFill>
                  <a:srgbClr val="FFFFFF"/>
                </a:solidFill>
              </a:rPr>
              <a:t>eth0</a:t>
            </a:r>
            <a:endParaRPr lang="ko-KR" altLang="en-US" sz="1600" dirty="0">
              <a:solidFill>
                <a:srgbClr val="FFFFFF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062574" y="1881700"/>
            <a:ext cx="404757" cy="10458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600" dirty="0" smtClean="0">
                <a:solidFill>
                  <a:srgbClr val="FFFFFF"/>
                </a:solidFill>
              </a:rPr>
              <a:t>eth0</a:t>
            </a:r>
            <a:endParaRPr lang="ko-KR" altLang="en-US" sz="1600" dirty="0">
              <a:solidFill>
                <a:srgbClr val="FFFFFF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398556" y="1881700"/>
            <a:ext cx="404757" cy="10458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600" dirty="0" smtClean="0">
                <a:solidFill>
                  <a:srgbClr val="FFFFFF"/>
                </a:solidFill>
              </a:rPr>
              <a:t>eth0</a:t>
            </a:r>
            <a:endParaRPr lang="ko-KR" altLang="en-US" sz="1600" dirty="0">
              <a:solidFill>
                <a:srgbClr val="FFFFFF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676889" y="3716949"/>
            <a:ext cx="3942845" cy="28719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1200" dirty="0" err="1">
                <a:solidFill>
                  <a:srgbClr val="FFFFFF"/>
                </a:solidFill>
              </a:rPr>
              <a:t>b</a:t>
            </a:r>
            <a:r>
              <a:rPr lang="en-US" altLang="ko-KR" sz="1200" dirty="0" err="1" smtClean="0">
                <a:solidFill>
                  <a:srgbClr val="FFFFFF"/>
                </a:solidFill>
              </a:rPr>
              <a:t>r-int</a:t>
            </a:r>
            <a:r>
              <a:rPr lang="en-US" altLang="ko-KR" sz="1200" dirty="0" smtClean="0">
                <a:solidFill>
                  <a:srgbClr val="FFFFFF"/>
                </a:solidFill>
              </a:rPr>
              <a:t> (OVS integration Bridge)</a:t>
            </a:r>
            <a:endParaRPr lang="ko-KR" altLang="en-US" sz="1200" dirty="0">
              <a:solidFill>
                <a:srgbClr val="FFFFFF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7093273" y="2172392"/>
            <a:ext cx="2693" cy="49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8361080" y="2172392"/>
            <a:ext cx="2693" cy="49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9721302" y="2172392"/>
            <a:ext cx="2693" cy="49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7103871" y="2302903"/>
            <a:ext cx="142415" cy="164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8390362" y="2302903"/>
            <a:ext cx="142415" cy="164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600934" y="2006184"/>
            <a:ext cx="142415" cy="164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959102" y="2462979"/>
            <a:ext cx="595636" cy="2403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1200" dirty="0" smtClean="0">
                <a:solidFill>
                  <a:srgbClr val="FFFFFF"/>
                </a:solidFill>
              </a:rPr>
              <a:t>tap0</a:t>
            </a:r>
            <a:endParaRPr lang="ko-KR" altLang="en-US" sz="1200" dirty="0">
              <a:solidFill>
                <a:srgbClr val="FFFFFF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232116" y="2462979"/>
            <a:ext cx="595636" cy="2403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1200" dirty="0" smtClean="0">
                <a:solidFill>
                  <a:srgbClr val="FFFFFF"/>
                </a:solidFill>
              </a:rPr>
              <a:t>tap1</a:t>
            </a:r>
            <a:endParaRPr lang="ko-KR" altLang="en-US" sz="1200" dirty="0">
              <a:solidFill>
                <a:srgbClr val="FFFFFF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503749" y="2462979"/>
            <a:ext cx="595636" cy="2403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1200" dirty="0" smtClean="0">
                <a:solidFill>
                  <a:srgbClr val="FFFFFF"/>
                </a:solidFill>
              </a:rPr>
              <a:t>tap2</a:t>
            </a:r>
            <a:endParaRPr lang="ko-KR" altLang="en-US" sz="1200" dirty="0">
              <a:solidFill>
                <a:srgbClr val="FFFFFF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739522" y="2921357"/>
            <a:ext cx="1042087" cy="449794"/>
          </a:xfrm>
          <a:prstGeom prst="rect">
            <a:avLst/>
          </a:prstGeom>
          <a:solidFill>
            <a:srgbClr val="D5C3A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1100" dirty="0" smtClean="0">
                <a:solidFill>
                  <a:srgbClr val="FFFFFF"/>
                </a:solidFill>
              </a:rPr>
              <a:t>qbr0xxxx</a:t>
            </a:r>
          </a:p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800" dirty="0" smtClean="0">
                <a:solidFill>
                  <a:srgbClr val="FFFFFF"/>
                </a:solidFill>
              </a:rPr>
              <a:t>(Linux) </a:t>
            </a:r>
            <a:r>
              <a:rPr lang="en-US" altLang="ko-KR" sz="800" dirty="0">
                <a:solidFill>
                  <a:srgbClr val="FFFFFF"/>
                </a:solidFill>
              </a:rPr>
              <a:t>Bridge</a:t>
            </a: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012536" y="2928091"/>
            <a:ext cx="1042087" cy="449794"/>
          </a:xfrm>
          <a:prstGeom prst="rect">
            <a:avLst/>
          </a:prstGeom>
          <a:solidFill>
            <a:srgbClr val="D5C3A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1100" dirty="0" smtClean="0">
                <a:solidFill>
                  <a:srgbClr val="FFFFFF"/>
                </a:solidFill>
              </a:rPr>
              <a:t>qbr0xxxx</a:t>
            </a:r>
          </a:p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800" dirty="0" smtClean="0">
                <a:solidFill>
                  <a:srgbClr val="FFFFFF"/>
                </a:solidFill>
              </a:rPr>
              <a:t>(Linux Bridge)</a:t>
            </a: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284169" y="2928091"/>
            <a:ext cx="1042087" cy="449794"/>
          </a:xfrm>
          <a:prstGeom prst="rect">
            <a:avLst/>
          </a:prstGeom>
          <a:solidFill>
            <a:srgbClr val="D5C3A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1100" dirty="0" smtClean="0">
                <a:solidFill>
                  <a:srgbClr val="FFFFFF"/>
                </a:solidFill>
              </a:rPr>
              <a:t>qbr0xxxx</a:t>
            </a:r>
          </a:p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800" dirty="0" smtClean="0">
                <a:solidFill>
                  <a:srgbClr val="FFFFFF"/>
                </a:solidFill>
              </a:rPr>
              <a:t>(Linux Bridge)</a:t>
            </a:r>
            <a:endParaRPr lang="ko-KR" altLang="en-US" sz="800" dirty="0">
              <a:solidFill>
                <a:srgbClr val="FFFFFF"/>
              </a:solidFill>
            </a:endParaRPr>
          </a:p>
        </p:txBody>
      </p:sp>
      <p:cxnSp>
        <p:nvCxnSpPr>
          <p:cNvPr id="81" name="직선 연결선 80"/>
          <p:cNvCxnSpPr>
            <a:stCxn id="75" idx="2"/>
            <a:endCxn id="78" idx="0"/>
          </p:cNvCxnSpPr>
          <p:nvPr/>
        </p:nvCxnSpPr>
        <p:spPr>
          <a:xfrm>
            <a:off x="7256920" y="2703343"/>
            <a:ext cx="3646" cy="21801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6" idx="2"/>
            <a:endCxn id="79" idx="0"/>
          </p:cNvCxnSpPr>
          <p:nvPr/>
        </p:nvCxnSpPr>
        <p:spPr>
          <a:xfrm>
            <a:off x="8529934" y="2703343"/>
            <a:ext cx="3646" cy="22474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7" idx="2"/>
            <a:endCxn id="80" idx="0"/>
          </p:cNvCxnSpPr>
          <p:nvPr/>
        </p:nvCxnSpPr>
        <p:spPr>
          <a:xfrm>
            <a:off x="9801567" y="2703343"/>
            <a:ext cx="3646" cy="22474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959100" y="3314172"/>
            <a:ext cx="818861" cy="1556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900" dirty="0" smtClean="0">
                <a:solidFill>
                  <a:srgbClr val="FFFFFF"/>
                </a:solidFill>
              </a:rPr>
              <a:t>qvb0xxxx</a:t>
            </a: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232297" y="3313081"/>
            <a:ext cx="818861" cy="1556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900" dirty="0" smtClean="0">
                <a:solidFill>
                  <a:srgbClr val="FFFFFF"/>
                </a:solidFill>
              </a:rPr>
              <a:t>qvb1xxxx</a:t>
            </a: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503749" y="3319612"/>
            <a:ext cx="818861" cy="1556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900" dirty="0" smtClean="0">
                <a:solidFill>
                  <a:srgbClr val="FFFFFF"/>
                </a:solidFill>
              </a:rPr>
              <a:t>qvb2xxxx</a:t>
            </a: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959100" y="3631116"/>
            <a:ext cx="818861" cy="1556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900" dirty="0" smtClean="0">
                <a:solidFill>
                  <a:srgbClr val="FFFFFF"/>
                </a:solidFill>
              </a:rPr>
              <a:t>qvo0xxxx</a:t>
            </a: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232298" y="3631116"/>
            <a:ext cx="818861" cy="1556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900" dirty="0" smtClean="0">
                <a:solidFill>
                  <a:srgbClr val="FFFFFF"/>
                </a:solidFill>
              </a:rPr>
              <a:t>qvo1xxxx</a:t>
            </a: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503749" y="3626041"/>
            <a:ext cx="818861" cy="1556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900" dirty="0" smtClean="0">
                <a:solidFill>
                  <a:srgbClr val="FFFFFF"/>
                </a:solidFill>
              </a:rPr>
              <a:t>qvo2xxxx</a:t>
            </a: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393416" y="2171931"/>
            <a:ext cx="3942845" cy="154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1200" dirty="0" smtClean="0">
                <a:solidFill>
                  <a:srgbClr val="FFFFFF"/>
                </a:solidFill>
              </a:rPr>
              <a:t>KVM</a:t>
            </a:r>
            <a:endParaRPr lang="ko-KR" altLang="en-US" sz="1200" dirty="0">
              <a:solidFill>
                <a:srgbClr val="FFFFFF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610914" y="3938475"/>
            <a:ext cx="957935" cy="1575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900" dirty="0" err="1" smtClean="0">
                <a:solidFill>
                  <a:srgbClr val="FFFFFF"/>
                </a:solidFill>
              </a:rPr>
              <a:t>Int-br-ethx</a:t>
            </a: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674770" y="4293608"/>
            <a:ext cx="3942845" cy="20687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1200" dirty="0" err="1" smtClean="0">
                <a:solidFill>
                  <a:srgbClr val="FFFFFF"/>
                </a:solidFill>
              </a:rPr>
              <a:t>br</a:t>
            </a:r>
            <a:r>
              <a:rPr lang="en-US" altLang="ko-KR" sz="1200" dirty="0" smtClean="0">
                <a:solidFill>
                  <a:srgbClr val="FFFFFF"/>
                </a:solidFill>
              </a:rPr>
              <a:t>-tenant (OVS Provider Bridge)</a:t>
            </a:r>
            <a:endParaRPr lang="ko-KR" altLang="en-US" sz="1200" dirty="0">
              <a:solidFill>
                <a:srgbClr val="FFFFFF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610914" y="4196344"/>
            <a:ext cx="957935" cy="1418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spcBef>
                <a:spcPts val="300"/>
              </a:spcBef>
            </a:pPr>
            <a:r>
              <a:rPr lang="en-US" altLang="ko-KR" sz="900" dirty="0" err="1" smtClean="0">
                <a:solidFill>
                  <a:srgbClr val="FFFFFF"/>
                </a:solidFill>
              </a:rPr>
              <a:t>Phy-br-ethx</a:t>
            </a:r>
            <a:endParaRPr lang="ko-KR" altLang="en-US" sz="800" dirty="0">
              <a:solidFill>
                <a:srgbClr val="FFFFFF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739522" y="4708097"/>
            <a:ext cx="906955" cy="3548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1100" dirty="0" smtClean="0">
                <a:solidFill>
                  <a:srgbClr val="FFFFFF"/>
                </a:solidFill>
              </a:rPr>
              <a:t>em1</a:t>
            </a:r>
          </a:p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500" dirty="0" smtClean="0">
                <a:solidFill>
                  <a:srgbClr val="FFFFFF"/>
                </a:solidFill>
              </a:rPr>
              <a:t>IP address for</a:t>
            </a:r>
          </a:p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500" dirty="0" smtClean="0">
                <a:solidFill>
                  <a:srgbClr val="FFFFFF"/>
                </a:solidFill>
              </a:rPr>
              <a:t>MGMT &amp; API</a:t>
            </a:r>
            <a:endParaRPr lang="ko-KR" altLang="en-US" sz="500" dirty="0">
              <a:solidFill>
                <a:srgbClr val="FFFFFF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67915" y="4708097"/>
            <a:ext cx="906955" cy="3548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1100" dirty="0" smtClean="0">
                <a:solidFill>
                  <a:srgbClr val="FFFFFF"/>
                </a:solidFill>
              </a:rPr>
              <a:t>em2</a:t>
            </a:r>
          </a:p>
        </p:txBody>
      </p:sp>
      <p:cxnSp>
        <p:nvCxnSpPr>
          <p:cNvPr id="96" name="직선 연결선 95"/>
          <p:cNvCxnSpPr>
            <a:stCxn id="92" idx="2"/>
            <a:endCxn id="95" idx="0"/>
          </p:cNvCxnSpPr>
          <p:nvPr/>
        </p:nvCxnSpPr>
        <p:spPr>
          <a:xfrm flipH="1">
            <a:off x="8621393" y="4500479"/>
            <a:ext cx="24800" cy="20761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94" idx="2"/>
          </p:cNvCxnSpPr>
          <p:nvPr/>
        </p:nvCxnSpPr>
        <p:spPr>
          <a:xfrm flipH="1" flipV="1">
            <a:off x="7185592" y="5052502"/>
            <a:ext cx="7408" cy="10432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7185592" y="5052502"/>
            <a:ext cx="0" cy="22017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613081" y="5052502"/>
            <a:ext cx="0" cy="22017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6688204" y="5242025"/>
            <a:ext cx="3942845" cy="159573"/>
          </a:xfrm>
          <a:prstGeom prst="rect">
            <a:avLst/>
          </a:prstGeom>
          <a:gradFill flip="none" rotWithShape="1">
            <a:gsLst>
              <a:gs pos="7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r>
              <a:rPr lang="en-US" altLang="ko-KR" sz="1200" dirty="0" smtClean="0">
                <a:solidFill>
                  <a:srgbClr val="FFFFFF"/>
                </a:solidFill>
              </a:rPr>
              <a:t>Physical Network Switch</a:t>
            </a:r>
            <a:endParaRPr lang="ko-KR" altLang="en-US" sz="1200" dirty="0">
              <a:solidFill>
                <a:srgbClr val="FFFFFF"/>
              </a:solidFill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7361796" y="3496466"/>
            <a:ext cx="0" cy="12018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7335998" y="3453895"/>
            <a:ext cx="52452" cy="5025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endParaRPr lang="ko-KR" altLang="en-US" sz="1600" dirty="0">
              <a:solidFill>
                <a:srgbClr val="FFFFFF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335998" y="3585620"/>
            <a:ext cx="52452" cy="5025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endParaRPr lang="ko-KR" altLang="en-US" sz="1600" dirty="0">
              <a:solidFill>
                <a:srgbClr val="FFFFFF"/>
              </a:solidFill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8614978" y="3496466"/>
            <a:ext cx="0" cy="12018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8589180" y="3456545"/>
            <a:ext cx="52452" cy="5025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endParaRPr lang="ko-KR" altLang="en-US" sz="1600" dirty="0">
              <a:solidFill>
                <a:srgbClr val="FFFFFF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589180" y="3585620"/>
            <a:ext cx="52452" cy="5025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endParaRPr lang="ko-KR" altLang="en-US" sz="1600" dirty="0">
              <a:solidFill>
                <a:srgbClr val="FFFFFF"/>
              </a:solidFill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9926655" y="3496466"/>
            <a:ext cx="0" cy="12018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9900857" y="3457911"/>
            <a:ext cx="52452" cy="5025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endParaRPr lang="ko-KR" altLang="en-US" sz="1600" dirty="0">
              <a:solidFill>
                <a:srgbClr val="FFFFFF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9900857" y="3585620"/>
            <a:ext cx="52452" cy="5025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endParaRPr lang="ko-KR" altLang="en-US" sz="1600" dirty="0">
              <a:solidFill>
                <a:srgbClr val="FFFFFF"/>
              </a:solidFill>
            </a:endParaRPr>
          </a:p>
        </p:txBody>
      </p:sp>
      <p:cxnSp>
        <p:nvCxnSpPr>
          <p:cNvPr id="110" name="직선 연결선 109"/>
          <p:cNvCxnSpPr>
            <a:endCxn id="112" idx="2"/>
          </p:cNvCxnSpPr>
          <p:nvPr/>
        </p:nvCxnSpPr>
        <p:spPr>
          <a:xfrm>
            <a:off x="10107587" y="4104510"/>
            <a:ext cx="428" cy="110612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10081789" y="4086918"/>
            <a:ext cx="52452" cy="5025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endParaRPr lang="ko-KR" altLang="en-US" sz="1600" dirty="0">
              <a:solidFill>
                <a:srgbClr val="FFFFFF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081789" y="4164863"/>
            <a:ext cx="52452" cy="5025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0">
              <a:lnSpc>
                <a:spcPct val="90000"/>
              </a:lnSpc>
              <a:spcBef>
                <a:spcPts val="300"/>
              </a:spcBef>
            </a:pPr>
            <a:endParaRPr lang="ko-KR" altLang="en-US" sz="1600" dirty="0">
              <a:solidFill>
                <a:srgbClr val="FFFFFF"/>
              </a:solidFill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8235597" y="2001951"/>
            <a:ext cx="142415" cy="164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6969562" y="2006184"/>
            <a:ext cx="142415" cy="164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8" y="1179576"/>
            <a:ext cx="8513064" cy="38953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82712" y="1655064"/>
            <a:ext cx="2468880" cy="539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90688" y="3995928"/>
            <a:ext cx="2660904" cy="539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54480" y="5294376"/>
            <a:ext cx="916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VM</a:t>
            </a:r>
            <a:r>
              <a:rPr lang="ko-KR" altLang="en-US" dirty="0" smtClean="0"/>
              <a:t>내부의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태그값을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br-int</a:t>
            </a:r>
            <a:r>
              <a:rPr lang="ko-KR" altLang="en-US" dirty="0" smtClean="0"/>
              <a:t>로 가면서 내부의 </a:t>
            </a:r>
            <a:r>
              <a:rPr lang="ko-KR" altLang="en-US" dirty="0" err="1" smtClean="0"/>
              <a:t>태그값으로</a:t>
            </a:r>
            <a:r>
              <a:rPr lang="ko-KR" altLang="en-US" dirty="0" smtClean="0"/>
              <a:t> 변경한다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24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109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ckhnim</dc:creator>
  <cp:lastModifiedBy>ckhnim</cp:lastModifiedBy>
  <cp:revision>21</cp:revision>
  <dcterms:created xsi:type="dcterms:W3CDTF">2016-04-14T15:16:03Z</dcterms:created>
  <dcterms:modified xsi:type="dcterms:W3CDTF">2016-05-14T04:51:27Z</dcterms:modified>
</cp:coreProperties>
</file>