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7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0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1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2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13.xml" ContentType="application/vnd.openxmlformats-officedocument.theme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4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5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16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17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18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theme/theme19.xml" ContentType="application/vnd.openxmlformats-officedocument.theme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20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21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theme/theme22.xml" ContentType="application/vnd.openxmlformats-officedocument.theme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23.xml" ContentType="application/vnd.openxmlformats-officedocument.theme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theme/theme24.xml" ContentType="application/vnd.openxmlformats-officedocument.theme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theme/theme25.xml" ContentType="application/vnd.openxmlformats-officedocument.theme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theme/theme26.xml" ContentType="application/vnd.openxmlformats-officedocument.theme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theme/theme27.xml" ContentType="application/vnd.openxmlformats-officedocument.theme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0" r:id="rId2"/>
    <p:sldMasterId id="2147483716" r:id="rId3"/>
    <p:sldMasterId id="2147483732" r:id="rId4"/>
    <p:sldMasterId id="2147483748" r:id="rId5"/>
    <p:sldMasterId id="2147483764" r:id="rId6"/>
    <p:sldMasterId id="2147483780" r:id="rId7"/>
    <p:sldMasterId id="2147483796" r:id="rId8"/>
    <p:sldMasterId id="2147483812" r:id="rId9"/>
    <p:sldMasterId id="2147483828" r:id="rId10"/>
    <p:sldMasterId id="2147483844" r:id="rId11"/>
    <p:sldMasterId id="2147483860" r:id="rId12"/>
    <p:sldMasterId id="2147483876" r:id="rId13"/>
    <p:sldMasterId id="2147483892" r:id="rId14"/>
    <p:sldMasterId id="2147483908" r:id="rId15"/>
    <p:sldMasterId id="2147483924" r:id="rId16"/>
    <p:sldMasterId id="2147483940" r:id="rId17"/>
    <p:sldMasterId id="2147483955" r:id="rId18"/>
    <p:sldMasterId id="2147483971" r:id="rId19"/>
    <p:sldMasterId id="2147483987" r:id="rId20"/>
    <p:sldMasterId id="2147484003" r:id="rId21"/>
    <p:sldMasterId id="2147484018" r:id="rId22"/>
    <p:sldMasterId id="2147484033" r:id="rId23"/>
    <p:sldMasterId id="2147484048" r:id="rId24"/>
    <p:sldMasterId id="2147484063" r:id="rId25"/>
    <p:sldMasterId id="2147484080" r:id="rId26"/>
    <p:sldMasterId id="2147484097" r:id="rId27"/>
    <p:sldMasterId id="2147484113" r:id="rId28"/>
  </p:sldMasterIdLst>
  <p:notesMasterIdLst>
    <p:notesMasterId r:id="rId37"/>
  </p:notesMasterIdLst>
  <p:handoutMasterIdLst>
    <p:handoutMasterId r:id="rId38"/>
  </p:handoutMasterIdLst>
  <p:sldIdLst>
    <p:sldId id="256" r:id="rId29"/>
    <p:sldId id="431" r:id="rId30"/>
    <p:sldId id="294" r:id="rId31"/>
    <p:sldId id="427" r:id="rId32"/>
    <p:sldId id="430" r:id="rId33"/>
    <p:sldId id="428" r:id="rId34"/>
    <p:sldId id="429" r:id="rId35"/>
    <p:sldId id="426" r:id="rId36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80799" autoAdjust="0"/>
  </p:normalViewPr>
  <p:slideViewPr>
    <p:cSldViewPr snapToGrid="0">
      <p:cViewPr varScale="1">
        <p:scale>
          <a:sx n="84" d="100"/>
          <a:sy n="84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presProps" Target="pres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1FC8-6F12-413D-AF7C-E364F7F152A6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A277A-35C2-46AB-BCA5-420E7E229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3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6E5C-5076-47CE-B3C0-94785AA64FE7}" type="datetimeFigureOut">
              <a:rPr lang="ko-KR" altLang="en-US" smtClean="0"/>
              <a:t>2016-05-10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B3E5-92CC-4A6E-9E63-EAC9D098B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0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Token</a:t>
            </a:r>
            <a:r>
              <a:rPr lang="ko-KR" altLang="en-US" smtClean="0"/>
              <a:t>은 모든 컴퍼넌트의 기능을 이용하기 위한 인증키 값을 말합니다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오케스트레이션 서비스 </a:t>
            </a:r>
            <a:r>
              <a:rPr lang="en-US" altLang="ko-KR" smtClean="0"/>
              <a:t>HEAT(8004) : </a:t>
            </a:r>
            <a:r>
              <a:rPr lang="ko-KR" altLang="en-US" smtClean="0"/>
              <a:t>템플릿 기반의 가상자원 생성 엔진 </a:t>
            </a:r>
            <a:r>
              <a:rPr lang="en-US" altLang="ko-KR" smtClean="0"/>
              <a:t>(VM, </a:t>
            </a:r>
            <a:r>
              <a:rPr lang="ko-KR" altLang="en-US" smtClean="0"/>
              <a:t>볼륨</a:t>
            </a:r>
            <a:r>
              <a:rPr lang="en-US" altLang="ko-KR" smtClean="0"/>
              <a:t>, </a:t>
            </a:r>
            <a:r>
              <a:rPr lang="ko-KR" altLang="en-US" smtClean="0"/>
              <a:t>네트워크</a:t>
            </a:r>
            <a:r>
              <a:rPr lang="en-US" altLang="ko-KR" smtClean="0"/>
              <a:t>, Flavor </a:t>
            </a:r>
            <a:r>
              <a:rPr lang="ko-KR" altLang="en-US" smtClean="0"/>
              <a:t>등의 정보를 템플릿으로 만들어서 </a:t>
            </a:r>
            <a:r>
              <a:rPr lang="en-US" altLang="ko-KR" smtClean="0"/>
              <a:t>Heat</a:t>
            </a:r>
            <a:r>
              <a:rPr lang="ko-KR" altLang="en-US" smtClean="0"/>
              <a:t>엔진에 전달하면</a:t>
            </a:r>
            <a:r>
              <a:rPr lang="en-US" altLang="ko-KR" smtClean="0"/>
              <a:t>, Heat</a:t>
            </a:r>
            <a:r>
              <a:rPr lang="ko-KR" altLang="en-US" smtClean="0"/>
              <a:t>엔진에서 요청되어진 템플릿에 맞게 자원을 생성해 주는 기능을 제공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4B3E5-92CC-4A6E-9E63-EAC9D098BE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7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r>
              <a:rPr lang="ko-KR" altLang="en-US" smtClean="0"/>
              <a:t>설치환경 </a:t>
            </a:r>
            <a:r>
              <a:rPr lang="en-US" altLang="ko-KR" smtClean="0"/>
              <a:t>(OS)</a:t>
            </a:r>
          </a:p>
          <a:p>
            <a:r>
              <a:rPr lang="en-US" altLang="ko-KR" smtClean="0"/>
              <a:t>  </a:t>
            </a:r>
            <a:r>
              <a:rPr lang="ko-KR" altLang="en-US" smtClean="0"/>
              <a:t>환경 </a:t>
            </a:r>
            <a:r>
              <a:rPr lang="en-US" altLang="ko-KR" smtClean="0"/>
              <a:t>(OS) : Ubuntu / Centos / </a:t>
            </a:r>
            <a:r>
              <a:rPr lang="ko-KR" altLang="en-US" smtClean="0"/>
              <a:t>레드햇 </a:t>
            </a:r>
            <a:r>
              <a:rPr lang="en-US" altLang="ko-KR" smtClean="0"/>
              <a:t>/ </a:t>
            </a:r>
            <a:r>
              <a:rPr lang="ko-KR" altLang="en-US" smtClean="0"/>
              <a:t>데비안 </a:t>
            </a:r>
            <a:r>
              <a:rPr lang="en-US" altLang="ko-KR" smtClean="0"/>
              <a:t>/ </a:t>
            </a:r>
            <a:r>
              <a:rPr lang="ko-KR" altLang="en-US" smtClean="0"/>
              <a:t>수세 등의 </a:t>
            </a:r>
            <a:r>
              <a:rPr lang="en-US" altLang="ko-KR" smtClean="0"/>
              <a:t>Linux</a:t>
            </a:r>
            <a:r>
              <a:rPr lang="ko-KR" altLang="en-US" smtClean="0"/>
              <a:t>서버에 설치 가능 </a:t>
            </a:r>
            <a:r>
              <a:rPr lang="en-US" altLang="ko-KR" smtClean="0"/>
              <a:t>(*</a:t>
            </a:r>
            <a:r>
              <a:rPr lang="ko-KR" altLang="en-US" smtClean="0"/>
              <a:t>예전에는 </a:t>
            </a:r>
            <a:r>
              <a:rPr lang="en-US" altLang="ko-KR" smtClean="0"/>
              <a:t>Ubuntu</a:t>
            </a:r>
            <a:r>
              <a:rPr lang="ko-KR" altLang="en-US" smtClean="0"/>
              <a:t>만 가능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en-US" altLang="ko-KR" smtClean="0"/>
              <a:t> - </a:t>
            </a:r>
            <a:r>
              <a:rPr lang="ko-KR" altLang="en-US" smtClean="0"/>
              <a:t>오픈스택 설치 방법</a:t>
            </a:r>
          </a:p>
          <a:p>
            <a:r>
              <a:rPr lang="ko-KR" altLang="en-US" smtClean="0"/>
              <a:t>     </a:t>
            </a:r>
            <a:r>
              <a:rPr lang="en-US" altLang="ko-KR" smtClean="0"/>
              <a:t>- devstack</a:t>
            </a:r>
            <a:r>
              <a:rPr lang="ko-KR" altLang="en-US" smtClean="0"/>
              <a:t>를 통한 설치 </a:t>
            </a:r>
            <a:r>
              <a:rPr lang="en-US" altLang="ko-KR" smtClean="0"/>
              <a:t>: devstack </a:t>
            </a:r>
            <a:r>
              <a:rPr lang="ko-KR" altLang="en-US" smtClean="0"/>
              <a:t>스크립트를 통한 </a:t>
            </a:r>
            <a:r>
              <a:rPr lang="en-US" altLang="ko-KR" smtClean="0"/>
              <a:t>Openstack</a:t>
            </a:r>
            <a:r>
              <a:rPr lang="ko-KR" altLang="en-US" smtClean="0"/>
              <a:t>설치 방식</a:t>
            </a:r>
          </a:p>
          <a:p>
            <a:r>
              <a:rPr lang="ko-KR" altLang="en-US" smtClean="0"/>
              <a:t>     </a:t>
            </a:r>
            <a:r>
              <a:rPr lang="en-US" altLang="ko-KR" smtClean="0"/>
              <a:t>- Manual</a:t>
            </a:r>
            <a:r>
              <a:rPr lang="ko-KR" altLang="en-US" smtClean="0"/>
              <a:t>를 통한 각 컴포넌트의 개별 설치 </a:t>
            </a:r>
            <a:r>
              <a:rPr lang="en-US" altLang="ko-KR" smtClean="0"/>
              <a:t>: </a:t>
            </a:r>
            <a:r>
              <a:rPr lang="ko-KR" altLang="en-US" smtClean="0"/>
              <a:t>각 컴퍼넌트를 메뉴얼에 따라서 하나씩 설치하는 방식</a:t>
            </a:r>
          </a:p>
          <a:p>
            <a:r>
              <a:rPr lang="ko-KR" altLang="en-US" smtClean="0"/>
              <a:t>     </a:t>
            </a:r>
            <a:r>
              <a:rPr lang="en-US" altLang="ko-KR" smtClean="0"/>
              <a:t>- Chef/Puppet </a:t>
            </a:r>
            <a:r>
              <a:rPr lang="ko-KR" altLang="en-US" smtClean="0"/>
              <a:t>등의 자동화 </a:t>
            </a:r>
            <a:r>
              <a:rPr lang="en-US" altLang="ko-KR" smtClean="0"/>
              <a:t>Tool</a:t>
            </a:r>
            <a:r>
              <a:rPr lang="ko-KR" altLang="en-US" smtClean="0"/>
              <a:t>를 이용한 설치 </a:t>
            </a:r>
            <a:r>
              <a:rPr lang="en-US" altLang="ko-KR" smtClean="0"/>
              <a:t>: </a:t>
            </a:r>
            <a:r>
              <a:rPr lang="ko-KR" altLang="en-US" smtClean="0"/>
              <a:t>자동화 설치 </a:t>
            </a:r>
            <a:r>
              <a:rPr lang="en-US" altLang="ko-KR" smtClean="0"/>
              <a:t>Tool</a:t>
            </a:r>
            <a:r>
              <a:rPr lang="ko-KR" altLang="en-US" smtClean="0"/>
              <a:t>를 이용한 설치 방식 </a:t>
            </a:r>
            <a:r>
              <a:rPr lang="en-US" altLang="ko-KR" smtClean="0"/>
              <a:t>(HP</a:t>
            </a:r>
            <a:r>
              <a:rPr lang="ko-KR" altLang="en-US" smtClean="0"/>
              <a:t>는 </a:t>
            </a:r>
            <a:r>
              <a:rPr lang="en-US" altLang="ko-KR" smtClean="0"/>
              <a:t>Helion Openstack</a:t>
            </a:r>
            <a:r>
              <a:rPr lang="ko-KR" altLang="en-US" smtClean="0"/>
              <a:t>은 </a:t>
            </a:r>
            <a:r>
              <a:rPr lang="en-US" altLang="ko-KR" smtClean="0"/>
              <a:t>Chef</a:t>
            </a:r>
            <a:r>
              <a:rPr lang="ko-KR" altLang="en-US" smtClean="0"/>
              <a:t>를 이용하여 설치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4B3E5-92CC-4A6E-9E63-EAC9D098BE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4B3E5-92CC-4A6E-9E63-EAC9D098BE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4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6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6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6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7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7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7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8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92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1986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898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9412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2439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54012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62849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31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4983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807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8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913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1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36182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4399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75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3377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60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2193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023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7878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8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1696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2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8575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748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2979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2277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88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9490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1146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414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1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5153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2459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8771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311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31251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580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4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8678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649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76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03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8476488" y="6373118"/>
            <a:ext cx="1271016" cy="49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42" y="6152120"/>
            <a:ext cx="1936140" cy="6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174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57052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6052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7026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5030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819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7645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2519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65251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82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2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0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5854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6868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5664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1112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9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4536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63593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5168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6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21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680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2978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353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94579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6472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3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6726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2909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076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1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85611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86898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2155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181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4881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6839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476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04411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0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7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1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3254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3344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563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9962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21710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05685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0212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50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6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8065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5755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2386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13225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8257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81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9680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8797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4800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7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7926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96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1535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7881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8030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6580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8674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350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6274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34152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60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21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1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41339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5156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3094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2276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5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1687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836125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61017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56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89278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4887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4152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435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9070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851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0142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5127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78981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3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22975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3694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29506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815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9656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721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3233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6305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68072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10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3389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47175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2654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6397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2614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1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65453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081374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876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2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0394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74405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7149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1347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3491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12007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269504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107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1765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0976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46122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34110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1532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00580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672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3318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5471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76904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2745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7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13328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5840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56310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7357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20061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5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70299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33563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752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49217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33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3607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98961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5551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5530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32141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70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2235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77877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418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9817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8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66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20345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500159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05207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0426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8590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81477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4878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96577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7137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6E4F5C-FA07-46CA-9188-0E48D9A39F67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6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59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A721B2-A606-487D-8837-809BD13A6B40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37B22A-485C-44D2-8699-1063E57D90BE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30582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9089AF-CC56-4D56-BCDD-ADCD56ACDE46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8727C-CEDE-4787-BE48-53A0D52D3A45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6901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7C94B8-6960-467B-94BC-0C900B3D738D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15A59-2155-4040-88B5-632441C128C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09117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4C6539-FD2B-4D2F-8A2A-F141186AFA37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95F92-B3D6-4120-A3E7-4EC60F6E8F9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9937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BBC460-B7DF-4312-92E1-21732EFEAD56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43BB31-DA47-4B63-A9F7-2E4E03ED578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140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 userDrawn="1"/>
        </p:nvSpPr>
        <p:spPr>
          <a:xfrm>
            <a:off x="185738" y="785813"/>
            <a:ext cx="9534525" cy="6794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lIns="252000" tIns="72000" rIns="252000" bIns="72000"/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4" name="텍스트 개체 틀 2"/>
          <p:cNvSpPr txBox="1">
            <a:spLocks/>
          </p:cNvSpPr>
          <p:nvPr userDrawn="1"/>
        </p:nvSpPr>
        <p:spPr>
          <a:xfrm>
            <a:off x="395288" y="847725"/>
            <a:ext cx="9177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"/>
          <p:cNvSpPr txBox="1">
            <a:spLocks/>
          </p:cNvSpPr>
          <p:nvPr userDrawn="1"/>
        </p:nvSpPr>
        <p:spPr>
          <a:xfrm>
            <a:off x="3719513" y="6548438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E017D15C-E3AC-4206-AEA2-B044C2E39901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Shape 463"/>
          <p:cNvSpPr/>
          <p:nvPr userDrawn="1"/>
        </p:nvSpPr>
        <p:spPr>
          <a:xfrm>
            <a:off x="184150" y="1581150"/>
            <a:ext cx="9518650" cy="485140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6C16E-9109-4BFE-B3A1-36368DCB683E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B9A47A-ACCE-47B1-A4DF-2AA08262958E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72636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3"/>
          <p:cNvSpPr txBox="1">
            <a:spLocks/>
          </p:cNvSpPr>
          <p:nvPr userDrawn="1"/>
        </p:nvSpPr>
        <p:spPr>
          <a:xfrm>
            <a:off x="3719513" y="6548438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CDB2F427-5C4F-4CF8-A243-E796C6387B17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938DFF-0233-4AA6-8041-999A6C64BE30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BFF40-404D-41DA-A9D2-85380683EFC2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25503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3"/>
          <p:cNvSpPr txBox="1">
            <a:spLocks/>
          </p:cNvSpPr>
          <p:nvPr userDrawn="1"/>
        </p:nvSpPr>
        <p:spPr>
          <a:xfrm>
            <a:off x="3719513" y="6483350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F31CC8A-20FB-4078-86A8-CA01DC5BC392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44921-9072-4A80-8A41-C8396D020C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9BF2B8-E05F-4401-B380-B8AC8CEFF14C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40378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6AF80-1294-4682-8710-198873C94542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689C8-1614-4A53-ADA4-280E281F993A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9107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8B9C5-DBED-45C6-AB78-1628A05EBAE3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2D76A-513F-469D-9DB1-54CA7799992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6051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86705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3E4482-627F-4DDC-B1A2-F44598DA5E03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6777E4-1B98-4ABB-AF8B-1AECE3CFFDBB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0308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31C877-F411-4D54-867F-6DE2F3BBDCDD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3DCDC-992B-47AE-B174-7A7F6B1E9AAC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27089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6976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6E4F5C-FA07-46CA-9188-0E48D9A39F67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6801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A721B2-A606-487D-8837-809BD13A6B40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37B22A-485C-44D2-8699-1063E57D90BE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70974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9089AF-CC56-4D56-BCDD-ADCD56ACDE46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8727C-CEDE-4787-BE48-53A0D52D3A45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34393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7C94B8-6960-467B-94BC-0C900B3D738D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15A59-2155-4040-88B5-632441C128C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5097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4C6539-FD2B-4D2F-8A2A-F141186AFA37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95F92-B3D6-4120-A3E7-4EC60F6E8F9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783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BBC460-B7DF-4312-92E1-21732EFEAD56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43BB31-DA47-4B63-A9F7-2E4E03ED578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80791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 userDrawn="1"/>
        </p:nvSpPr>
        <p:spPr>
          <a:xfrm>
            <a:off x="185738" y="785813"/>
            <a:ext cx="9534525" cy="6794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lIns="252000" tIns="72000" rIns="252000" bIns="72000"/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4" name="텍스트 개체 틀 2"/>
          <p:cNvSpPr txBox="1">
            <a:spLocks/>
          </p:cNvSpPr>
          <p:nvPr userDrawn="1"/>
        </p:nvSpPr>
        <p:spPr>
          <a:xfrm>
            <a:off x="395288" y="847725"/>
            <a:ext cx="9177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"/>
          <p:cNvSpPr txBox="1">
            <a:spLocks/>
          </p:cNvSpPr>
          <p:nvPr userDrawn="1"/>
        </p:nvSpPr>
        <p:spPr>
          <a:xfrm>
            <a:off x="3719513" y="6548438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E017D15C-E3AC-4206-AEA2-B044C2E39901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Shape 463"/>
          <p:cNvSpPr/>
          <p:nvPr userDrawn="1"/>
        </p:nvSpPr>
        <p:spPr>
          <a:xfrm>
            <a:off x="184150" y="1581150"/>
            <a:ext cx="9518650" cy="485140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6C16E-9109-4BFE-B3A1-36368DCB683E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B9A47A-ACCE-47B1-A4DF-2AA08262958E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950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3241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3"/>
          <p:cNvSpPr txBox="1">
            <a:spLocks/>
          </p:cNvSpPr>
          <p:nvPr userDrawn="1"/>
        </p:nvSpPr>
        <p:spPr>
          <a:xfrm>
            <a:off x="3719513" y="6548438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CDB2F427-5C4F-4CF8-A243-E796C6387B17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938DFF-0233-4AA6-8041-999A6C64BE30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BFF40-404D-41DA-A9D2-85380683EFC2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84114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3"/>
          <p:cNvSpPr txBox="1">
            <a:spLocks/>
          </p:cNvSpPr>
          <p:nvPr userDrawn="1"/>
        </p:nvSpPr>
        <p:spPr>
          <a:xfrm>
            <a:off x="3719513" y="6483350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F31CC8A-20FB-4078-86A8-CA01DC5BC392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44921-9072-4A80-8A41-C8396D020C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9BF2B8-E05F-4401-B380-B8AC8CEFF14C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640549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6AF80-1294-4682-8710-198873C94542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689C8-1614-4A53-ADA4-280E281F993A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82145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8B9C5-DBED-45C6-AB78-1628A05EBAE3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2D76A-513F-469D-9DB1-54CA7799992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85149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3E4482-627F-4DDC-B1A2-F44598DA5E03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6777E4-1B98-4ABB-AF8B-1AECE3CFFDBB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08894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31C877-F411-4D54-867F-6DE2F3BBDCDD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3DCDC-992B-47AE-B174-7A7F6B1E9AAC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1768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76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6E4F5C-FA07-46CA-9188-0E48D9A39F67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82977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A721B2-A606-487D-8837-809BD13A6B40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37B22A-485C-44D2-8699-1063E57D90BE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52888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9089AF-CC56-4D56-BCDD-ADCD56ACDE46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8727C-CEDE-4787-BE48-53A0D52D3A45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31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4440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7C94B8-6960-467B-94BC-0C900B3D738D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15A59-2155-4040-88B5-632441C128C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17329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4C6539-FD2B-4D2F-8A2A-F141186AFA37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95F92-B3D6-4120-A3E7-4EC60F6E8F9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33520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BBC460-B7DF-4312-92E1-21732EFEAD56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43BB31-DA47-4B63-A9F7-2E4E03ED578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97854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 userDrawn="1"/>
        </p:nvSpPr>
        <p:spPr>
          <a:xfrm>
            <a:off x="185738" y="785813"/>
            <a:ext cx="9534525" cy="6794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lIns="252000" tIns="72000" rIns="252000" bIns="72000"/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4" name="텍스트 개체 틀 2"/>
          <p:cNvSpPr txBox="1">
            <a:spLocks/>
          </p:cNvSpPr>
          <p:nvPr userDrawn="1"/>
        </p:nvSpPr>
        <p:spPr>
          <a:xfrm>
            <a:off x="395288" y="847725"/>
            <a:ext cx="9177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"/>
          <p:cNvSpPr txBox="1">
            <a:spLocks/>
          </p:cNvSpPr>
          <p:nvPr userDrawn="1"/>
        </p:nvSpPr>
        <p:spPr>
          <a:xfrm>
            <a:off x="3719513" y="6548438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E017D15C-E3AC-4206-AEA2-B044C2E39901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Shape 463"/>
          <p:cNvSpPr/>
          <p:nvPr userDrawn="1"/>
        </p:nvSpPr>
        <p:spPr>
          <a:xfrm>
            <a:off x="184150" y="1581150"/>
            <a:ext cx="9518650" cy="485140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6C16E-9109-4BFE-B3A1-36368DCB683E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B9A47A-ACCE-47B1-A4DF-2AA08262958E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81244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3"/>
          <p:cNvSpPr txBox="1">
            <a:spLocks/>
          </p:cNvSpPr>
          <p:nvPr userDrawn="1"/>
        </p:nvSpPr>
        <p:spPr>
          <a:xfrm>
            <a:off x="3719513" y="6548438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CDB2F427-5C4F-4CF8-A243-E796C6387B17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938DFF-0233-4AA6-8041-999A6C64BE30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BFF40-404D-41DA-A9D2-85380683EFC2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61265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3"/>
          <p:cNvSpPr txBox="1">
            <a:spLocks/>
          </p:cNvSpPr>
          <p:nvPr userDrawn="1"/>
        </p:nvSpPr>
        <p:spPr>
          <a:xfrm>
            <a:off x="3719513" y="6483350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F31CC8A-20FB-4078-86A8-CA01DC5BC392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44921-9072-4A80-8A41-C8396D020C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9BF2B8-E05F-4401-B380-B8AC8CEFF14C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12773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6AF80-1294-4682-8710-198873C94542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689C8-1614-4A53-ADA4-280E281F993A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9021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8B9C5-DBED-45C6-AB78-1628A05EBAE3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2D76A-513F-469D-9DB1-54CA7799992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0404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3E4482-627F-4DDC-B1A2-F44598DA5E03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6777E4-1B98-4ABB-AF8B-1AECE3CFFDBB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49421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31C877-F411-4D54-867F-6DE2F3BBDCDD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3DCDC-992B-47AE-B174-7A7F6B1E9AAC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32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33601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2422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6E4F5C-FA07-46CA-9188-0E48D9A39F67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1497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A721B2-A606-487D-8837-809BD13A6B40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37B22A-485C-44D2-8699-1063E57D90BE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28354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9089AF-CC56-4D56-BCDD-ADCD56ACDE46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8727C-CEDE-4787-BE48-53A0D52D3A45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53513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7C94B8-6960-467B-94BC-0C900B3D738D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15A59-2155-4040-88B5-632441C128C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54867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4C6539-FD2B-4D2F-8A2A-F141186AFA37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795F92-B3D6-4120-A3E7-4EC60F6E8F9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2391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BBC460-B7DF-4312-92E1-21732EFEAD56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43BB31-DA47-4B63-A9F7-2E4E03ED578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97685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1"/>
          <p:cNvSpPr txBox="1">
            <a:spLocks/>
          </p:cNvSpPr>
          <p:nvPr userDrawn="1"/>
        </p:nvSpPr>
        <p:spPr>
          <a:xfrm>
            <a:off x="185738" y="785813"/>
            <a:ext cx="9534525" cy="6794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lIns="252000" tIns="72000" rIns="252000" bIns="72000"/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4" name="텍스트 개체 틀 2"/>
          <p:cNvSpPr txBox="1">
            <a:spLocks/>
          </p:cNvSpPr>
          <p:nvPr userDrawn="1"/>
        </p:nvSpPr>
        <p:spPr>
          <a:xfrm>
            <a:off x="395288" y="847725"/>
            <a:ext cx="9177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"/>
          <p:cNvSpPr txBox="1">
            <a:spLocks/>
          </p:cNvSpPr>
          <p:nvPr userDrawn="1"/>
        </p:nvSpPr>
        <p:spPr>
          <a:xfrm>
            <a:off x="3719513" y="6548438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E017D15C-E3AC-4206-AEA2-B044C2E39901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6" name="Shape 463"/>
          <p:cNvSpPr/>
          <p:nvPr userDrawn="1"/>
        </p:nvSpPr>
        <p:spPr>
          <a:xfrm>
            <a:off x="184150" y="1581150"/>
            <a:ext cx="9518650" cy="485140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86C16E-9109-4BFE-B3A1-36368DCB683E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B9A47A-ACCE-47B1-A4DF-2AA08262958E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27111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3"/>
          <p:cNvSpPr txBox="1">
            <a:spLocks/>
          </p:cNvSpPr>
          <p:nvPr userDrawn="1"/>
        </p:nvSpPr>
        <p:spPr>
          <a:xfrm>
            <a:off x="3719513" y="6548438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CDB2F427-5C4F-4CF8-A243-E796C6387B17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938DFF-0233-4AA6-8041-999A6C64BE30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BFF40-404D-41DA-A9D2-85380683EFC2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49905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139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3"/>
          <p:cNvSpPr txBox="1">
            <a:spLocks/>
          </p:cNvSpPr>
          <p:nvPr userDrawn="1"/>
        </p:nvSpPr>
        <p:spPr>
          <a:xfrm>
            <a:off x="3719513" y="6483350"/>
            <a:ext cx="23114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F31CC8A-20FB-4078-86A8-CA01DC5BC392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144921-9072-4A80-8A41-C8396D020C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9BF2B8-E05F-4401-B380-B8AC8CEFF14C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389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7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6AF80-1294-4682-8710-198873C94542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689C8-1614-4A53-ADA4-280E281F993A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48141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8B9C5-DBED-45C6-AB78-1628A05EBAE3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62D76A-513F-469D-9DB1-54CA77999924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36413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3E4482-627F-4DDC-B1A2-F44598DA5E03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6777E4-1B98-4ABB-AF8B-1AECE3CFFDBB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24083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31C877-F411-4D54-867F-6DE2F3BBDCDD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3DCDC-992B-47AE-B174-7A7F6B1E9AAC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6493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9918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8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8143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09240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29754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856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2686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77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92935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844062"/>
            <a:ext cx="9518651" cy="5588269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80348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309471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7583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12251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92386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468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39944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3810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35717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41290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0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10744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67548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71428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45468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9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85350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844062"/>
            <a:ext cx="9518651" cy="5588269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6562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4422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67844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19183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139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29164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20869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9144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70170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36441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7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9170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624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92441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007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16366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4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08262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712786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8752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92105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81501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31046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3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6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9073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61082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12141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3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904777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98439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00741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9951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4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37022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803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28342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37265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3411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510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42657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609199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76246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30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003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7195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76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486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81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9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6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2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476488" y="6373118"/>
            <a:ext cx="1271016" cy="49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42" y="6152120"/>
            <a:ext cx="1936140" cy="6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7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0753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809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9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2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3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0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86239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6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1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49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280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6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53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12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5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2019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97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546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6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86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5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037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4580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7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0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161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218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506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525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18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8988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1165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147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663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161" indent="0">
              <a:buNone/>
              <a:defRPr sz="2799"/>
            </a:lvl2pPr>
            <a:lvl3pPr marL="914323" indent="0">
              <a:buNone/>
              <a:defRPr sz="2401"/>
            </a:lvl3pPr>
            <a:lvl4pPr marL="1371485" indent="0">
              <a:buNone/>
              <a:defRPr sz="2000"/>
            </a:lvl4pPr>
            <a:lvl5pPr marL="1828648" indent="0">
              <a:buNone/>
              <a:defRPr sz="2000"/>
            </a:lvl5pPr>
            <a:lvl6pPr marL="2285808" indent="0">
              <a:buNone/>
              <a:defRPr sz="2000"/>
            </a:lvl6pPr>
            <a:lvl7pPr marL="2742970" indent="0">
              <a:buNone/>
              <a:defRPr sz="2000"/>
            </a:lvl7pPr>
            <a:lvl8pPr marL="3200132" indent="0">
              <a:buNone/>
              <a:defRPr sz="2000"/>
            </a:lvl8pPr>
            <a:lvl9pPr marL="365729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104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540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85771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4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573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21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9853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789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932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7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737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1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8" indent="0">
              <a:buNone/>
              <a:defRPr sz="1600" b="1"/>
            </a:lvl6pPr>
            <a:lvl7pPr marL="2742970" indent="0">
              <a:buNone/>
              <a:defRPr sz="1600" b="1"/>
            </a:lvl7pPr>
            <a:lvl8pPr marL="3200132" indent="0">
              <a:buNone/>
              <a:defRPr sz="1600" b="1"/>
            </a:lvl8pPr>
            <a:lvl9pPr marL="3657294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813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914400" cy="68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 userDrawn="1"/>
        </p:nvSpPr>
        <p:spPr>
          <a:xfrm>
            <a:off x="185929" y="786063"/>
            <a:ext cx="9534144" cy="67875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>
              <a:alpha val="20000"/>
            </a:srgbClr>
          </a:solidFill>
        </p:spPr>
        <p:txBody>
          <a:bodyPr wrap="square" lIns="252000" tIns="72000" rIns="252000" bIns="72000">
            <a:no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300" b="0" dirty="0">
              <a:solidFill>
                <a:srgbClr val="50CBCA"/>
              </a:solidFill>
              <a:cs typeface="Arial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 userDrawn="1"/>
        </p:nvSpPr>
        <p:spPr>
          <a:xfrm>
            <a:off x="395311" y="846950"/>
            <a:ext cx="917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1pPr>
            <a:lvl2pPr marL="742950" indent="-28575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2pPr>
            <a:lvl3pPr marL="11430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3pPr>
            <a:lvl4pPr marL="16002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1400" b="0" kern="1200" smtClean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4pPr>
            <a:lvl5pPr marL="2057400" indent="-228600" algn="l" defTabSz="-138731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1400" b="0" kern="120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  <a:cs typeface="+mn-cs"/>
              </a:defRPr>
            </a:lvl5pPr>
            <a:lvl6pPr marL="25146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latinLnBrk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Shape 463"/>
          <p:cNvSpPr/>
          <p:nvPr userDrawn="1"/>
        </p:nvSpPr>
        <p:spPr>
          <a:xfrm>
            <a:off x="184041" y="1581151"/>
            <a:ext cx="9518651" cy="4851180"/>
          </a:xfrm>
          <a:prstGeom prst="roundRect">
            <a:avLst>
              <a:gd name="adj" fmla="val 2461"/>
            </a:avLst>
          </a:prstGeom>
          <a:noFill/>
          <a:ln w="9525" cap="flat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sz="900" b="1">
              <a:solidFill>
                <a:prstClr val="black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16730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914400" cy="686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3719407" y="65486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334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-1"/>
            <a:ext cx="9914400" cy="68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3719407" y="6483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kumimoji="1" sz="900" b="1" kern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fld id="{757F5390-B93A-4338-969D-9F8389BF169D}" type="slidenum">
              <a:rPr lang="ko-KR" altLang="en-US"/>
              <a:pPr algn="ctr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2414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8" indent="0">
              <a:buNone/>
              <a:defRPr sz="900"/>
            </a:lvl6pPr>
            <a:lvl7pPr marL="2742970" indent="0">
              <a:buNone/>
              <a:defRPr sz="900"/>
            </a:lvl7pPr>
            <a:lvl8pPr marL="3200132" indent="0">
              <a:buNone/>
              <a:defRPr sz="900"/>
            </a:lvl8pPr>
            <a:lvl9pPr marL="3657294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5E30C-3322-46BE-8F87-8BB33F91A54A}" type="datetimeFigureOut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2016-05-10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900" b="1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D5CDEC-D068-4C80-9912-C6DA8214F9D1}" type="slidenum">
              <a:rPr kumimoji="1" lang="ko-KR" altLang="en-US" sz="900" b="1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9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6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1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13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7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6.xml"/><Relationship Id="rId16" Type="http://schemas.openxmlformats.org/officeDocument/2006/relationships/theme" Target="../theme/theme12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slideLayout" Target="../slideLayouts/slideLayout17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1.xml"/><Relationship Id="rId16" Type="http://schemas.openxmlformats.org/officeDocument/2006/relationships/theme" Target="../theme/theme13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9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7.xml"/><Relationship Id="rId3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96.xml"/><Relationship Id="rId16" Type="http://schemas.openxmlformats.org/officeDocument/2006/relationships/theme" Target="../theme/theme14.xml"/><Relationship Id="rId1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199.xml"/><Relationship Id="rId1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11.xml"/><Relationship Id="rId16" Type="http://schemas.openxmlformats.org/officeDocument/2006/relationships/theme" Target="../theme/theme15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slideLayout" Target="../slideLayouts/slideLayout22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6.xml"/><Relationship Id="rId16" Type="http://schemas.openxmlformats.org/officeDocument/2006/relationships/theme" Target="../theme/theme1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1.xml"/><Relationship Id="rId2" Type="http://schemas.openxmlformats.org/officeDocument/2006/relationships/slideLayout" Target="../slideLayouts/slideLayout2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5" Type="http://schemas.openxmlformats.org/officeDocument/2006/relationships/theme" Target="../theme/theme17.xml"/><Relationship Id="rId10" Type="http://schemas.openxmlformats.org/officeDocument/2006/relationships/slideLayout" Target="../slideLayouts/slideLayout249.xml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Relationship Id="rId14" Type="http://schemas.openxmlformats.org/officeDocument/2006/relationships/slideLayout" Target="../slideLayouts/slideLayout25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55.xml"/><Relationship Id="rId16" Type="http://schemas.openxmlformats.org/officeDocument/2006/relationships/theme" Target="../theme/theme18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slideLayout" Target="../slideLayouts/slideLayout267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13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slideLayout" Target="../slideLayouts/slideLayout28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70.xml"/><Relationship Id="rId16" Type="http://schemas.openxmlformats.org/officeDocument/2006/relationships/theme" Target="../theme/theme19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5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Relationship Id="rId14" Type="http://schemas.openxmlformats.org/officeDocument/2006/relationships/slideLayout" Target="../slideLayouts/slideLayout28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1.xml"/><Relationship Id="rId13" Type="http://schemas.openxmlformats.org/officeDocument/2006/relationships/slideLayout" Target="../slideLayouts/slideLayout296.xml"/><Relationship Id="rId3" Type="http://schemas.openxmlformats.org/officeDocument/2006/relationships/slideLayout" Target="../slideLayouts/slideLayout286.xml"/><Relationship Id="rId7" Type="http://schemas.openxmlformats.org/officeDocument/2006/relationships/slideLayout" Target="../slideLayouts/slideLayout290.xml"/><Relationship Id="rId12" Type="http://schemas.openxmlformats.org/officeDocument/2006/relationships/slideLayout" Target="../slideLayouts/slideLayout29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5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284.xml"/><Relationship Id="rId6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294.xml"/><Relationship Id="rId5" Type="http://schemas.openxmlformats.org/officeDocument/2006/relationships/slideLayout" Target="../slideLayouts/slideLayout288.xml"/><Relationship Id="rId15" Type="http://schemas.openxmlformats.org/officeDocument/2006/relationships/slideLayout" Target="../slideLayouts/slideLayout298.xml"/><Relationship Id="rId10" Type="http://schemas.openxmlformats.org/officeDocument/2006/relationships/slideLayout" Target="../slideLayouts/slideLayout293.xml"/><Relationship Id="rId4" Type="http://schemas.openxmlformats.org/officeDocument/2006/relationships/slideLayout" Target="../slideLayouts/slideLayout287.xml"/><Relationship Id="rId9" Type="http://schemas.openxmlformats.org/officeDocument/2006/relationships/slideLayout" Target="../slideLayouts/slideLayout292.xml"/><Relationship Id="rId14" Type="http://schemas.openxmlformats.org/officeDocument/2006/relationships/slideLayout" Target="../slideLayouts/slideLayout29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slideLayout" Target="../slideLayouts/slideLayout311.xml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slideLayout" Target="../slideLayouts/slideLayout310.xml"/><Relationship Id="rId2" Type="http://schemas.openxmlformats.org/officeDocument/2006/relationships/slideLayout" Target="../slideLayouts/slideLayout30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5" Type="http://schemas.openxmlformats.org/officeDocument/2006/relationships/theme" Target="../theme/theme21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slideLayout" Target="../slideLayouts/slideLayout312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13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17.xml"/><Relationship Id="rId15" Type="http://schemas.openxmlformats.org/officeDocument/2006/relationships/theme" Target="../theme/theme22.xml"/><Relationship Id="rId10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Relationship Id="rId14" Type="http://schemas.openxmlformats.org/officeDocument/2006/relationships/slideLayout" Target="../slideLayouts/slideLayout326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4.xml"/><Relationship Id="rId13" Type="http://schemas.openxmlformats.org/officeDocument/2006/relationships/slideLayout" Target="../slideLayouts/slideLayout339.xml"/><Relationship Id="rId3" Type="http://schemas.openxmlformats.org/officeDocument/2006/relationships/slideLayout" Target="../slideLayouts/slideLayout329.xml"/><Relationship Id="rId7" Type="http://schemas.openxmlformats.org/officeDocument/2006/relationships/slideLayout" Target="../slideLayouts/slideLayout333.xml"/><Relationship Id="rId12" Type="http://schemas.openxmlformats.org/officeDocument/2006/relationships/slideLayout" Target="../slideLayouts/slideLayout338.xml"/><Relationship Id="rId2" Type="http://schemas.openxmlformats.org/officeDocument/2006/relationships/slideLayout" Target="../slideLayouts/slideLayout32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27.xml"/><Relationship Id="rId6" Type="http://schemas.openxmlformats.org/officeDocument/2006/relationships/slideLayout" Target="../slideLayouts/slideLayout332.xml"/><Relationship Id="rId11" Type="http://schemas.openxmlformats.org/officeDocument/2006/relationships/slideLayout" Target="../slideLayouts/slideLayout337.xml"/><Relationship Id="rId5" Type="http://schemas.openxmlformats.org/officeDocument/2006/relationships/slideLayout" Target="../slideLayouts/slideLayout331.xml"/><Relationship Id="rId15" Type="http://schemas.openxmlformats.org/officeDocument/2006/relationships/theme" Target="../theme/theme23.xml"/><Relationship Id="rId10" Type="http://schemas.openxmlformats.org/officeDocument/2006/relationships/slideLayout" Target="../slideLayouts/slideLayout336.xml"/><Relationship Id="rId4" Type="http://schemas.openxmlformats.org/officeDocument/2006/relationships/slideLayout" Target="../slideLayouts/slideLayout330.xml"/><Relationship Id="rId9" Type="http://schemas.openxmlformats.org/officeDocument/2006/relationships/slideLayout" Target="../slideLayouts/slideLayout335.xml"/><Relationship Id="rId14" Type="http://schemas.openxmlformats.org/officeDocument/2006/relationships/slideLayout" Target="../slideLayouts/slideLayout34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8.xml"/><Relationship Id="rId13" Type="http://schemas.openxmlformats.org/officeDocument/2006/relationships/slideLayout" Target="../slideLayouts/slideLayout353.xml"/><Relationship Id="rId3" Type="http://schemas.openxmlformats.org/officeDocument/2006/relationships/slideLayout" Target="../slideLayouts/slideLayout343.xml"/><Relationship Id="rId7" Type="http://schemas.openxmlformats.org/officeDocument/2006/relationships/slideLayout" Target="../slideLayouts/slideLayout347.xml"/><Relationship Id="rId12" Type="http://schemas.openxmlformats.org/officeDocument/2006/relationships/slideLayout" Target="../slideLayouts/slideLayout352.xml"/><Relationship Id="rId2" Type="http://schemas.openxmlformats.org/officeDocument/2006/relationships/slideLayout" Target="../slideLayouts/slideLayout34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45.xml"/><Relationship Id="rId15" Type="http://schemas.openxmlformats.org/officeDocument/2006/relationships/theme" Target="../theme/theme24.xml"/><Relationship Id="rId10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9.xml"/><Relationship Id="rId14" Type="http://schemas.openxmlformats.org/officeDocument/2006/relationships/slideLayout" Target="../slideLayouts/slideLayout35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2.xml"/><Relationship Id="rId13" Type="http://schemas.openxmlformats.org/officeDocument/2006/relationships/slideLayout" Target="../slideLayouts/slideLayout36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7.xml"/><Relationship Id="rId7" Type="http://schemas.openxmlformats.org/officeDocument/2006/relationships/slideLayout" Target="../slideLayouts/slideLayout361.xml"/><Relationship Id="rId12" Type="http://schemas.openxmlformats.org/officeDocument/2006/relationships/slideLayout" Target="../slideLayouts/slideLayout366.xml"/><Relationship Id="rId17" Type="http://schemas.openxmlformats.org/officeDocument/2006/relationships/theme" Target="../theme/theme25.xml"/><Relationship Id="rId2" Type="http://schemas.openxmlformats.org/officeDocument/2006/relationships/slideLayout" Target="../slideLayouts/slideLayout356.xml"/><Relationship Id="rId16" Type="http://schemas.openxmlformats.org/officeDocument/2006/relationships/slideLayout" Target="../slideLayouts/slideLayout370.xml"/><Relationship Id="rId1" Type="http://schemas.openxmlformats.org/officeDocument/2006/relationships/slideLayout" Target="../slideLayouts/slideLayout355.xml"/><Relationship Id="rId6" Type="http://schemas.openxmlformats.org/officeDocument/2006/relationships/slideLayout" Target="../slideLayouts/slideLayout360.xml"/><Relationship Id="rId11" Type="http://schemas.openxmlformats.org/officeDocument/2006/relationships/slideLayout" Target="../slideLayouts/slideLayout365.xml"/><Relationship Id="rId5" Type="http://schemas.openxmlformats.org/officeDocument/2006/relationships/slideLayout" Target="../slideLayouts/slideLayout359.xml"/><Relationship Id="rId15" Type="http://schemas.openxmlformats.org/officeDocument/2006/relationships/slideLayout" Target="../slideLayouts/slideLayout369.xml"/><Relationship Id="rId10" Type="http://schemas.openxmlformats.org/officeDocument/2006/relationships/slideLayout" Target="../slideLayouts/slideLayout364.xml"/><Relationship Id="rId4" Type="http://schemas.openxmlformats.org/officeDocument/2006/relationships/slideLayout" Target="../slideLayouts/slideLayout358.xml"/><Relationship Id="rId9" Type="http://schemas.openxmlformats.org/officeDocument/2006/relationships/slideLayout" Target="../slideLayouts/slideLayout363.xml"/><Relationship Id="rId14" Type="http://schemas.openxmlformats.org/officeDocument/2006/relationships/slideLayout" Target="../slideLayouts/slideLayout368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8.xml"/><Relationship Id="rId13" Type="http://schemas.openxmlformats.org/officeDocument/2006/relationships/slideLayout" Target="../slideLayouts/slideLayout38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73.xml"/><Relationship Id="rId7" Type="http://schemas.openxmlformats.org/officeDocument/2006/relationships/slideLayout" Target="../slideLayouts/slideLayout377.xml"/><Relationship Id="rId12" Type="http://schemas.openxmlformats.org/officeDocument/2006/relationships/slideLayout" Target="../slideLayouts/slideLayout382.xml"/><Relationship Id="rId17" Type="http://schemas.openxmlformats.org/officeDocument/2006/relationships/theme" Target="../theme/theme26.xml"/><Relationship Id="rId2" Type="http://schemas.openxmlformats.org/officeDocument/2006/relationships/slideLayout" Target="../slideLayouts/slideLayout372.xml"/><Relationship Id="rId16" Type="http://schemas.openxmlformats.org/officeDocument/2006/relationships/slideLayout" Target="../slideLayouts/slideLayout386.xml"/><Relationship Id="rId1" Type="http://schemas.openxmlformats.org/officeDocument/2006/relationships/slideLayout" Target="../slideLayouts/slideLayout371.xml"/><Relationship Id="rId6" Type="http://schemas.openxmlformats.org/officeDocument/2006/relationships/slideLayout" Target="../slideLayouts/slideLayout376.xml"/><Relationship Id="rId11" Type="http://schemas.openxmlformats.org/officeDocument/2006/relationships/slideLayout" Target="../slideLayouts/slideLayout381.xml"/><Relationship Id="rId5" Type="http://schemas.openxmlformats.org/officeDocument/2006/relationships/slideLayout" Target="../slideLayouts/slideLayout375.xml"/><Relationship Id="rId15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80.xml"/><Relationship Id="rId4" Type="http://schemas.openxmlformats.org/officeDocument/2006/relationships/slideLayout" Target="../slideLayouts/slideLayout374.xml"/><Relationship Id="rId9" Type="http://schemas.openxmlformats.org/officeDocument/2006/relationships/slideLayout" Target="../slideLayouts/slideLayout379.xml"/><Relationship Id="rId14" Type="http://schemas.openxmlformats.org/officeDocument/2006/relationships/slideLayout" Target="../slideLayouts/slideLayout3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4.xml"/><Relationship Id="rId13" Type="http://schemas.openxmlformats.org/officeDocument/2006/relationships/slideLayout" Target="../slideLayouts/slideLayout399.xml"/><Relationship Id="rId3" Type="http://schemas.openxmlformats.org/officeDocument/2006/relationships/slideLayout" Target="../slideLayouts/slideLayout389.xml"/><Relationship Id="rId7" Type="http://schemas.openxmlformats.org/officeDocument/2006/relationships/slideLayout" Target="../slideLayouts/slideLayout393.xml"/><Relationship Id="rId12" Type="http://schemas.openxmlformats.org/officeDocument/2006/relationships/slideLayout" Target="../slideLayouts/slideLayout39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88.xml"/><Relationship Id="rId16" Type="http://schemas.openxmlformats.org/officeDocument/2006/relationships/theme" Target="../theme/theme27.xml"/><Relationship Id="rId1" Type="http://schemas.openxmlformats.org/officeDocument/2006/relationships/slideLayout" Target="../slideLayouts/slideLayout387.xml"/><Relationship Id="rId6" Type="http://schemas.openxmlformats.org/officeDocument/2006/relationships/slideLayout" Target="../slideLayouts/slideLayout392.xml"/><Relationship Id="rId11" Type="http://schemas.openxmlformats.org/officeDocument/2006/relationships/slideLayout" Target="../slideLayouts/slideLayout397.xml"/><Relationship Id="rId5" Type="http://schemas.openxmlformats.org/officeDocument/2006/relationships/slideLayout" Target="../slideLayouts/slideLayout391.xml"/><Relationship Id="rId1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396.xml"/><Relationship Id="rId4" Type="http://schemas.openxmlformats.org/officeDocument/2006/relationships/slideLayout" Target="../slideLayouts/slideLayout390.xml"/><Relationship Id="rId9" Type="http://schemas.openxmlformats.org/officeDocument/2006/relationships/slideLayout" Target="../slideLayouts/slideLayout395.xml"/><Relationship Id="rId14" Type="http://schemas.openxmlformats.org/officeDocument/2006/relationships/slideLayout" Target="../slideLayouts/slideLayout400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9.xml"/><Relationship Id="rId13" Type="http://schemas.openxmlformats.org/officeDocument/2006/relationships/slideLayout" Target="../slideLayouts/slideLayout414.xml"/><Relationship Id="rId3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8.xml"/><Relationship Id="rId12" Type="http://schemas.openxmlformats.org/officeDocument/2006/relationships/slideLayout" Target="../slideLayouts/slideLayout41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03.xml"/><Relationship Id="rId16" Type="http://schemas.openxmlformats.org/officeDocument/2006/relationships/theme" Target="../theme/theme28.xml"/><Relationship Id="rId1" Type="http://schemas.openxmlformats.org/officeDocument/2006/relationships/slideLayout" Target="../slideLayouts/slideLayout402.xml"/><Relationship Id="rId6" Type="http://schemas.openxmlformats.org/officeDocument/2006/relationships/slideLayout" Target="../slideLayouts/slideLayout407.xml"/><Relationship Id="rId11" Type="http://schemas.openxmlformats.org/officeDocument/2006/relationships/slideLayout" Target="../slideLayouts/slideLayout412.xml"/><Relationship Id="rId5" Type="http://schemas.openxmlformats.org/officeDocument/2006/relationships/slideLayout" Target="../slideLayouts/slideLayout406.xml"/><Relationship Id="rId15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11.xml"/><Relationship Id="rId4" Type="http://schemas.openxmlformats.org/officeDocument/2006/relationships/slideLayout" Target="../slideLayouts/slideLayout405.xml"/><Relationship Id="rId9" Type="http://schemas.openxmlformats.org/officeDocument/2006/relationships/slideLayout" Target="../slideLayouts/slideLayout410.xml"/><Relationship Id="rId14" Type="http://schemas.openxmlformats.org/officeDocument/2006/relationships/slideLayout" Target="../slideLayouts/slideLayout4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1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6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1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06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21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530288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587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8476488" y="6226814"/>
            <a:ext cx="1271016" cy="49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42" y="6005816"/>
            <a:ext cx="1936140" cy="6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75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65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2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36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67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23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85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821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704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76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8476488" y="6217670"/>
            <a:ext cx="1271016" cy="49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42" y="5996672"/>
            <a:ext cx="1936140" cy="6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5" r:id="rId14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951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0"/>
          <p:cNvSpPr>
            <a:spLocks noChangeArrowheads="1"/>
          </p:cNvSpPr>
          <p:nvPr/>
        </p:nvSpPr>
        <p:spPr bwMode="auto">
          <a:xfrm>
            <a:off x="9620250" y="6677025"/>
            <a:ext cx="1317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AC3B0D35-727D-4C83-AC46-DA721D5053A6}" type="slidenum">
              <a:rPr kumimoji="1" lang="en-US" altLang="ko-KR" sz="800" b="1">
                <a:solidFill>
                  <a:srgbClr val="E46C0A"/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>
              <a:solidFill>
                <a:srgbClr val="E46C0A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69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</p:sldLayoutIdLst>
  <p:timing>
    <p:tnLst>
      <p:par>
        <p:cTn id="1" dur="indefinite" restart="never" nodeType="tmRoot"/>
      </p:par>
    </p:tnLst>
  </p:timing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0"/>
          <p:cNvSpPr>
            <a:spLocks noChangeArrowheads="1"/>
          </p:cNvSpPr>
          <p:nvPr/>
        </p:nvSpPr>
        <p:spPr bwMode="auto">
          <a:xfrm>
            <a:off x="9620250" y="6677025"/>
            <a:ext cx="1317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AC3B0D35-727D-4C83-AC46-DA721D5053A6}" type="slidenum">
              <a:rPr kumimoji="1" lang="en-US" altLang="ko-KR" sz="800" b="1">
                <a:solidFill>
                  <a:srgbClr val="E46C0A"/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>
              <a:solidFill>
                <a:srgbClr val="E46C0A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51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</p:sldLayoutIdLst>
  <p:timing>
    <p:tnLst>
      <p:par>
        <p:cTn id="1" dur="indefinite" restart="never" nodeType="tmRoot"/>
      </p:par>
    </p:tnLst>
  </p:timing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0"/>
          <p:cNvSpPr>
            <a:spLocks noChangeArrowheads="1"/>
          </p:cNvSpPr>
          <p:nvPr/>
        </p:nvSpPr>
        <p:spPr bwMode="auto">
          <a:xfrm>
            <a:off x="9620250" y="6677025"/>
            <a:ext cx="1317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AC3B0D35-727D-4C83-AC46-DA721D5053A6}" type="slidenum">
              <a:rPr kumimoji="1" lang="en-US" altLang="ko-KR" sz="800" b="1">
                <a:solidFill>
                  <a:srgbClr val="E46C0A"/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>
              <a:solidFill>
                <a:srgbClr val="E46C0A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3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</p:sldLayoutIdLst>
  <p:timing>
    <p:tnLst>
      <p:par>
        <p:cTn id="1" dur="indefinite" restart="never" nodeType="tmRoot"/>
      </p:par>
    </p:tnLst>
  </p:timing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0"/>
          <p:cNvSpPr>
            <a:spLocks noChangeArrowheads="1"/>
          </p:cNvSpPr>
          <p:nvPr/>
        </p:nvSpPr>
        <p:spPr bwMode="auto">
          <a:xfrm>
            <a:off x="9620250" y="6677025"/>
            <a:ext cx="1317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AC3B0D35-727D-4C83-AC46-DA721D5053A6}" type="slidenum">
              <a:rPr kumimoji="1" lang="en-US" altLang="ko-KR" sz="800" b="1">
                <a:solidFill>
                  <a:srgbClr val="E46C0A"/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>
              <a:solidFill>
                <a:srgbClr val="E46C0A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90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9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</p:sldLayoutIdLst>
  <p:timing>
    <p:tnLst>
      <p:par>
        <p:cTn id="1" dur="indefinite" restart="never" nodeType="tmRoot"/>
      </p:par>
    </p:tnLst>
  </p:timing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 smtClean="0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78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 smtClean="0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51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 smtClean="0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848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 smtClean="0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5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8476488" y="6217670"/>
            <a:ext cx="1271016" cy="49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42" y="5996672"/>
            <a:ext cx="1936140" cy="6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8476488" y="6162806"/>
            <a:ext cx="1271016" cy="49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42" y="5941808"/>
            <a:ext cx="1936140" cy="6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8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95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278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16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01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0"/>
          <p:cNvSpPr>
            <a:spLocks noChangeArrowheads="1"/>
          </p:cNvSpPr>
          <p:nvPr/>
        </p:nvSpPr>
        <p:spPr bwMode="auto">
          <a:xfrm>
            <a:off x="9619673" y="6676592"/>
            <a:ext cx="1330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75000"/>
            </a:pPr>
            <a:fld id="{054D7F01-3CDD-4086-888D-92AA7DC2554E}" type="slidenum">
              <a:rPr kumimoji="1" lang="en-US" altLang="ko-KR" sz="800" b="1">
                <a:solidFill>
                  <a:srgbClr val="F79646">
                    <a:lumMod val="75000"/>
                  </a:srgbClr>
                </a:solidFill>
              </a:rPr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808080"/>
                </a:buClr>
                <a:buSzPct val="75000"/>
              </a:pPr>
              <a:t>‹#›</a:t>
            </a:fld>
            <a:endParaRPr kumimoji="1" lang="en-US" altLang="ko-KR" sz="800" b="1" dirty="0">
              <a:solidFill>
                <a:srgbClr val="F79646">
                  <a:lumMod val="75000"/>
                </a:srgb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51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8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timing>
    <p:tnLst>
      <p:par>
        <p:cTn id="1" dur="indefinite" restart="never" nodeType="tmRoot"/>
      </p:par>
    </p:tnLst>
  </p:timing>
  <p:txStyles>
    <p:titleStyle>
      <a:lvl1pPr algn="ctr" defTabSz="9143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5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5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2" algn="l" defTabSz="914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793882" y="2656603"/>
            <a:ext cx="29486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88900" indent="-889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defRPr/>
            </a:pPr>
            <a:r>
              <a:rPr lang="en-US" altLang="ko-KR" sz="3000" kern="0" smtClean="0">
                <a:solidFill>
                  <a:srgbClr val="056896"/>
                </a:solidFill>
              </a:rPr>
              <a:t>Devstack</a:t>
            </a:r>
            <a:r>
              <a:rPr lang="ko-KR" altLang="en-US" sz="3000" kern="0" smtClean="0">
                <a:solidFill>
                  <a:srgbClr val="056896"/>
                </a:solidFill>
              </a:rPr>
              <a:t>이란</a:t>
            </a:r>
            <a:r>
              <a:rPr lang="en-US" altLang="ko-KR" sz="3000" kern="0" smtClean="0">
                <a:solidFill>
                  <a:srgbClr val="056896"/>
                </a:solidFill>
              </a:rPr>
              <a:t>?</a:t>
            </a:r>
            <a:endParaRPr lang="en-US" altLang="ko-KR" sz="3000" kern="0" dirty="0">
              <a:solidFill>
                <a:srgbClr val="056896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86606" y="3402969"/>
            <a:ext cx="1156813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88900" indent="-889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defRPr/>
            </a:pPr>
            <a:r>
              <a:rPr lang="ko-KR" altLang="en-US" sz="1600" kern="0" smtClean="0"/>
              <a:t>김  신  규</a:t>
            </a:r>
            <a:endParaRPr lang="en-US" altLang="ko-KR" sz="1600" kern="0" dirty="0"/>
          </a:p>
        </p:txBody>
      </p:sp>
    </p:spTree>
    <p:extLst>
      <p:ext uri="{BB962C8B-B14F-4D97-AF65-F5344CB8AC3E}">
        <p14:creationId xmlns:p14="http://schemas.microsoft.com/office/powerpoint/2010/main" val="42233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13298" y="919099"/>
            <a:ext cx="1312860" cy="3323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400" kern="0" smtClean="0">
                <a:solidFill>
                  <a:srgbClr val="056896"/>
                </a:solidFill>
              </a:rPr>
              <a:t>Contents</a:t>
            </a:r>
            <a:endParaRPr lang="ko-KR" altLang="en-US" sz="2400" kern="0" dirty="0">
              <a:solidFill>
                <a:srgbClr val="056896"/>
              </a:solidFill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415629" y="1701064"/>
            <a:ext cx="3621615" cy="322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indent="0" defTabSz="-13873163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None/>
              <a:defRPr sz="1200">
                <a:solidFill>
                  <a:srgbClr val="4D4D4D"/>
                </a:solidFill>
              </a:defRPr>
            </a:lvl1pPr>
            <a:lvl2pPr marL="742950" indent="-28575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defTabSz="-13873163" eaLnBrk="0" hangingPunct="0">
              <a:spcBef>
                <a:spcPct val="20000"/>
              </a:spcBef>
              <a:buFont typeface="Arial" charset="0"/>
              <a:buChar char="•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defTabSz="-13873163" eaLnBrk="0" hangingPunct="0">
              <a:spcBef>
                <a:spcPct val="20000"/>
              </a:spcBef>
              <a:buFont typeface="Arial" charset="0"/>
              <a:buChar char="»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ko-KR" sz="1600" b="1" smtClean="0"/>
              <a:t>Devstack</a:t>
            </a:r>
            <a:r>
              <a:rPr lang="ko-KR" altLang="en-US" sz="1600" b="1" smtClean="0"/>
              <a:t>이란</a:t>
            </a:r>
            <a:r>
              <a:rPr lang="en-US" altLang="ko-KR" sz="1600" b="1" smtClean="0"/>
              <a:t>?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600" b="1" smtClean="0"/>
          </a:p>
          <a:p>
            <a:pPr>
              <a:lnSpc>
                <a:spcPct val="100000"/>
              </a:lnSpc>
            </a:pPr>
            <a:r>
              <a:rPr lang="en-US" altLang="ko-KR" sz="1600" b="1" smtClean="0"/>
              <a:t>2.  Openstack </a:t>
            </a:r>
            <a:r>
              <a:rPr lang="ko-KR" altLang="en-US" sz="1600" b="1" smtClean="0"/>
              <a:t>컴퍼넌트 기능 설명</a:t>
            </a:r>
            <a:endParaRPr lang="en-US" altLang="ko-KR" sz="1600" b="1" smtClean="0"/>
          </a:p>
          <a:p>
            <a:pPr>
              <a:lnSpc>
                <a:spcPct val="100000"/>
              </a:lnSpc>
            </a:pPr>
            <a:endParaRPr lang="en-US" altLang="ko-KR" sz="1600" b="1" smtClean="0"/>
          </a:p>
          <a:p>
            <a:pPr>
              <a:lnSpc>
                <a:spcPct val="100000"/>
              </a:lnSpc>
            </a:pPr>
            <a:r>
              <a:rPr lang="en-US" altLang="ko-KR" sz="1600" b="1" smtClean="0"/>
              <a:t>3.  Openstack </a:t>
            </a:r>
            <a:r>
              <a:rPr lang="ko-KR" altLang="en-US" sz="1600" b="1" smtClean="0"/>
              <a:t>컴퍼넌트 </a:t>
            </a:r>
            <a:r>
              <a:rPr lang="en-US" altLang="ko-KR" sz="1600" b="1" smtClean="0"/>
              <a:t>– </a:t>
            </a:r>
            <a:r>
              <a:rPr lang="ko-KR" altLang="en-US" sz="1600" b="1" smtClean="0"/>
              <a:t>구성도</a:t>
            </a:r>
            <a:endParaRPr lang="en-US" altLang="ko-KR" sz="1600" b="1" smtClean="0"/>
          </a:p>
          <a:p>
            <a:pPr>
              <a:lnSpc>
                <a:spcPct val="100000"/>
              </a:lnSpc>
            </a:pPr>
            <a:endParaRPr lang="en-US" altLang="ko-KR" sz="1600" b="1" smtClean="0"/>
          </a:p>
          <a:p>
            <a:pPr>
              <a:lnSpc>
                <a:spcPct val="100000"/>
              </a:lnSpc>
            </a:pPr>
            <a:r>
              <a:rPr lang="en-US" altLang="ko-KR" sz="1600" b="1" smtClean="0"/>
              <a:t>4.  </a:t>
            </a:r>
            <a:r>
              <a:rPr lang="ko-KR" altLang="en-US" sz="1600" b="1" smtClean="0"/>
              <a:t>지원</a:t>
            </a:r>
            <a:r>
              <a:rPr lang="en-US" altLang="ko-KR" sz="1600" b="1" smtClean="0"/>
              <a:t>OS / </a:t>
            </a:r>
            <a:r>
              <a:rPr lang="ko-KR" altLang="en-US" sz="1600" b="1" smtClean="0"/>
              <a:t>오픈스택 설치 방법</a:t>
            </a:r>
            <a:endParaRPr lang="en-US" altLang="ko-KR" sz="1600" b="1" smtClean="0"/>
          </a:p>
          <a:p>
            <a:pPr>
              <a:lnSpc>
                <a:spcPct val="100000"/>
              </a:lnSpc>
            </a:pPr>
            <a:endParaRPr lang="en-US" altLang="ko-KR" sz="1600" b="1" smtClean="0"/>
          </a:p>
          <a:p>
            <a:pPr>
              <a:lnSpc>
                <a:spcPct val="100000"/>
              </a:lnSpc>
            </a:pPr>
            <a:r>
              <a:rPr lang="en-US" altLang="ko-KR" sz="1600" b="1" smtClean="0"/>
              <a:t>5.  </a:t>
            </a:r>
            <a:r>
              <a:rPr lang="ko-KR" altLang="en-US" sz="1600" b="1" smtClean="0"/>
              <a:t>설정</a:t>
            </a:r>
            <a:r>
              <a:rPr lang="ko-KR" altLang="en-US" sz="1600" b="1" smtClean="0"/>
              <a:t>파일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836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제목 1"/>
          <p:cNvSpPr txBox="1">
            <a:spLocks/>
          </p:cNvSpPr>
          <p:nvPr/>
        </p:nvSpPr>
        <p:spPr>
          <a:xfrm>
            <a:off x="613298" y="753844"/>
            <a:ext cx="20277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000" kern="0" dirty="0" smtClean="0">
                <a:solidFill>
                  <a:srgbClr val="056896"/>
                </a:solidFill>
              </a:rPr>
              <a:t>1</a:t>
            </a:r>
            <a:r>
              <a:rPr lang="en-US" altLang="ko-KR" sz="2000" kern="0" smtClean="0">
                <a:solidFill>
                  <a:srgbClr val="056896"/>
                </a:solidFill>
              </a:rPr>
              <a:t>. Devstack</a:t>
            </a:r>
            <a:r>
              <a:rPr lang="ko-KR" altLang="en-US" sz="2000" kern="0" smtClean="0">
                <a:solidFill>
                  <a:srgbClr val="056896"/>
                </a:solidFill>
              </a:rPr>
              <a:t>이란</a:t>
            </a:r>
            <a:r>
              <a:rPr lang="en-US" altLang="ko-KR" sz="2000" kern="0" smtClean="0">
                <a:solidFill>
                  <a:srgbClr val="056896"/>
                </a:solidFill>
              </a:rPr>
              <a:t>?</a:t>
            </a:r>
            <a:endParaRPr lang="ko-KR" altLang="en-US" sz="2000" kern="0" dirty="0">
              <a:solidFill>
                <a:srgbClr val="056896"/>
              </a:solidFill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807162" y="1679030"/>
            <a:ext cx="7666804" cy="260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indent="0" defTabSz="-13873163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None/>
              <a:defRPr sz="1200">
                <a:solidFill>
                  <a:srgbClr val="4D4D4D"/>
                </a:solidFill>
              </a:defRPr>
            </a:lvl1pPr>
            <a:lvl2pPr marL="742950" indent="-28575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defTabSz="-13873163" eaLnBrk="0" hangingPunct="0">
              <a:spcBef>
                <a:spcPct val="20000"/>
              </a:spcBef>
              <a:buFont typeface="Arial" charset="0"/>
              <a:buChar char="•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defTabSz="-13873163" eaLnBrk="0" hangingPunct="0">
              <a:spcBef>
                <a:spcPct val="20000"/>
              </a:spcBef>
              <a:buFont typeface="Arial" charset="0"/>
              <a:buChar char="»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 </a:t>
            </a:r>
            <a:r>
              <a:rPr lang="en-US" altLang="ko-KR" sz="1600" b="1" smtClean="0"/>
              <a:t> </a:t>
            </a:r>
            <a:r>
              <a:rPr lang="en-US" altLang="ko-KR" sz="1600" b="1" smtClean="0"/>
              <a:t>Openstack</a:t>
            </a:r>
            <a:r>
              <a:rPr lang="ko-KR" altLang="en-US" sz="1600" b="1" smtClean="0"/>
              <a:t>의 여러가지 컴퍼넌트</a:t>
            </a:r>
            <a:r>
              <a:rPr lang="en-US" altLang="ko-KR" sz="1600" b="1" smtClean="0"/>
              <a:t>(Nova</a:t>
            </a:r>
            <a:r>
              <a:rPr lang="en-US" altLang="ko-KR" sz="1600" b="1" smtClean="0"/>
              <a:t>, </a:t>
            </a:r>
            <a:r>
              <a:rPr lang="en-US" altLang="ko-KR" sz="1600" b="1" smtClean="0"/>
              <a:t>Neutron, </a:t>
            </a:r>
            <a:r>
              <a:rPr lang="en-US" altLang="ko-KR" sz="1600" b="1" smtClean="0"/>
              <a:t>Keystone, Cinder</a:t>
            </a:r>
            <a:r>
              <a:rPr lang="ko-KR" altLang="en-US" sz="1600" b="1" smtClean="0"/>
              <a:t>등</a:t>
            </a:r>
            <a:r>
              <a:rPr lang="en-US" altLang="ko-KR" sz="1600" b="1" smtClean="0"/>
              <a:t>)</a:t>
            </a:r>
            <a:r>
              <a:rPr lang="ko-KR" altLang="en-US" sz="1600" b="1" smtClean="0"/>
              <a:t>를 </a:t>
            </a:r>
            <a:endParaRPr lang="en-US" altLang="ko-KR" sz="1600" b="1" smtClean="0"/>
          </a:p>
          <a:p>
            <a:pPr>
              <a:lnSpc>
                <a:spcPct val="100000"/>
              </a:lnSpc>
            </a:pPr>
            <a:endParaRPr lang="en-US" altLang="ko-KR" sz="1600" b="1"/>
          </a:p>
          <a:p>
            <a:pPr>
              <a:lnSpc>
                <a:spcPct val="100000"/>
              </a:lnSpc>
            </a:pPr>
            <a:r>
              <a:rPr lang="en-US" altLang="ko-KR" sz="1600" b="1" smtClean="0"/>
              <a:t>   Script</a:t>
            </a:r>
            <a:r>
              <a:rPr lang="ko-KR" altLang="en-US" sz="1600" b="1" smtClean="0"/>
              <a:t> 설정을 통해서 쉽게 설치 할 수 있도록 만든 소스 코드 기반의 패키지</a:t>
            </a:r>
            <a:endParaRPr lang="en-US" altLang="ko-KR" sz="1600" b="1" smtClean="0"/>
          </a:p>
          <a:p>
            <a:pPr>
              <a:lnSpc>
                <a:spcPct val="100000"/>
              </a:lnSpc>
            </a:pPr>
            <a:endParaRPr lang="en-US" altLang="ko-KR" sz="1600" b="1" smtClean="0"/>
          </a:p>
          <a:p>
            <a:pPr>
              <a:lnSpc>
                <a:spcPct val="100000"/>
              </a:lnSpc>
            </a:pPr>
            <a:endParaRPr lang="en-US" altLang="ko-KR" sz="1600" b="1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600" b="1" smtClean="0"/>
              <a:t> </a:t>
            </a:r>
            <a:r>
              <a:rPr lang="en-US" altLang="ko-KR" sz="1600" b="1" smtClean="0"/>
              <a:t> </a:t>
            </a:r>
            <a:r>
              <a:rPr lang="en-US" altLang="ko-KR" sz="1600" b="1" smtClean="0"/>
              <a:t>Openstack</a:t>
            </a:r>
            <a:r>
              <a:rPr lang="ko-KR" altLang="en-US" sz="1600" b="1" smtClean="0"/>
              <a:t>의 새로운 버전이 릴리즈 되었을때 빠르게 설치하여 변경내용에</a:t>
            </a:r>
            <a:endParaRPr lang="en-US" altLang="ko-KR" sz="1600" b="1" smtClean="0"/>
          </a:p>
          <a:p>
            <a:pPr>
              <a:lnSpc>
                <a:spcPct val="100000"/>
              </a:lnSpc>
            </a:pPr>
            <a:endParaRPr lang="en-US" altLang="ko-KR" sz="1600" b="1" smtClean="0"/>
          </a:p>
          <a:p>
            <a:pPr>
              <a:lnSpc>
                <a:spcPct val="100000"/>
              </a:lnSpc>
            </a:pPr>
            <a:r>
              <a:rPr lang="en-US" altLang="ko-KR" sz="1600" b="1"/>
              <a:t> </a:t>
            </a:r>
            <a:r>
              <a:rPr lang="en-US" altLang="ko-KR" sz="1600" b="1" smtClean="0"/>
              <a:t>   </a:t>
            </a:r>
            <a:r>
              <a:rPr lang="ko-KR" altLang="en-US" sz="1600" b="1" smtClean="0"/>
              <a:t>대해서 분석 </a:t>
            </a:r>
            <a:r>
              <a:rPr lang="en-US" altLang="ko-KR" sz="1600" b="1" smtClean="0"/>
              <a:t>/ </a:t>
            </a:r>
            <a:r>
              <a:rPr lang="ko-KR" altLang="en-US" sz="1600" b="1" smtClean="0"/>
              <a:t>테스트 하기 위한 개발용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학습용 패키지</a:t>
            </a:r>
            <a:endParaRPr lang="en-US" altLang="ko-KR" sz="1600" b="1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1004231" y="4865461"/>
            <a:ext cx="7666804" cy="97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indent="0" defTabSz="-13873163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None/>
              <a:defRPr sz="1200">
                <a:solidFill>
                  <a:srgbClr val="4D4D4D"/>
                </a:solidFill>
              </a:defRPr>
            </a:lvl1pPr>
            <a:lvl2pPr marL="742950" indent="-28575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defTabSz="-13873163" eaLnBrk="0" hangingPunct="0">
              <a:spcBef>
                <a:spcPct val="20000"/>
              </a:spcBef>
              <a:buFont typeface="Arial" charset="0"/>
              <a:buChar char="•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defTabSz="-13873163" eaLnBrk="0" hangingPunct="0">
              <a:spcBef>
                <a:spcPct val="20000"/>
              </a:spcBef>
              <a:buFont typeface="Arial" charset="0"/>
              <a:buChar char="»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sz="1600" b="1" smtClean="0"/>
              <a:t>(*) </a:t>
            </a:r>
            <a:r>
              <a:rPr lang="ko-KR" altLang="en-US" sz="1600" b="1" smtClean="0"/>
              <a:t>유의사항 </a:t>
            </a:r>
            <a:r>
              <a:rPr lang="en-US" altLang="ko-KR" sz="1600" b="1" smtClean="0"/>
              <a:t>: Devstack</a:t>
            </a:r>
            <a:r>
              <a:rPr lang="ko-KR" altLang="en-US" sz="1600" b="1" smtClean="0"/>
              <a:t>으로 설치된 </a:t>
            </a:r>
            <a:r>
              <a:rPr lang="en-US" altLang="ko-KR" sz="1600" b="1" smtClean="0"/>
              <a:t>Openstack</a:t>
            </a:r>
            <a:r>
              <a:rPr lang="ko-KR" altLang="en-US" sz="1600" b="1" smtClean="0"/>
              <a:t>은 서비스를 재시작 할 경우</a:t>
            </a:r>
            <a:endParaRPr lang="en-US" altLang="ko-KR" sz="1600" b="1" smtClean="0"/>
          </a:p>
          <a:p>
            <a:r>
              <a:rPr lang="en-US" altLang="ko-KR" sz="1600" b="1"/>
              <a:t> </a:t>
            </a:r>
            <a:r>
              <a:rPr lang="en-US" altLang="ko-KR" sz="1600" b="1" smtClean="0"/>
              <a:t>                  </a:t>
            </a:r>
            <a:r>
              <a:rPr lang="ko-KR" altLang="en-US" sz="1600" b="1" smtClean="0"/>
              <a:t>설정파일이 초기화 됨으로 테스트 </a:t>
            </a:r>
            <a:r>
              <a:rPr lang="ko-KR" altLang="en-US" sz="1600" b="1" smtClean="0"/>
              <a:t>용도 </a:t>
            </a:r>
            <a:r>
              <a:rPr lang="ko-KR" altLang="en-US" sz="1600" b="1" smtClean="0"/>
              <a:t>사용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4514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제목 1"/>
          <p:cNvSpPr txBox="1">
            <a:spLocks/>
          </p:cNvSpPr>
          <p:nvPr/>
        </p:nvSpPr>
        <p:spPr>
          <a:xfrm>
            <a:off x="613298" y="753844"/>
            <a:ext cx="390651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000" kern="0" dirty="0">
                <a:solidFill>
                  <a:srgbClr val="056896"/>
                </a:solidFill>
              </a:rPr>
              <a:t>2</a:t>
            </a:r>
            <a:r>
              <a:rPr lang="en-US" altLang="ko-KR" sz="2000" kern="0" smtClean="0">
                <a:solidFill>
                  <a:srgbClr val="056896"/>
                </a:solidFill>
              </a:rPr>
              <a:t>. Openstack </a:t>
            </a:r>
            <a:r>
              <a:rPr lang="ko-KR" altLang="en-US" sz="2000" kern="0" smtClean="0">
                <a:solidFill>
                  <a:srgbClr val="056896"/>
                </a:solidFill>
              </a:rPr>
              <a:t>컴포넌트 기능</a:t>
            </a:r>
            <a:r>
              <a:rPr lang="en-US" altLang="ko-KR" sz="2000" kern="0" smtClean="0">
                <a:solidFill>
                  <a:srgbClr val="056896"/>
                </a:solidFill>
              </a:rPr>
              <a:t> </a:t>
            </a:r>
            <a:r>
              <a:rPr lang="ko-KR" altLang="en-US" sz="2000" kern="0" smtClean="0">
                <a:solidFill>
                  <a:srgbClr val="056896"/>
                </a:solidFill>
              </a:rPr>
              <a:t>설명</a:t>
            </a:r>
            <a:endParaRPr lang="ko-KR" altLang="en-US" sz="2000" kern="0" dirty="0">
              <a:solidFill>
                <a:srgbClr val="056896"/>
              </a:solidFill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618701" y="1224291"/>
            <a:ext cx="3015417" cy="330192"/>
          </a:xfrm>
          <a:prstGeom prst="round2SameRect">
            <a:avLst>
              <a:gd name="adj1" fmla="val 20333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rnd" cmpd="sng" algn="ctr">
            <a:noFill/>
            <a:prstDash val="solid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</a:rPr>
              <a:t> 컴   퍼   넌   트</a:t>
            </a:r>
            <a:endParaRPr kumimoji="0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ea"/>
              <a:ea typeface="+mn-ea"/>
            </a:endParaRPr>
          </a:p>
        </p:txBody>
      </p:sp>
      <p:grpSp>
        <p:nvGrpSpPr>
          <p:cNvPr id="10" name="그룹 33"/>
          <p:cNvGrpSpPr>
            <a:grpSpLocks/>
          </p:cNvGrpSpPr>
          <p:nvPr/>
        </p:nvGrpSpPr>
        <p:grpSpPr bwMode="auto">
          <a:xfrm>
            <a:off x="620013" y="1650261"/>
            <a:ext cx="3013939" cy="485264"/>
            <a:chOff x="6723061" y="3817145"/>
            <a:chExt cx="2767014" cy="379412"/>
          </a:xfrm>
          <a:solidFill>
            <a:schemeClr val="bg2">
              <a:lumMod val="50000"/>
            </a:schemeClr>
          </a:solidFill>
        </p:grpSpPr>
        <p:sp>
          <p:nvSpPr>
            <p:cNvPr id="11" name="AutoShape 99" descr="aa002_3"/>
            <p:cNvSpPr>
              <a:spLocks noChangeArrowheads="1"/>
            </p:cNvSpPr>
            <p:nvPr/>
          </p:nvSpPr>
          <p:spPr bwMode="auto">
            <a:xfrm>
              <a:off x="6723061" y="3817145"/>
              <a:ext cx="2767014" cy="379412"/>
            </a:xfrm>
            <a:prstGeom prst="roundRect">
              <a:avLst>
                <a:gd name="adj" fmla="val 5000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1" indent="-90488" algn="ctr" defTabSz="874713" eaLnBrk="0" fontAlgn="auto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7040373" y="3935058"/>
              <a:ext cx="2132453" cy="144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brightRoom" dir="tl"/>
              </a:scene3d>
              <a:sp3d prstMaterial="flat">
                <a:bevelT w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lvl="0" algn="ctr" defTabSz="995621" eaLnBrk="0" latinLnBrk="0" hangingPunct="0">
                <a:tabLst>
                  <a:tab pos="5647934" algn="l"/>
                </a:tabLst>
                <a:defRPr/>
              </a:pP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가상서버를 생성하는 컴퓨트 </a:t>
              </a: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NOVA</a:t>
              </a:r>
              <a:endParaRPr lang="en-US" altLang="ko-KR" sz="1200" kern="0" spc="-50" dirty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9" name="양쪽 모서리가 둥근 사각형 18"/>
          <p:cNvSpPr/>
          <p:nvPr/>
        </p:nvSpPr>
        <p:spPr>
          <a:xfrm>
            <a:off x="3828688" y="1224291"/>
            <a:ext cx="5453489" cy="330192"/>
          </a:xfrm>
          <a:prstGeom prst="round2SameRect">
            <a:avLst>
              <a:gd name="adj1" fmla="val 20333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rnd" cmpd="sng" algn="ctr">
            <a:noFill/>
            <a:prstDash val="solid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200" b="1" kern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      능      설      명</a:t>
            </a:r>
            <a:endParaRPr lang="ko-KR" altLang="en-US" sz="12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2" name="AutoShape 99" descr="aa002_3"/>
          <p:cNvSpPr>
            <a:spLocks noChangeArrowheads="1"/>
          </p:cNvSpPr>
          <p:nvPr/>
        </p:nvSpPr>
        <p:spPr bwMode="auto">
          <a:xfrm>
            <a:off x="3828688" y="1659532"/>
            <a:ext cx="5453489" cy="485264"/>
          </a:xfrm>
          <a:prstGeom prst="roundRect">
            <a:avLst>
              <a:gd name="adj" fmla="val 50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90488" algn="ctr" defTabSz="87471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endParaRPr kumimoji="0" lang="ko-KR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23" name="TextBox 45"/>
          <p:cNvSpPr txBox="1">
            <a:spLocks noChangeArrowheads="1"/>
          </p:cNvSpPr>
          <p:nvPr/>
        </p:nvSpPr>
        <p:spPr bwMode="auto">
          <a:xfrm>
            <a:off x="3920625" y="1821328"/>
            <a:ext cx="5286438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ctr" defTabSz="99562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47934" algn="l"/>
              </a:tabLst>
              <a:defRPr/>
            </a:pP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가상서버 생성 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삭제</a:t>
            </a:r>
            <a:r>
              <a:rPr lang="en-US" altLang="ko-KR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기동 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정지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, 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볼륨 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Attach / Detach</a:t>
            </a:r>
            <a:endParaRPr kumimoji="1" lang="ko-KR" altLang="en-US" sz="1200" i="0" u="none" strike="noStrike" kern="0" cap="none" spc="-50" normalizeH="0" baseline="0" noProof="0" dirty="0" smtClean="0">
              <a:ln w="11430"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35" name="그룹 33"/>
          <p:cNvGrpSpPr>
            <a:grpSpLocks/>
          </p:cNvGrpSpPr>
          <p:nvPr/>
        </p:nvGrpSpPr>
        <p:grpSpPr bwMode="auto">
          <a:xfrm>
            <a:off x="620013" y="2218993"/>
            <a:ext cx="3013939" cy="485264"/>
            <a:chOff x="6723061" y="3817145"/>
            <a:chExt cx="2767014" cy="379412"/>
          </a:xfrm>
          <a:solidFill>
            <a:schemeClr val="bg2">
              <a:lumMod val="50000"/>
            </a:schemeClr>
          </a:solidFill>
        </p:grpSpPr>
        <p:sp>
          <p:nvSpPr>
            <p:cNvPr id="36" name="AutoShape 99" descr="aa002_3"/>
            <p:cNvSpPr>
              <a:spLocks noChangeArrowheads="1"/>
            </p:cNvSpPr>
            <p:nvPr/>
          </p:nvSpPr>
          <p:spPr bwMode="auto">
            <a:xfrm>
              <a:off x="6723061" y="3817145"/>
              <a:ext cx="2767014" cy="379412"/>
            </a:xfrm>
            <a:prstGeom prst="roundRect">
              <a:avLst>
                <a:gd name="adj" fmla="val 5000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1" indent="-90488" algn="ctr" defTabSz="874713" eaLnBrk="0" fontAlgn="auto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6878490" y="3935058"/>
              <a:ext cx="2456221" cy="144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brightRoom" dir="tl"/>
              </a:scene3d>
              <a:sp3d prstMaterial="flat">
                <a:bevelT w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lvl="0" algn="ctr" defTabSz="995621" eaLnBrk="0" latinLnBrk="0" hangingPunct="0">
                <a:tabLst>
                  <a:tab pos="5647934" algn="l"/>
                </a:tabLst>
                <a:defRPr/>
              </a:pP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프로젝트 </a:t>
              </a: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/ </a:t>
              </a: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인증 </a:t>
              </a: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/ ROLE </a:t>
              </a: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관리 </a:t>
              </a: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KEYSTONE</a:t>
              </a:r>
              <a:endParaRPr lang="en-US" altLang="ko-KR" sz="1200" kern="0" spc="-50" dirty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38" name="AutoShape 99" descr="aa002_3"/>
          <p:cNvSpPr>
            <a:spLocks noChangeArrowheads="1"/>
          </p:cNvSpPr>
          <p:nvPr/>
        </p:nvSpPr>
        <p:spPr bwMode="auto">
          <a:xfrm>
            <a:off x="3828688" y="2228264"/>
            <a:ext cx="5453489" cy="485264"/>
          </a:xfrm>
          <a:prstGeom prst="roundRect">
            <a:avLst>
              <a:gd name="adj" fmla="val 50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90488" algn="ctr" defTabSz="87471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endParaRPr kumimoji="0" lang="ko-KR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39" name="TextBox 45"/>
          <p:cNvSpPr txBox="1">
            <a:spLocks noChangeArrowheads="1"/>
          </p:cNvSpPr>
          <p:nvPr/>
        </p:nvSpPr>
        <p:spPr bwMode="auto">
          <a:xfrm>
            <a:off x="3920625" y="2390060"/>
            <a:ext cx="5286438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ctr" defTabSz="99562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47934" algn="l"/>
              </a:tabLst>
              <a:defRPr/>
            </a:pPr>
            <a:r>
              <a:rPr lang="ko-KR" altLang="en-US" sz="1200" kern="0" spc="-50" noProof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프로젝트 생성 </a:t>
            </a:r>
            <a:r>
              <a:rPr lang="en-US" altLang="ko-KR" sz="1200" kern="0" spc="-50" noProof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noProof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삭제</a:t>
            </a:r>
            <a:r>
              <a:rPr lang="en-US" altLang="ko-KR" sz="1200" kern="0" spc="-50" noProof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 kern="0" spc="-50" noProof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토큰 생성 </a:t>
            </a:r>
            <a:r>
              <a:rPr lang="en-US" altLang="ko-KR" sz="1200" kern="0" spc="-50" noProof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토큰 인증</a:t>
            </a:r>
            <a:endParaRPr kumimoji="1" lang="ko-KR" altLang="en-US" sz="1200" i="0" u="none" strike="noStrike" kern="0" cap="none" spc="-50" normalizeH="0" baseline="0" noProof="0" dirty="0" smtClean="0">
              <a:ln w="11430"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40" name="그룹 33"/>
          <p:cNvGrpSpPr>
            <a:grpSpLocks/>
          </p:cNvGrpSpPr>
          <p:nvPr/>
        </p:nvGrpSpPr>
        <p:grpSpPr bwMode="auto">
          <a:xfrm>
            <a:off x="620013" y="2791703"/>
            <a:ext cx="3013939" cy="485264"/>
            <a:chOff x="6723061" y="3817145"/>
            <a:chExt cx="2767014" cy="379412"/>
          </a:xfrm>
          <a:solidFill>
            <a:schemeClr val="bg2">
              <a:lumMod val="50000"/>
            </a:schemeClr>
          </a:solidFill>
        </p:grpSpPr>
        <p:sp>
          <p:nvSpPr>
            <p:cNvPr id="41" name="AutoShape 99" descr="aa002_3"/>
            <p:cNvSpPr>
              <a:spLocks noChangeArrowheads="1"/>
            </p:cNvSpPr>
            <p:nvPr/>
          </p:nvSpPr>
          <p:spPr bwMode="auto">
            <a:xfrm>
              <a:off x="6723061" y="3817145"/>
              <a:ext cx="2767014" cy="379412"/>
            </a:xfrm>
            <a:prstGeom prst="roundRect">
              <a:avLst>
                <a:gd name="adj" fmla="val 5000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1" indent="-90488" algn="ctr" defTabSz="874713" eaLnBrk="0" fontAlgn="auto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7261860" y="3935058"/>
              <a:ext cx="1689480" cy="144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brightRoom" dir="tl"/>
              </a:scene3d>
              <a:sp3d prstMaterial="flat">
                <a:bevelT w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lvl="0" algn="ctr" defTabSz="995621" eaLnBrk="0" latinLnBrk="0" hangingPunct="0">
                <a:tabLst>
                  <a:tab pos="5647934" algn="l"/>
                </a:tabLst>
                <a:defRPr/>
              </a:pP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이미지를 관리하는 </a:t>
              </a: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GLANCE</a:t>
              </a:r>
              <a:endParaRPr lang="en-US" altLang="ko-KR" sz="1200" kern="0" spc="-50" dirty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43" name="AutoShape 99" descr="aa002_3"/>
          <p:cNvSpPr>
            <a:spLocks noChangeArrowheads="1"/>
          </p:cNvSpPr>
          <p:nvPr/>
        </p:nvSpPr>
        <p:spPr bwMode="auto">
          <a:xfrm>
            <a:off x="3828688" y="2800974"/>
            <a:ext cx="5453489" cy="485264"/>
          </a:xfrm>
          <a:prstGeom prst="roundRect">
            <a:avLst>
              <a:gd name="adj" fmla="val 50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90488" algn="ctr" defTabSz="87471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endParaRPr kumimoji="0" lang="ko-KR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44" name="TextBox 45"/>
          <p:cNvSpPr txBox="1">
            <a:spLocks noChangeArrowheads="1"/>
          </p:cNvSpPr>
          <p:nvPr/>
        </p:nvSpPr>
        <p:spPr bwMode="auto">
          <a:xfrm>
            <a:off x="3920625" y="2962770"/>
            <a:ext cx="5286438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ctr" defTabSz="99562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47934" algn="l"/>
              </a:tabLst>
              <a:defRPr/>
            </a:pPr>
            <a:r>
              <a:rPr lang="ko-KR" altLang="en-US" sz="1200" kern="0" spc="-50" noProof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가상서버의 스냅샷 </a:t>
            </a:r>
            <a:r>
              <a:rPr lang="en-US" altLang="ko-KR" sz="1200" kern="0" spc="-50" noProof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noProof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볼륨 스냅샷 관리</a:t>
            </a:r>
            <a:endParaRPr kumimoji="1" lang="ko-KR" altLang="en-US" sz="1200" i="0" u="none" strike="noStrike" kern="0" cap="none" spc="-50" normalizeH="0" baseline="0" noProof="0" dirty="0" smtClean="0">
              <a:ln w="11430"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45" name="그룹 33"/>
          <p:cNvGrpSpPr>
            <a:grpSpLocks/>
          </p:cNvGrpSpPr>
          <p:nvPr/>
        </p:nvGrpSpPr>
        <p:grpSpPr bwMode="auto">
          <a:xfrm>
            <a:off x="620013" y="3364413"/>
            <a:ext cx="3013939" cy="485264"/>
            <a:chOff x="6723061" y="3817145"/>
            <a:chExt cx="2767014" cy="379412"/>
          </a:xfrm>
          <a:solidFill>
            <a:schemeClr val="bg2">
              <a:lumMod val="50000"/>
            </a:schemeClr>
          </a:solidFill>
        </p:grpSpPr>
        <p:sp>
          <p:nvSpPr>
            <p:cNvPr id="46" name="AutoShape 99" descr="aa002_3"/>
            <p:cNvSpPr>
              <a:spLocks noChangeArrowheads="1"/>
            </p:cNvSpPr>
            <p:nvPr/>
          </p:nvSpPr>
          <p:spPr bwMode="auto">
            <a:xfrm>
              <a:off x="6723061" y="3817145"/>
              <a:ext cx="2767014" cy="379412"/>
            </a:xfrm>
            <a:prstGeom prst="roundRect">
              <a:avLst>
                <a:gd name="adj" fmla="val 5000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1" indent="-90488" algn="ctr" defTabSz="874713" eaLnBrk="0" fontAlgn="auto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7127938" y="3935058"/>
              <a:ext cx="1957325" cy="144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brightRoom" dir="tl"/>
              </a:scene3d>
              <a:sp3d prstMaterial="flat">
                <a:bevelT w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lvl="0" algn="ctr" defTabSz="995621" eaLnBrk="0" latinLnBrk="0" hangingPunct="0">
                <a:tabLst>
                  <a:tab pos="5647934" algn="l"/>
                </a:tabLst>
                <a:defRPr/>
              </a:pP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네트워크를 관리하는 </a:t>
              </a: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NEUTRON</a:t>
              </a:r>
              <a:endParaRPr lang="en-US" altLang="ko-KR" sz="1200" kern="0" spc="-50" dirty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48" name="AutoShape 99" descr="aa002_3"/>
          <p:cNvSpPr>
            <a:spLocks noChangeArrowheads="1"/>
          </p:cNvSpPr>
          <p:nvPr/>
        </p:nvSpPr>
        <p:spPr bwMode="auto">
          <a:xfrm>
            <a:off x="3828688" y="3373684"/>
            <a:ext cx="5453489" cy="485264"/>
          </a:xfrm>
          <a:prstGeom prst="roundRect">
            <a:avLst>
              <a:gd name="adj" fmla="val 50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90488" algn="ctr" defTabSz="87471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endParaRPr kumimoji="0" lang="ko-KR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49" name="TextBox 45"/>
          <p:cNvSpPr txBox="1">
            <a:spLocks noChangeArrowheads="1"/>
          </p:cNvSpPr>
          <p:nvPr/>
        </p:nvSpPr>
        <p:spPr bwMode="auto">
          <a:xfrm>
            <a:off x="3920625" y="3535480"/>
            <a:ext cx="5286438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lvl="0" algn="ctr" defTabSz="995621" eaLnBrk="0" latinLnBrk="0" hangingPunct="0">
              <a:tabLst>
                <a:tab pos="5647934" algn="l"/>
              </a:tabLst>
              <a:defRPr/>
            </a:pP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Network, Subnet , Router 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생성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 /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삭제 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조회</a:t>
            </a:r>
            <a:endParaRPr kumimoji="1" lang="ko-KR" altLang="en-US" sz="1200" i="0" u="none" strike="noStrike" kern="0" cap="none" spc="-50" normalizeH="0" baseline="0" noProof="0" dirty="0" smtClean="0">
              <a:ln w="11430"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50" name="그룹 33"/>
          <p:cNvGrpSpPr>
            <a:grpSpLocks/>
          </p:cNvGrpSpPr>
          <p:nvPr/>
        </p:nvGrpSpPr>
        <p:grpSpPr bwMode="auto">
          <a:xfrm>
            <a:off x="620013" y="3937123"/>
            <a:ext cx="3013939" cy="485264"/>
            <a:chOff x="6723061" y="3817145"/>
            <a:chExt cx="2767014" cy="379412"/>
          </a:xfrm>
          <a:solidFill>
            <a:schemeClr val="bg2">
              <a:lumMod val="50000"/>
            </a:schemeClr>
          </a:solidFill>
        </p:grpSpPr>
        <p:sp>
          <p:nvSpPr>
            <p:cNvPr id="51" name="AutoShape 99" descr="aa002_3"/>
            <p:cNvSpPr>
              <a:spLocks noChangeArrowheads="1"/>
            </p:cNvSpPr>
            <p:nvPr/>
          </p:nvSpPr>
          <p:spPr bwMode="auto">
            <a:xfrm>
              <a:off x="6723061" y="3817145"/>
              <a:ext cx="2767014" cy="379412"/>
            </a:xfrm>
            <a:prstGeom prst="roundRect">
              <a:avLst>
                <a:gd name="adj" fmla="val 5000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1" indent="-90488" algn="ctr" defTabSz="874713" eaLnBrk="0" fontAlgn="auto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7052148" y="3935058"/>
              <a:ext cx="2108907" cy="144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brightRoom" dir="tl"/>
              </a:scene3d>
              <a:sp3d prstMaterial="flat">
                <a:bevelT w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lvl="0" algn="ctr" defTabSz="995621" eaLnBrk="0" latinLnBrk="0" hangingPunct="0">
                <a:tabLst>
                  <a:tab pos="5647934" algn="l"/>
                </a:tabLst>
                <a:defRPr/>
              </a:pP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 블럭스토리지를 관리하는 </a:t>
              </a: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CINDER</a:t>
              </a:r>
              <a:endParaRPr lang="en-US" altLang="ko-KR" sz="1200" kern="0" spc="-50" dirty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53" name="AutoShape 99" descr="aa002_3"/>
          <p:cNvSpPr>
            <a:spLocks noChangeArrowheads="1"/>
          </p:cNvSpPr>
          <p:nvPr/>
        </p:nvSpPr>
        <p:spPr bwMode="auto">
          <a:xfrm>
            <a:off x="3828688" y="3946394"/>
            <a:ext cx="5453489" cy="485264"/>
          </a:xfrm>
          <a:prstGeom prst="roundRect">
            <a:avLst>
              <a:gd name="adj" fmla="val 50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90488" algn="ctr" defTabSz="87471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endParaRPr kumimoji="0" lang="ko-KR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54" name="TextBox 45"/>
          <p:cNvSpPr txBox="1">
            <a:spLocks noChangeArrowheads="1"/>
          </p:cNvSpPr>
          <p:nvPr/>
        </p:nvSpPr>
        <p:spPr bwMode="auto">
          <a:xfrm>
            <a:off x="3920625" y="4108190"/>
            <a:ext cx="5286438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ctr" defTabSz="99562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47934" algn="l"/>
              </a:tabLst>
              <a:defRPr/>
            </a:pP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가상서버의 확장된 저장공간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볼륨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)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생성 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삭제 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조회</a:t>
            </a:r>
            <a:endParaRPr kumimoji="1" lang="ko-KR" altLang="en-US" sz="1200" i="0" u="none" strike="noStrike" kern="0" cap="none" spc="-50" normalizeH="0" baseline="0" noProof="0" dirty="0" smtClean="0">
              <a:ln w="11430"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55" name="그룹 33"/>
          <p:cNvGrpSpPr>
            <a:grpSpLocks/>
          </p:cNvGrpSpPr>
          <p:nvPr/>
        </p:nvGrpSpPr>
        <p:grpSpPr bwMode="auto">
          <a:xfrm>
            <a:off x="613298" y="4509833"/>
            <a:ext cx="3013939" cy="485264"/>
            <a:chOff x="6723061" y="3817145"/>
            <a:chExt cx="2767014" cy="379412"/>
          </a:xfrm>
          <a:solidFill>
            <a:schemeClr val="bg2">
              <a:lumMod val="50000"/>
            </a:schemeClr>
          </a:solidFill>
        </p:grpSpPr>
        <p:sp>
          <p:nvSpPr>
            <p:cNvPr id="56" name="AutoShape 99" descr="aa002_3"/>
            <p:cNvSpPr>
              <a:spLocks noChangeArrowheads="1"/>
            </p:cNvSpPr>
            <p:nvPr/>
          </p:nvSpPr>
          <p:spPr bwMode="auto">
            <a:xfrm>
              <a:off x="6723061" y="3817145"/>
              <a:ext cx="2767014" cy="379412"/>
            </a:xfrm>
            <a:prstGeom prst="roundRect">
              <a:avLst>
                <a:gd name="adj" fmla="val 5000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1" indent="-90488" algn="ctr" defTabSz="874713" eaLnBrk="0" fontAlgn="auto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7213295" y="3935058"/>
              <a:ext cx="1786611" cy="144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brightRoom" dir="tl"/>
              </a:scene3d>
              <a:sp3d prstMaterial="flat">
                <a:bevelT w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lvl="0" algn="ctr" defTabSz="995621" eaLnBrk="0" latinLnBrk="0" hangingPunct="0">
                <a:tabLst>
                  <a:tab pos="5647934" algn="l"/>
                </a:tabLst>
                <a:defRPr/>
              </a:pP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오케스트레이션 서비스 </a:t>
              </a: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HEAT</a:t>
              </a:r>
              <a:endParaRPr lang="en-US" altLang="ko-KR" sz="1200" kern="0" spc="-50" dirty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58" name="AutoShape 99" descr="aa002_3"/>
          <p:cNvSpPr>
            <a:spLocks noChangeArrowheads="1"/>
          </p:cNvSpPr>
          <p:nvPr/>
        </p:nvSpPr>
        <p:spPr bwMode="auto">
          <a:xfrm>
            <a:off x="3821973" y="4519104"/>
            <a:ext cx="5453489" cy="485264"/>
          </a:xfrm>
          <a:prstGeom prst="roundRect">
            <a:avLst>
              <a:gd name="adj" fmla="val 50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90488" algn="ctr" defTabSz="87471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endParaRPr kumimoji="0" lang="ko-KR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59" name="TextBox 45"/>
          <p:cNvSpPr txBox="1">
            <a:spLocks noChangeArrowheads="1"/>
          </p:cNvSpPr>
          <p:nvPr/>
        </p:nvSpPr>
        <p:spPr bwMode="auto">
          <a:xfrm>
            <a:off x="3913910" y="4680900"/>
            <a:ext cx="5286438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ctr" defTabSz="99562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47934" algn="l"/>
              </a:tabLst>
              <a:defRPr/>
            </a:pPr>
            <a:r>
              <a:rPr kumimoji="1" lang="en-US" altLang="ko-KR" sz="1200" i="0" u="none" strike="noStrike" kern="0" cap="none" spc="-50" normalizeH="0" baseline="0" noProof="0" smtClean="0">
                <a:ln w="1143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JSON/YAML </a:t>
            </a:r>
            <a:r>
              <a:rPr kumimoji="1" lang="ko-KR" altLang="en-US" sz="1200" i="0" u="none" strike="noStrike" kern="0" cap="none" spc="-50" normalizeH="0" baseline="0" noProof="0" smtClean="0">
                <a:ln w="1143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템플릿 </a:t>
            </a:r>
            <a:r>
              <a:rPr kumimoji="1" lang="ko-KR" altLang="en-US" sz="1200" i="0" u="none" strike="noStrike" kern="0" cap="none" spc="-50" normalizeH="0" baseline="0" noProof="0" smtClean="0">
                <a:ln w="1143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기반 가상자원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가상서버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볼륨 등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)</a:t>
            </a:r>
            <a:r>
              <a:rPr kumimoji="1" lang="ko-KR" altLang="en-US" sz="1200" i="0" u="none" strike="noStrike" kern="0" cap="none" spc="-50" normalizeH="0" baseline="0" noProof="0" smtClean="0">
                <a:ln w="1143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 생성 엔진</a:t>
            </a:r>
            <a:endParaRPr kumimoji="1" lang="ko-KR" altLang="en-US" sz="1200" i="0" u="none" strike="noStrike" kern="0" cap="none" spc="-50" normalizeH="0" baseline="0" noProof="0" dirty="0" smtClean="0">
              <a:ln w="11430"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60" name="그룹 33"/>
          <p:cNvGrpSpPr>
            <a:grpSpLocks/>
          </p:cNvGrpSpPr>
          <p:nvPr/>
        </p:nvGrpSpPr>
        <p:grpSpPr bwMode="auto">
          <a:xfrm>
            <a:off x="613298" y="5087836"/>
            <a:ext cx="3013939" cy="485264"/>
            <a:chOff x="6723061" y="3817145"/>
            <a:chExt cx="2767014" cy="379412"/>
          </a:xfrm>
          <a:solidFill>
            <a:schemeClr val="bg2">
              <a:lumMod val="50000"/>
            </a:schemeClr>
          </a:solidFill>
        </p:grpSpPr>
        <p:sp>
          <p:nvSpPr>
            <p:cNvPr id="61" name="AutoShape 99" descr="aa002_3"/>
            <p:cNvSpPr>
              <a:spLocks noChangeArrowheads="1"/>
            </p:cNvSpPr>
            <p:nvPr/>
          </p:nvSpPr>
          <p:spPr bwMode="auto">
            <a:xfrm>
              <a:off x="6723061" y="3817145"/>
              <a:ext cx="2767014" cy="379412"/>
            </a:xfrm>
            <a:prstGeom prst="roundRect">
              <a:avLst>
                <a:gd name="adj" fmla="val 5000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1" indent="-90488" algn="ctr" defTabSz="874713" eaLnBrk="0" fontAlgn="auto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7189017" y="3935058"/>
              <a:ext cx="1835176" cy="144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brightRoom" dir="tl"/>
              </a:scene3d>
              <a:sp3d prstMaterial="flat">
                <a:bevelT w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lvl="0" algn="ctr" defTabSz="995621" eaLnBrk="0" latinLnBrk="0" hangingPunct="0">
                <a:tabLst>
                  <a:tab pos="5647934" algn="l"/>
                </a:tabLst>
                <a:defRPr/>
              </a:pP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텔레미터 서비스 </a:t>
              </a:r>
              <a:r>
                <a:rPr lang="en-US" altLang="ko-KR" sz="1200" kern="0" spc="-50" smtClean="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CEILOMETER</a:t>
              </a:r>
              <a:endParaRPr lang="en-US" altLang="ko-KR" sz="1200" kern="0" spc="-50" dirty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63" name="AutoShape 99" descr="aa002_3"/>
          <p:cNvSpPr>
            <a:spLocks noChangeArrowheads="1"/>
          </p:cNvSpPr>
          <p:nvPr/>
        </p:nvSpPr>
        <p:spPr bwMode="auto">
          <a:xfrm>
            <a:off x="3821973" y="5097107"/>
            <a:ext cx="5453489" cy="485264"/>
          </a:xfrm>
          <a:prstGeom prst="roundRect">
            <a:avLst>
              <a:gd name="adj" fmla="val 50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90488" algn="ctr" defTabSz="87471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endParaRPr kumimoji="0" lang="ko-KR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64" name="TextBox 45"/>
          <p:cNvSpPr txBox="1">
            <a:spLocks noChangeArrowheads="1"/>
          </p:cNvSpPr>
          <p:nvPr/>
        </p:nvSpPr>
        <p:spPr bwMode="auto">
          <a:xfrm>
            <a:off x="3913910" y="5258903"/>
            <a:ext cx="5286438" cy="184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ctr" defTabSz="99562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47934" algn="l"/>
              </a:tabLst>
              <a:defRPr/>
            </a:pP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가상자원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가상서버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볼륨 등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)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  사용량 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성능 정보 조회</a:t>
            </a:r>
            <a:r>
              <a:rPr lang="en-US" altLang="ko-KR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kumimoji="1" lang="ko-KR" altLang="en-US" sz="1200" i="0" u="none" strike="noStrike" kern="0" cap="none" spc="-50" normalizeH="0" baseline="0" noProof="0" dirty="0" smtClean="0">
              <a:ln w="11430"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65" name="그룹 33"/>
          <p:cNvGrpSpPr>
            <a:grpSpLocks/>
          </p:cNvGrpSpPr>
          <p:nvPr/>
        </p:nvGrpSpPr>
        <p:grpSpPr bwMode="auto">
          <a:xfrm>
            <a:off x="620013" y="5651275"/>
            <a:ext cx="3013939" cy="485264"/>
            <a:chOff x="6723061" y="3817145"/>
            <a:chExt cx="2767014" cy="379412"/>
          </a:xfrm>
          <a:solidFill>
            <a:schemeClr val="bg2">
              <a:lumMod val="50000"/>
            </a:schemeClr>
          </a:solidFill>
        </p:grpSpPr>
        <p:sp>
          <p:nvSpPr>
            <p:cNvPr id="66" name="AutoShape 99" descr="aa002_3"/>
            <p:cNvSpPr>
              <a:spLocks noChangeArrowheads="1"/>
            </p:cNvSpPr>
            <p:nvPr/>
          </p:nvSpPr>
          <p:spPr bwMode="auto">
            <a:xfrm>
              <a:off x="6723061" y="3817145"/>
              <a:ext cx="2767014" cy="379412"/>
            </a:xfrm>
            <a:prstGeom prst="roundRect">
              <a:avLst>
                <a:gd name="adj" fmla="val 5000"/>
              </a:avLst>
            </a:prstGeom>
            <a:grpFill/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tIns="36000" bIns="3600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1" indent="-90488" algn="ctr" defTabSz="874713" eaLnBrk="0" fontAlgn="auto" latinLnBrk="0" hangingPunct="0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ko-K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sym typeface="Monotype Sorts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7130882" y="3935058"/>
              <a:ext cx="1951438" cy="1443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brightRoom" dir="tl"/>
              </a:scene3d>
              <a:sp3d prstMaterial="flat">
                <a:bevelT w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lvl="0" algn="ctr" defTabSz="995621" eaLnBrk="0" latinLnBrk="0" hangingPunct="0">
                <a:tabLst>
                  <a:tab pos="5647934" algn="l"/>
                </a:tabLst>
                <a:defRPr/>
              </a:pP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 Openstack </a:t>
              </a:r>
              <a:r>
                <a:rPr lang="ko-KR" altLang="en-US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대시보드 </a:t>
              </a:r>
              <a:r>
                <a:rPr lang="en-US" altLang="ko-KR" sz="1200" kern="0" spc="-50">
                  <a:ln w="11430">
                    <a:noFill/>
                  </a:ln>
                  <a:solidFill>
                    <a:prstClr val="white"/>
                  </a:solidFill>
                  <a:latin typeface="+mn-ea"/>
                  <a:ea typeface="+mn-ea"/>
                  <a:cs typeface="Arial" pitchFamily="34" charset="0"/>
                </a:rPr>
                <a:t>HORIZON</a:t>
              </a:r>
              <a:endParaRPr lang="en-US" altLang="ko-KR" sz="1200" kern="0" spc="-50" dirty="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68" name="AutoShape 99" descr="aa002_3"/>
          <p:cNvSpPr>
            <a:spLocks noChangeArrowheads="1"/>
          </p:cNvSpPr>
          <p:nvPr/>
        </p:nvSpPr>
        <p:spPr bwMode="auto">
          <a:xfrm>
            <a:off x="3828688" y="5660546"/>
            <a:ext cx="5453489" cy="485264"/>
          </a:xfrm>
          <a:prstGeom prst="roundRect">
            <a:avLst>
              <a:gd name="adj" fmla="val 5000"/>
            </a:avLst>
          </a:prstGeom>
          <a:solidFill>
            <a:schemeClr val="tx2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tIns="36000" bIns="3600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marR="0" lvl="1" indent="-90488" algn="ctr" defTabSz="87471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endParaRPr kumimoji="0" lang="ko-KR" altLang="ko-KR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69" name="TextBox 45"/>
          <p:cNvSpPr txBox="1">
            <a:spLocks noChangeArrowheads="1"/>
          </p:cNvSpPr>
          <p:nvPr/>
        </p:nvSpPr>
        <p:spPr bwMode="auto">
          <a:xfrm>
            <a:off x="3920625" y="5730009"/>
            <a:ext cx="528643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brightRoom" dir="tl"/>
            </a:scene3d>
            <a:sp3d prstMaterial="flat">
              <a:bevelT w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lvl="0" algn="ctr" defTabSz="995621" eaLnBrk="0" latinLnBrk="0" hangingPunct="0">
              <a:tabLst>
                <a:tab pos="5647934" algn="l"/>
              </a:tabLst>
              <a:defRPr/>
            </a:pPr>
            <a:r>
              <a:rPr lang="en-US" altLang="ko-KR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VM</a:t>
            </a:r>
            <a:r>
              <a:rPr lang="ko-KR" altLang="en-US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생성</a:t>
            </a:r>
            <a:r>
              <a:rPr lang="en-US" altLang="ko-KR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삭제</a:t>
            </a:r>
            <a:r>
              <a:rPr lang="en-US" altLang="ko-KR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기동</a:t>
            </a:r>
            <a:r>
              <a:rPr lang="en-US" altLang="ko-KR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정지 </a:t>
            </a:r>
            <a:r>
              <a:rPr lang="en-US" altLang="ko-KR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/ </a:t>
            </a:r>
            <a:r>
              <a:rPr lang="ko-KR" altLang="en-US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볼륨 생성</a:t>
            </a:r>
            <a:r>
              <a:rPr lang="en-US" altLang="ko-KR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, VM</a:t>
            </a:r>
            <a:r>
              <a:rPr lang="ko-KR" altLang="en-US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과 </a:t>
            </a:r>
            <a:r>
              <a:rPr lang="en-US" altLang="ko-KR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Attach, Detach / </a:t>
            </a:r>
            <a:r>
              <a:rPr lang="ko-KR" altLang="en-US" sz="1200" kern="0" spc="-5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방화벽 설정 </a:t>
            </a:r>
            <a:r>
              <a:rPr lang="ko-KR" altLang="en-US" sz="1200" kern="0" spc="-50" smtClean="0">
                <a:ln w="11430">
                  <a:noFill/>
                </a:ln>
                <a:solidFill>
                  <a:prstClr val="white"/>
                </a:solidFill>
                <a:latin typeface="+mn-ea"/>
                <a:ea typeface="+mn-ea"/>
                <a:cs typeface="Arial" pitchFamily="34" charset="0"/>
              </a:rPr>
              <a:t>웹포털</a:t>
            </a:r>
            <a:endParaRPr kumimoji="1" lang="ko-KR" altLang="en-US" sz="1200" i="0" u="none" strike="noStrike" kern="0" cap="none" spc="-50" normalizeH="0" baseline="0" noProof="0" dirty="0" smtClean="0">
              <a:ln w="11430"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제목 1"/>
          <p:cNvSpPr txBox="1">
            <a:spLocks/>
          </p:cNvSpPr>
          <p:nvPr/>
        </p:nvSpPr>
        <p:spPr>
          <a:xfrm>
            <a:off x="613298" y="753844"/>
            <a:ext cx="375583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000" kern="0" dirty="0">
                <a:solidFill>
                  <a:srgbClr val="056896"/>
                </a:solidFill>
              </a:rPr>
              <a:t>2</a:t>
            </a:r>
            <a:r>
              <a:rPr lang="en-US" altLang="ko-KR" sz="2000" kern="0" smtClean="0">
                <a:solidFill>
                  <a:srgbClr val="056896"/>
                </a:solidFill>
              </a:rPr>
              <a:t>. Openstack </a:t>
            </a:r>
            <a:r>
              <a:rPr lang="ko-KR" altLang="en-US" sz="2000" kern="0" smtClean="0">
                <a:solidFill>
                  <a:srgbClr val="056896"/>
                </a:solidFill>
              </a:rPr>
              <a:t>컴포넌트 </a:t>
            </a:r>
            <a:r>
              <a:rPr lang="en-US" altLang="ko-KR" sz="2000" kern="0" smtClean="0">
                <a:solidFill>
                  <a:srgbClr val="056896"/>
                </a:solidFill>
              </a:rPr>
              <a:t>- </a:t>
            </a:r>
            <a:r>
              <a:rPr lang="ko-KR" altLang="en-US" sz="2000" kern="0" smtClean="0">
                <a:solidFill>
                  <a:srgbClr val="056896"/>
                </a:solidFill>
              </a:rPr>
              <a:t>구성도</a:t>
            </a:r>
            <a:endParaRPr lang="ko-KR" altLang="en-US" sz="2000" kern="0" dirty="0">
              <a:solidFill>
                <a:srgbClr val="05689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29" y="1233889"/>
            <a:ext cx="6346950" cy="46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제목 1"/>
          <p:cNvSpPr txBox="1">
            <a:spLocks/>
          </p:cNvSpPr>
          <p:nvPr/>
        </p:nvSpPr>
        <p:spPr>
          <a:xfrm>
            <a:off x="613298" y="753844"/>
            <a:ext cx="3776675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000" kern="0" dirty="0" smtClean="0">
                <a:solidFill>
                  <a:srgbClr val="056896"/>
                </a:solidFill>
              </a:rPr>
              <a:t>3</a:t>
            </a:r>
            <a:r>
              <a:rPr lang="en-US" altLang="ko-KR" sz="2000" kern="0" smtClean="0">
                <a:solidFill>
                  <a:srgbClr val="056896"/>
                </a:solidFill>
              </a:rPr>
              <a:t>. </a:t>
            </a:r>
            <a:r>
              <a:rPr lang="ko-KR" altLang="en-US" sz="2000" kern="0" smtClean="0">
                <a:solidFill>
                  <a:srgbClr val="056896"/>
                </a:solidFill>
              </a:rPr>
              <a:t>지원 </a:t>
            </a:r>
            <a:r>
              <a:rPr lang="en-US" altLang="ko-KR" sz="2000" kern="0" smtClean="0">
                <a:solidFill>
                  <a:srgbClr val="056896"/>
                </a:solidFill>
              </a:rPr>
              <a:t>OS / </a:t>
            </a:r>
            <a:r>
              <a:rPr lang="ko-KR" altLang="en-US" sz="2000" kern="0" smtClean="0">
                <a:solidFill>
                  <a:srgbClr val="056896"/>
                </a:solidFill>
              </a:rPr>
              <a:t>오픈스택 설치 방법</a:t>
            </a:r>
            <a:endParaRPr lang="ko-KR" altLang="en-US" sz="2000" kern="0" dirty="0">
              <a:solidFill>
                <a:srgbClr val="056896"/>
              </a:solidFill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807161" y="1436656"/>
            <a:ext cx="8017349" cy="451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indent="0" defTabSz="-13873163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None/>
              <a:defRPr sz="1200">
                <a:solidFill>
                  <a:srgbClr val="4D4D4D"/>
                </a:solidFill>
              </a:defRPr>
            </a:lvl1pPr>
            <a:lvl2pPr marL="742950" indent="-28575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defTabSz="-13873163" eaLnBrk="0" hangingPunct="0">
              <a:spcBef>
                <a:spcPct val="20000"/>
              </a:spcBef>
              <a:buFont typeface="Arial" charset="0"/>
              <a:buChar char="•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defTabSz="-13873163" eaLnBrk="0" hangingPunct="0">
              <a:spcBef>
                <a:spcPct val="20000"/>
              </a:spcBef>
              <a:buFont typeface="Arial" charset="0"/>
              <a:buChar char="»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1600" b="1" smtClean="0"/>
              <a:t>지원 </a:t>
            </a:r>
            <a:r>
              <a:rPr lang="en-US" altLang="ko-KR" sz="1600" b="1" smtClean="0"/>
              <a:t>OS</a:t>
            </a:r>
            <a:r>
              <a:rPr lang="ko-KR" altLang="en-US" sz="1600" b="1" smtClean="0"/>
              <a:t> </a:t>
            </a:r>
            <a:r>
              <a:rPr lang="en-US" altLang="ko-KR" sz="1600" b="1"/>
              <a:t>: Ubuntu / Centos / </a:t>
            </a:r>
            <a:r>
              <a:rPr lang="ko-KR" altLang="en-US" sz="1600" b="1"/>
              <a:t>레드햇 </a:t>
            </a:r>
            <a:r>
              <a:rPr lang="en-US" altLang="ko-KR" sz="1600" b="1"/>
              <a:t>/ </a:t>
            </a:r>
            <a:r>
              <a:rPr lang="ko-KR" altLang="en-US" sz="1600" b="1"/>
              <a:t>데비안 </a:t>
            </a:r>
            <a:r>
              <a:rPr lang="en-US" altLang="ko-KR" sz="1600" b="1"/>
              <a:t>/ </a:t>
            </a:r>
            <a:r>
              <a:rPr lang="ko-KR" altLang="en-US" sz="1600" b="1"/>
              <a:t>수세 등의 </a:t>
            </a:r>
            <a:r>
              <a:rPr lang="en-US" altLang="ko-KR" sz="1600" b="1"/>
              <a:t>Linux</a:t>
            </a:r>
            <a:r>
              <a:rPr lang="ko-KR" altLang="en-US" sz="1600" b="1"/>
              <a:t>서버에 설치 가능</a:t>
            </a:r>
            <a:endParaRPr lang="en-US" altLang="ko-KR" sz="1600" b="1" smtClean="0"/>
          </a:p>
          <a:p>
            <a:pPr>
              <a:lnSpc>
                <a:spcPct val="100000"/>
              </a:lnSpc>
            </a:pPr>
            <a:endParaRPr lang="en-US" altLang="ko-KR" sz="1600" b="1" smtClean="0"/>
          </a:p>
          <a:p>
            <a:pPr>
              <a:lnSpc>
                <a:spcPct val="100000"/>
              </a:lnSpc>
            </a:pPr>
            <a:endParaRPr lang="en-US" altLang="ko-KR" sz="1600" b="1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ko-KR" altLang="en-US" sz="1600" b="1" smtClean="0"/>
              <a:t>오픈스택 설치 방법</a:t>
            </a:r>
            <a:endParaRPr lang="en-US" altLang="ko-KR" sz="1600" b="1" smtClean="0"/>
          </a:p>
          <a:p>
            <a:r>
              <a:rPr lang="en-US" altLang="ko-KR" sz="1600" b="1"/>
              <a:t>   </a:t>
            </a:r>
            <a:r>
              <a:rPr lang="en-US" altLang="ko-KR" sz="1600" b="1" smtClean="0"/>
              <a:t> - </a:t>
            </a:r>
            <a:r>
              <a:rPr lang="en-US" altLang="ko-KR" sz="1600" b="1" smtClean="0"/>
              <a:t>Devstack</a:t>
            </a:r>
            <a:r>
              <a:rPr lang="ko-KR" altLang="en-US" sz="1600" b="1"/>
              <a:t>를 통한 설치 </a:t>
            </a:r>
            <a:r>
              <a:rPr lang="en-US" altLang="ko-KR" sz="1600" b="1"/>
              <a:t>: devstack </a:t>
            </a:r>
            <a:r>
              <a:rPr lang="ko-KR" altLang="en-US" sz="1600" b="1"/>
              <a:t>스크립트를 통한 </a:t>
            </a:r>
            <a:r>
              <a:rPr lang="en-US" altLang="ko-KR" sz="1600" b="1"/>
              <a:t>Openstack</a:t>
            </a:r>
            <a:r>
              <a:rPr lang="ko-KR" altLang="en-US" sz="1600" b="1"/>
              <a:t>설치 </a:t>
            </a:r>
            <a:r>
              <a:rPr lang="ko-KR" altLang="en-US" sz="1600" b="1" smtClean="0"/>
              <a:t>방식</a:t>
            </a:r>
            <a:endParaRPr lang="en-US" altLang="ko-KR" sz="1600" b="1" smtClean="0"/>
          </a:p>
          <a:p>
            <a:r>
              <a:rPr lang="en-US" altLang="ko-KR" sz="1600" b="1"/>
              <a:t>   </a:t>
            </a:r>
            <a:r>
              <a:rPr lang="en-US" altLang="ko-KR" sz="1600" b="1" smtClean="0"/>
              <a:t> - </a:t>
            </a:r>
            <a:r>
              <a:rPr lang="en-US" altLang="ko-KR" sz="1600" b="1"/>
              <a:t>Manual</a:t>
            </a:r>
            <a:r>
              <a:rPr lang="ko-KR" altLang="en-US" sz="1600" b="1"/>
              <a:t>를 통한 각 컴포넌트의 개별 설치 </a:t>
            </a:r>
            <a:endParaRPr lang="en-US" altLang="ko-KR" sz="1600" b="1" smtClean="0"/>
          </a:p>
          <a:p>
            <a:r>
              <a:rPr lang="en-US" altLang="ko-KR" sz="1600" b="1"/>
              <a:t>   </a:t>
            </a:r>
            <a:r>
              <a:rPr lang="en-US" altLang="ko-KR" sz="1600" b="1" smtClean="0"/>
              <a:t> - </a:t>
            </a:r>
            <a:r>
              <a:rPr lang="en-US" altLang="ko-KR" sz="1600" b="1"/>
              <a:t>Chef/Puppet </a:t>
            </a:r>
            <a:r>
              <a:rPr lang="ko-KR" altLang="en-US" sz="1600" b="1"/>
              <a:t>등의 자동화 </a:t>
            </a:r>
            <a:r>
              <a:rPr lang="en-US" altLang="ko-KR" sz="1600" b="1"/>
              <a:t>Tool</a:t>
            </a:r>
            <a:r>
              <a:rPr lang="ko-KR" altLang="en-US" sz="1600" b="1"/>
              <a:t>를 이용한 </a:t>
            </a:r>
            <a:r>
              <a:rPr lang="ko-KR" altLang="en-US" sz="1600" b="1" smtClean="0"/>
              <a:t>설치</a:t>
            </a:r>
            <a:endParaRPr lang="en-US" altLang="ko-KR" sz="1600" b="1" smtClean="0"/>
          </a:p>
          <a:p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b="1" smtClean="0"/>
              <a:t>설치 구성방식</a:t>
            </a:r>
            <a:endParaRPr lang="en-US" altLang="ko-KR" sz="1600" b="1" smtClean="0"/>
          </a:p>
          <a:p>
            <a:r>
              <a:rPr lang="en-US" altLang="ko-KR" sz="1600" b="1"/>
              <a:t> </a:t>
            </a:r>
            <a:r>
              <a:rPr lang="en-US" altLang="ko-KR" sz="1600" b="1" smtClean="0"/>
              <a:t> </a:t>
            </a:r>
            <a:r>
              <a:rPr lang="en-US" altLang="ko-KR" sz="1600" b="1" smtClean="0"/>
              <a:t> - </a:t>
            </a:r>
            <a:r>
              <a:rPr lang="en-US" altLang="ko-KR" sz="1600" b="1" smtClean="0"/>
              <a:t>All-in-one</a:t>
            </a:r>
            <a:r>
              <a:rPr lang="ko-KR" altLang="en-US" sz="1600" b="1" smtClean="0"/>
              <a:t>설치 </a:t>
            </a:r>
            <a:r>
              <a:rPr lang="en-US" altLang="ko-KR" sz="1600" b="1" smtClean="0"/>
              <a:t>: </a:t>
            </a:r>
            <a:r>
              <a:rPr lang="ko-KR" altLang="en-US" sz="1600" b="1" smtClean="0"/>
              <a:t>하나의 </a:t>
            </a:r>
            <a:r>
              <a:rPr lang="en-US" altLang="ko-KR" sz="1600" b="1" smtClean="0"/>
              <a:t>VM</a:t>
            </a:r>
            <a:r>
              <a:rPr lang="ko-KR" altLang="en-US" sz="1600" b="1" smtClean="0"/>
              <a:t>에 </a:t>
            </a:r>
            <a:r>
              <a:rPr lang="en-US" altLang="ko-KR" sz="1600" b="1" smtClean="0"/>
              <a:t>Openstack</a:t>
            </a:r>
            <a:r>
              <a:rPr lang="ko-KR" altLang="en-US" sz="1600" b="1" smtClean="0"/>
              <a:t>의 컴퍼넌트들을 모두 설치</a:t>
            </a:r>
            <a:endParaRPr lang="en-US" altLang="ko-KR" sz="1600" b="1" smtClean="0"/>
          </a:p>
          <a:p>
            <a:r>
              <a:rPr lang="en-US" altLang="ko-KR" sz="1600" b="1"/>
              <a:t> </a:t>
            </a:r>
            <a:r>
              <a:rPr lang="en-US" altLang="ko-KR" sz="1600" b="1" smtClean="0"/>
              <a:t> </a:t>
            </a:r>
            <a:r>
              <a:rPr lang="en-US" altLang="ko-KR" sz="1600" b="1" smtClean="0"/>
              <a:t> - </a:t>
            </a:r>
            <a:r>
              <a:rPr lang="en-US" altLang="ko-KR" sz="1600" b="1" smtClean="0"/>
              <a:t>Multi-node</a:t>
            </a:r>
            <a:r>
              <a:rPr lang="ko-KR" altLang="en-US" sz="1600" b="1" smtClean="0"/>
              <a:t>설치 </a:t>
            </a:r>
            <a:r>
              <a:rPr lang="en-US" altLang="ko-KR" sz="1600" b="1" smtClean="0"/>
              <a:t>: </a:t>
            </a:r>
            <a:r>
              <a:rPr lang="ko-KR" altLang="en-US" sz="1600" b="1" smtClean="0"/>
              <a:t>각각의 </a:t>
            </a:r>
            <a:r>
              <a:rPr lang="en-US" altLang="ko-KR" sz="1600" b="1" smtClean="0"/>
              <a:t>VM</a:t>
            </a:r>
            <a:r>
              <a:rPr lang="ko-KR" altLang="en-US" sz="1600" b="1" smtClean="0"/>
              <a:t>에 </a:t>
            </a:r>
            <a:r>
              <a:rPr lang="en-US" altLang="ko-KR" sz="1600" b="1" smtClean="0"/>
              <a:t>Openstack</a:t>
            </a:r>
            <a:r>
              <a:rPr lang="ko-KR" altLang="en-US" sz="1600" b="1" smtClean="0"/>
              <a:t>의 컴퍼넌트들을 설치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586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제목 1"/>
          <p:cNvSpPr txBox="1">
            <a:spLocks/>
          </p:cNvSpPr>
          <p:nvPr/>
        </p:nvSpPr>
        <p:spPr>
          <a:xfrm>
            <a:off x="613298" y="753844"/>
            <a:ext cx="133209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342900" indent="-342900" algn="l" defTabSz="-13873163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8001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12573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7145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2171700" indent="-342900" algn="ctr" defTabSz="-13873163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ko-KR" sz="2000" kern="0" dirty="0">
                <a:solidFill>
                  <a:srgbClr val="056896"/>
                </a:solidFill>
              </a:rPr>
              <a:t>4</a:t>
            </a:r>
            <a:r>
              <a:rPr lang="en-US" altLang="ko-KR" sz="2000" kern="0" smtClean="0">
                <a:solidFill>
                  <a:srgbClr val="056896"/>
                </a:solidFill>
              </a:rPr>
              <a:t>. </a:t>
            </a:r>
            <a:r>
              <a:rPr lang="ko-KR" altLang="en-US" sz="2000" kern="0" smtClean="0">
                <a:solidFill>
                  <a:srgbClr val="056896"/>
                </a:solidFill>
              </a:rPr>
              <a:t>설정</a:t>
            </a:r>
            <a:r>
              <a:rPr lang="ko-KR" altLang="en-US" sz="2000" kern="0" smtClean="0">
                <a:solidFill>
                  <a:srgbClr val="056896"/>
                </a:solidFill>
              </a:rPr>
              <a:t>파일</a:t>
            </a:r>
            <a:endParaRPr lang="ko-KR" altLang="en-US" sz="2000" kern="0" dirty="0">
              <a:solidFill>
                <a:srgbClr val="056896"/>
              </a:solidFill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807162" y="1679030"/>
            <a:ext cx="7666804" cy="3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indent="0" defTabSz="-13873163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None/>
              <a:defRPr sz="1200">
                <a:solidFill>
                  <a:srgbClr val="4D4D4D"/>
                </a:solidFill>
              </a:defRPr>
            </a:lvl1pPr>
            <a:lvl2pPr marL="742950" indent="-28575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2pPr>
            <a:lvl3pPr marL="1143000" indent="-228600" defTabSz="-13873163" eaLnBrk="0" hangingPunct="0">
              <a:spcBef>
                <a:spcPct val="20000"/>
              </a:spcBef>
              <a:buFont typeface="Arial" charset="0"/>
              <a:buChar char="•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3pPr>
            <a:lvl4pPr marL="1600200" indent="-228600" defTabSz="-13873163" eaLnBrk="0" hangingPunct="0">
              <a:spcBef>
                <a:spcPct val="20000"/>
              </a:spcBef>
              <a:buFont typeface="Arial" charset="0"/>
              <a:buChar char="–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4pPr>
            <a:lvl5pPr marL="2057400" indent="-228600" defTabSz="-13873163" eaLnBrk="0" hangingPunct="0">
              <a:spcBef>
                <a:spcPct val="20000"/>
              </a:spcBef>
              <a:buFont typeface="Arial" charset="0"/>
              <a:buChar char="»"/>
              <a:defRPr sz="1400" b="0">
                <a:solidFill>
                  <a:srgbClr val="4D4D4D"/>
                </a:solidFill>
                <a:latin typeface="뫼비우스 Regular" pitchFamily="2" charset="-127"/>
                <a:ea typeface="뫼비우스 Regular" pitchFamily="2" charset="-127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 </a:t>
            </a:r>
            <a:r>
              <a:rPr lang="en-US" altLang="ko-KR" sz="1600" b="1" smtClean="0"/>
              <a:t>localrc </a:t>
            </a:r>
            <a:r>
              <a:rPr lang="en-US" altLang="ko-KR" sz="1600" b="1" smtClean="0"/>
              <a:t>:  </a:t>
            </a:r>
            <a:r>
              <a:rPr lang="ko-KR" altLang="en-US" sz="1600" b="1" smtClean="0"/>
              <a:t>각 </a:t>
            </a:r>
            <a:r>
              <a:rPr lang="ko-KR" altLang="en-US" sz="1600" b="1"/>
              <a:t>컴퍼넌트에 대한 환경 설정 파일</a:t>
            </a:r>
            <a:r>
              <a:rPr lang="en-US" altLang="ko-KR" sz="1600" b="1"/>
              <a:t>, </a:t>
            </a:r>
            <a:r>
              <a:rPr lang="ko-KR" altLang="en-US" sz="1600" b="1"/>
              <a:t>현재는 </a:t>
            </a:r>
            <a:r>
              <a:rPr lang="en-US" altLang="ko-KR" sz="1600" b="1"/>
              <a:t>Deprecated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ko-KR" sz="1600" b="1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 </a:t>
            </a:r>
            <a:r>
              <a:rPr lang="en-US" altLang="ko-KR" sz="1600" b="1" smtClean="0"/>
              <a:t>local.conf </a:t>
            </a:r>
            <a:r>
              <a:rPr lang="en-US" altLang="ko-KR" sz="1600" b="1"/>
              <a:t>: </a:t>
            </a:r>
            <a:r>
              <a:rPr lang="ko-KR" altLang="en-US" sz="1600" b="1"/>
              <a:t>각 컴퍼넌트에 대한 환경 설정 </a:t>
            </a:r>
            <a:r>
              <a:rPr lang="ko-KR" altLang="en-US" sz="1600" b="1" smtClean="0"/>
              <a:t>파일</a:t>
            </a:r>
            <a:endParaRPr lang="en-US" altLang="ko-KR" sz="1600" b="1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ko-KR" sz="1600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/>
              <a:t> </a:t>
            </a:r>
            <a:r>
              <a:rPr lang="en-US" altLang="ko-KR" sz="1600" b="1" smtClean="0"/>
              <a:t>stack.sh </a:t>
            </a:r>
            <a:r>
              <a:rPr lang="en-US" altLang="ko-KR" sz="1600" b="1"/>
              <a:t>: 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컴퍼넌트 </a:t>
            </a:r>
            <a:r>
              <a:rPr lang="ko-KR" altLang="en-US" sz="1600" b="1"/>
              <a:t>설치</a:t>
            </a:r>
            <a:endParaRPr lang="en-US" altLang="ko-KR" sz="1600" b="1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ko-KR" sz="1600" b="1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 </a:t>
            </a:r>
            <a:r>
              <a:rPr lang="en-US" altLang="ko-KR" sz="1600" b="1" smtClean="0"/>
              <a:t>unstack.sh </a:t>
            </a:r>
            <a:r>
              <a:rPr lang="en-US" altLang="ko-KR" sz="1600" b="1"/>
              <a:t>: OpenStack </a:t>
            </a:r>
            <a:r>
              <a:rPr lang="ko-KR" altLang="en-US" sz="1600" b="1"/>
              <a:t>중지</a:t>
            </a:r>
            <a:endParaRPr lang="en-US" altLang="ko-KR" sz="1600" b="1" smtClean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ko-KR" sz="1600" b="1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 </a:t>
            </a:r>
            <a:r>
              <a:rPr lang="en-US" altLang="ko-KR" sz="1600" b="1" smtClean="0"/>
              <a:t>rejoin.sh </a:t>
            </a:r>
            <a:r>
              <a:rPr lang="en-US" altLang="ko-KR" sz="1600" b="1"/>
              <a:t>: </a:t>
            </a:r>
            <a:r>
              <a:rPr lang="en-US" altLang="ko-KR" sz="1600" b="1" smtClean="0"/>
              <a:t>Opentack </a:t>
            </a:r>
            <a:r>
              <a:rPr lang="ko-KR" altLang="en-US" sz="1600" b="1"/>
              <a:t>각 컴퍼넌트의 </a:t>
            </a:r>
            <a:r>
              <a:rPr lang="en-US" altLang="ko-KR" sz="1600" b="1"/>
              <a:t>Restart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ko-KR" sz="1600" b="1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600" b="1"/>
              <a:t> </a:t>
            </a:r>
            <a:r>
              <a:rPr lang="en-US" altLang="ko-KR" sz="1600" b="1" smtClean="0"/>
              <a:t>clean.sh </a:t>
            </a:r>
            <a:r>
              <a:rPr lang="en-US" altLang="ko-KR" sz="1600" b="1"/>
              <a:t>: </a:t>
            </a:r>
            <a:r>
              <a:rPr lang="en-US" altLang="ko-KR" sz="1600" b="1" smtClean="0"/>
              <a:t> Openstack</a:t>
            </a:r>
            <a:r>
              <a:rPr lang="ko-KR" altLang="en-US" sz="1600" b="1"/>
              <a:t>과 관련된 파일을 삭제 </a:t>
            </a:r>
            <a:r>
              <a:rPr lang="en-US" altLang="ko-KR" sz="1600" b="1"/>
              <a:t>(</a:t>
            </a:r>
            <a:r>
              <a:rPr lang="ko-KR" altLang="en-US" sz="1600" b="1"/>
              <a:t>오픈스택 완전 삭제</a:t>
            </a:r>
            <a:r>
              <a:rPr lang="en-US" altLang="ko-KR" sz="16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0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08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9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20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</TotalTime>
  <Words>540</Words>
  <Application>Microsoft Office PowerPoint</Application>
  <PresentationFormat>A4 용지(210x297mm)</PresentationFormat>
  <Paragraphs>80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28</vt:i4>
      </vt:variant>
      <vt:variant>
        <vt:lpstr>슬라이드 제목</vt:lpstr>
      </vt:variant>
      <vt:variant>
        <vt:i4>8</vt:i4>
      </vt:variant>
    </vt:vector>
  </HeadingPairs>
  <TitlesOfParts>
    <vt:vector size="40" baseType="lpstr">
      <vt:lpstr>Monotype Sorts</vt:lpstr>
      <vt:lpstr>맑은 고딕</vt:lpstr>
      <vt:lpstr>Arial</vt:lpstr>
      <vt:lpstr>Wingdings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26_디자인 사용자 지정</vt:lpstr>
      <vt:lpstr>27_디자인 사용자 지정</vt:lpstr>
      <vt:lpstr>28_디자인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</dc:creator>
  <cp:lastModifiedBy>sptek</cp:lastModifiedBy>
  <cp:revision>172</cp:revision>
  <dcterms:created xsi:type="dcterms:W3CDTF">2016-01-17T09:26:32Z</dcterms:created>
  <dcterms:modified xsi:type="dcterms:W3CDTF">2016-05-09T23:36:23Z</dcterms:modified>
</cp:coreProperties>
</file>